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86.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theme/theme87.xml" ContentType="application/vnd.openxmlformats-officedocument.theme+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theme/theme88.xml" ContentType="application/vnd.openxmlformats-officedocument.theme+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9.xml" ContentType="application/vnd.openxmlformats-officedocument.theme+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theme/theme90.xml" ContentType="application/vnd.openxmlformats-officedocument.theme+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theme/theme91.xml" ContentType="application/vnd.openxmlformats-officedocument.theme+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theme/theme92.xml" ContentType="application/vnd.openxmlformats-officedocument.theme+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theme/theme93.xml" ContentType="application/vnd.openxmlformats-officedocument.theme+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theme/theme94.xml" ContentType="application/vnd.openxmlformats-officedocument.theme+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theme/theme95.xml" ContentType="application/vnd.openxmlformats-officedocument.theme+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theme/theme96.xml" ContentType="application/vnd.openxmlformats-officedocument.theme+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theme/theme97.xml" ContentType="application/vnd.openxmlformats-officedocument.theme+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theme/theme98.xml" ContentType="application/vnd.openxmlformats-officedocument.theme+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theme/theme99.xml" ContentType="application/vnd.openxmlformats-officedocument.theme+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theme/theme100.xml" ContentType="application/vnd.openxmlformats-officedocument.theme+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theme/theme101.xml" ContentType="application/vnd.openxmlformats-officedocument.theme+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theme/theme102.xml" ContentType="application/vnd.openxmlformats-officedocument.theme+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theme/theme103.xml" ContentType="application/vnd.openxmlformats-officedocument.theme+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theme/theme104.xml" ContentType="application/vnd.openxmlformats-officedocument.theme+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theme/theme105.xml" ContentType="application/vnd.openxmlformats-officedocument.theme+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theme/theme106.xml" ContentType="application/vnd.openxmlformats-officedocument.theme+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theme/theme107.xml" ContentType="application/vnd.openxmlformats-officedocument.theme+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theme/theme108.xml" ContentType="application/vnd.openxmlformats-officedocument.theme+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 id="2147483677" r:id="rId10"/>
    <p:sldMasterId id="2147483678" r:id="rId11"/>
    <p:sldMasterId id="2147483679" r:id="rId12"/>
    <p:sldMasterId id="2147483680" r:id="rId13"/>
    <p:sldMasterId id="2147483681" r:id="rId14"/>
    <p:sldMasterId id="2147483682" r:id="rId15"/>
    <p:sldMasterId id="2147483683" r:id="rId16"/>
    <p:sldMasterId id="2147483684" r:id="rId17"/>
    <p:sldMasterId id="2147483685" r:id="rId18"/>
    <p:sldMasterId id="2147483686" r:id="rId19"/>
    <p:sldMasterId id="2147483687" r:id="rId20"/>
    <p:sldMasterId id="2147483688" r:id="rId21"/>
    <p:sldMasterId id="2147483689" r:id="rId22"/>
    <p:sldMasterId id="2147483690" r:id="rId23"/>
    <p:sldMasterId id="2147483691" r:id="rId24"/>
    <p:sldMasterId id="2147483692" r:id="rId25"/>
    <p:sldMasterId id="2147483693" r:id="rId26"/>
    <p:sldMasterId id="2147483694" r:id="rId27"/>
    <p:sldMasterId id="2147483695" r:id="rId28"/>
    <p:sldMasterId id="2147483696" r:id="rId29"/>
    <p:sldMasterId id="2147483697" r:id="rId30"/>
    <p:sldMasterId id="2147483698" r:id="rId31"/>
    <p:sldMasterId id="2147483699" r:id="rId32"/>
    <p:sldMasterId id="2147483700" r:id="rId33"/>
    <p:sldMasterId id="2147483701" r:id="rId34"/>
    <p:sldMasterId id="2147483702" r:id="rId35"/>
    <p:sldMasterId id="2147483703" r:id="rId36"/>
    <p:sldMasterId id="2147483704" r:id="rId37"/>
    <p:sldMasterId id="2147483705" r:id="rId38"/>
    <p:sldMasterId id="2147483706" r:id="rId39"/>
    <p:sldMasterId id="2147483707" r:id="rId40"/>
    <p:sldMasterId id="2147483708" r:id="rId41"/>
    <p:sldMasterId id="2147483709" r:id="rId42"/>
    <p:sldMasterId id="2147483710" r:id="rId43"/>
    <p:sldMasterId id="2147483711" r:id="rId44"/>
    <p:sldMasterId id="2147483712" r:id="rId45"/>
    <p:sldMasterId id="2147483713" r:id="rId46"/>
    <p:sldMasterId id="2147483714" r:id="rId47"/>
    <p:sldMasterId id="2147483715" r:id="rId48"/>
    <p:sldMasterId id="2147483716" r:id="rId49"/>
    <p:sldMasterId id="2147483717" r:id="rId50"/>
    <p:sldMasterId id="2147483718" r:id="rId51"/>
    <p:sldMasterId id="2147483719" r:id="rId52"/>
    <p:sldMasterId id="2147483720" r:id="rId53"/>
    <p:sldMasterId id="2147483721" r:id="rId54"/>
    <p:sldMasterId id="2147483722" r:id="rId55"/>
    <p:sldMasterId id="2147483723" r:id="rId56"/>
    <p:sldMasterId id="2147483724" r:id="rId57"/>
    <p:sldMasterId id="2147483725" r:id="rId58"/>
    <p:sldMasterId id="2147483726" r:id="rId59"/>
    <p:sldMasterId id="2147483727" r:id="rId60"/>
    <p:sldMasterId id="2147483728" r:id="rId61"/>
    <p:sldMasterId id="2147483729" r:id="rId62"/>
    <p:sldMasterId id="2147483730" r:id="rId63"/>
    <p:sldMasterId id="2147483731" r:id="rId64"/>
    <p:sldMasterId id="2147483732" r:id="rId65"/>
    <p:sldMasterId id="2147483733" r:id="rId66"/>
    <p:sldMasterId id="2147483734" r:id="rId67"/>
    <p:sldMasterId id="2147483735" r:id="rId68"/>
    <p:sldMasterId id="2147483736" r:id="rId69"/>
    <p:sldMasterId id="2147483737" r:id="rId70"/>
    <p:sldMasterId id="2147483739" r:id="rId71"/>
    <p:sldMasterId id="2147483740" r:id="rId72"/>
    <p:sldMasterId id="2147483741" r:id="rId73"/>
    <p:sldMasterId id="2147483742" r:id="rId74"/>
    <p:sldMasterId id="2147483743" r:id="rId75"/>
    <p:sldMasterId id="2147483744" r:id="rId76"/>
    <p:sldMasterId id="2147483745" r:id="rId77"/>
    <p:sldMasterId id="2147483746" r:id="rId78"/>
    <p:sldMasterId id="2147483747" r:id="rId79"/>
    <p:sldMasterId id="2147483748" r:id="rId80"/>
    <p:sldMasterId id="2147483749" r:id="rId81"/>
    <p:sldMasterId id="2147483750" r:id="rId82"/>
    <p:sldMasterId id="2147483751" r:id="rId83"/>
    <p:sldMasterId id="2147483752" r:id="rId84"/>
    <p:sldMasterId id="2147483753" r:id="rId85"/>
    <p:sldMasterId id="2147483754" r:id="rId86"/>
    <p:sldMasterId id="2147483755" r:id="rId87"/>
    <p:sldMasterId id="2147483756" r:id="rId88"/>
    <p:sldMasterId id="2147483757" r:id="rId89"/>
    <p:sldMasterId id="2147483758" r:id="rId90"/>
    <p:sldMasterId id="2147483759" r:id="rId91"/>
    <p:sldMasterId id="2147483760" r:id="rId92"/>
    <p:sldMasterId id="2147483761" r:id="rId93"/>
    <p:sldMasterId id="2147483762" r:id="rId94"/>
    <p:sldMasterId id="2147483763" r:id="rId95"/>
    <p:sldMasterId id="2147483764" r:id="rId96"/>
    <p:sldMasterId id="2147483765" r:id="rId97"/>
    <p:sldMasterId id="2147483766" r:id="rId98"/>
    <p:sldMasterId id="2147483767" r:id="rId99"/>
    <p:sldMasterId id="2147483768" r:id="rId100"/>
    <p:sldMasterId id="2147483769" r:id="rId101"/>
    <p:sldMasterId id="2147483770" r:id="rId102"/>
    <p:sldMasterId id="2147483771" r:id="rId103"/>
    <p:sldMasterId id="2147483772" r:id="rId104"/>
    <p:sldMasterId id="2147483773" r:id="rId105"/>
    <p:sldMasterId id="2147483774" r:id="rId106"/>
    <p:sldMasterId id="2147483775" r:id="rId107"/>
    <p:sldMasterId id="2147484952" r:id="rId108"/>
    <p:sldMasterId id="2147494426" r:id="rId109"/>
  </p:sldMasterIdLst>
  <p:notesMasterIdLst>
    <p:notesMasterId r:id="rId143"/>
  </p:notesMasterIdLst>
  <p:handoutMasterIdLst>
    <p:handoutMasterId r:id="rId144"/>
  </p:handoutMasterIdLst>
  <p:sldIdLst>
    <p:sldId id="325" r:id="rId110"/>
    <p:sldId id="326" r:id="rId111"/>
    <p:sldId id="367" r:id="rId112"/>
    <p:sldId id="327" r:id="rId113"/>
    <p:sldId id="328" r:id="rId114"/>
    <p:sldId id="329" r:id="rId115"/>
    <p:sldId id="330" r:id="rId116"/>
    <p:sldId id="331" r:id="rId117"/>
    <p:sldId id="332" r:id="rId118"/>
    <p:sldId id="333" r:id="rId119"/>
    <p:sldId id="334" r:id="rId120"/>
    <p:sldId id="335" r:id="rId121"/>
    <p:sldId id="336" r:id="rId122"/>
    <p:sldId id="337" r:id="rId123"/>
    <p:sldId id="338" r:id="rId124"/>
    <p:sldId id="355" r:id="rId125"/>
    <p:sldId id="356" r:id="rId126"/>
    <p:sldId id="357" r:id="rId127"/>
    <p:sldId id="358" r:id="rId128"/>
    <p:sldId id="359" r:id="rId129"/>
    <p:sldId id="364" r:id="rId130"/>
    <p:sldId id="365" r:id="rId131"/>
    <p:sldId id="362" r:id="rId132"/>
    <p:sldId id="347" r:id="rId133"/>
    <p:sldId id="348" r:id="rId134"/>
    <p:sldId id="349" r:id="rId135"/>
    <p:sldId id="350" r:id="rId136"/>
    <p:sldId id="351" r:id="rId137"/>
    <p:sldId id="352" r:id="rId138"/>
    <p:sldId id="353" r:id="rId139"/>
    <p:sldId id="366" r:id="rId140"/>
    <p:sldId id="354" r:id="rId141"/>
    <p:sldId id="324" r:id="rId14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A5750"/>
    <a:srgbClr val="DF86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snapToObjects="1">
      <p:cViewPr>
        <p:scale>
          <a:sx n="118" d="100"/>
          <a:sy n="118" d="100"/>
        </p:scale>
        <p:origin x="-1434" y="54"/>
      </p:cViewPr>
      <p:guideLst>
        <p:guide orient="horz" pos="2160"/>
        <p:guide pos="2880"/>
      </p:guideLst>
    </p:cSldViewPr>
  </p:slideViewPr>
  <p:outlineViewPr>
    <p:cViewPr>
      <p:scale>
        <a:sx n="33" d="100"/>
        <a:sy n="33" d="100"/>
      </p:scale>
      <p:origin x="257" y="44033"/>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3.xml"/><Relationship Id="rId133" Type="http://schemas.openxmlformats.org/officeDocument/2006/relationships/slide" Target="slides/slide24.xml"/><Relationship Id="rId138" Type="http://schemas.openxmlformats.org/officeDocument/2006/relationships/slide" Target="slides/slide29.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4.xml"/><Relationship Id="rId128" Type="http://schemas.openxmlformats.org/officeDocument/2006/relationships/slide" Target="slides/slide19.xml"/><Relationship Id="rId144" Type="http://schemas.openxmlformats.org/officeDocument/2006/relationships/handoutMaster" Target="handoutMasters/handoutMaster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4.xml"/><Relationship Id="rId118" Type="http://schemas.openxmlformats.org/officeDocument/2006/relationships/slide" Target="slides/slide9.xml"/><Relationship Id="rId134" Type="http://schemas.openxmlformats.org/officeDocument/2006/relationships/slide" Target="slides/slide25.xml"/><Relationship Id="rId139" Type="http://schemas.openxmlformats.org/officeDocument/2006/relationships/slide" Target="slides/slide30.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16" Type="http://schemas.openxmlformats.org/officeDocument/2006/relationships/slide" Target="slides/slide7.xml"/><Relationship Id="rId124" Type="http://schemas.openxmlformats.org/officeDocument/2006/relationships/slide" Target="slides/slide15.xml"/><Relationship Id="rId129" Type="http://schemas.openxmlformats.org/officeDocument/2006/relationships/slide" Target="slides/slide20.xml"/><Relationship Id="rId137" Type="http://schemas.openxmlformats.org/officeDocument/2006/relationships/slide" Target="slides/slide2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 Target="slides/slide2.xml"/><Relationship Id="rId132" Type="http://schemas.openxmlformats.org/officeDocument/2006/relationships/slide" Target="slides/slide23.xml"/><Relationship Id="rId140" Type="http://schemas.openxmlformats.org/officeDocument/2006/relationships/slide" Target="slides/slide31.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14" Type="http://schemas.openxmlformats.org/officeDocument/2006/relationships/slide" Target="slides/slide5.xml"/><Relationship Id="rId119" Type="http://schemas.openxmlformats.org/officeDocument/2006/relationships/slide" Target="slides/slide10.xml"/><Relationship Id="rId127" Type="http://schemas.openxmlformats.org/officeDocument/2006/relationships/slide" Target="slides/slide1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3.xml"/><Relationship Id="rId130" Type="http://schemas.openxmlformats.org/officeDocument/2006/relationships/slide" Target="slides/slide21.xml"/><Relationship Id="rId135" Type="http://schemas.openxmlformats.org/officeDocument/2006/relationships/slide" Target="slides/slide26.xml"/><Relationship Id="rId143" Type="http://schemas.openxmlformats.org/officeDocument/2006/relationships/notesMaster" Target="notesMasters/notesMaster1.xml"/><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1.xml"/><Relationship Id="rId125" Type="http://schemas.openxmlformats.org/officeDocument/2006/relationships/slide" Target="slides/slide16.xml"/><Relationship Id="rId141" Type="http://schemas.openxmlformats.org/officeDocument/2006/relationships/slide" Target="slides/slide32.xml"/><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1.xml"/><Relationship Id="rId115" Type="http://schemas.openxmlformats.org/officeDocument/2006/relationships/slide" Target="slides/slide6.xml"/><Relationship Id="rId131" Type="http://schemas.openxmlformats.org/officeDocument/2006/relationships/slide" Target="slides/slide22.xml"/><Relationship Id="rId136" Type="http://schemas.openxmlformats.org/officeDocument/2006/relationships/slide" Target="slides/slide27.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7.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2.xml"/><Relationship Id="rId142"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69723018147097E-2"/>
          <c:y val="5.976095617529889E-2"/>
          <c:w val="0.36580706781279904"/>
          <c:h val="0.79482071713147506"/>
        </c:manualLayout>
      </c:layout>
      <c:barChart>
        <c:barDir val="col"/>
        <c:grouping val="clustered"/>
        <c:varyColors val="0"/>
        <c:ser>
          <c:idx val="0"/>
          <c:order val="0"/>
          <c:tx>
            <c:strRef>
              <c:f>Sheet1!$A$2</c:f>
              <c:strCache>
                <c:ptCount val="1"/>
                <c:pt idx="0">
                  <c:v>Drug-eluting stents</c:v>
                </c:pt>
              </c:strCache>
            </c:strRef>
          </c:tx>
          <c:spPr>
            <a:solidFill>
              <a:srgbClr val="99FFCC"/>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4.9000000000000004</c:v>
                </c:pt>
              </c:numCache>
            </c:numRef>
          </c:val>
        </c:ser>
        <c:ser>
          <c:idx val="1"/>
          <c:order val="1"/>
          <c:tx>
            <c:strRef>
              <c:f>Sheet1!$A$3</c:f>
              <c:strCache>
                <c:ptCount val="1"/>
                <c:pt idx="0">
                  <c:v>Bare metal stents</c:v>
                </c:pt>
              </c:strCache>
            </c:strRef>
          </c:tx>
          <c:spPr>
            <a:solidFill>
              <a:srgbClr val="DF864F"/>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1.3</c:v>
                </c:pt>
              </c:numCache>
            </c:numRef>
          </c:val>
        </c:ser>
        <c:dLbls>
          <c:showLegendKey val="0"/>
          <c:showVal val="0"/>
          <c:showCatName val="0"/>
          <c:showSerName val="0"/>
          <c:showPercent val="0"/>
          <c:showBubbleSize val="0"/>
        </c:dLbls>
        <c:gapWidth val="260"/>
        <c:overlap val="-60"/>
        <c:axId val="184611584"/>
        <c:axId val="184613120"/>
      </c:barChart>
      <c:catAx>
        <c:axId val="184611584"/>
        <c:scaling>
          <c:orientation val="minMax"/>
        </c:scaling>
        <c:delete val="0"/>
        <c:axPos val="b"/>
        <c:numFmt formatCode="General" sourceLinked="1"/>
        <c:majorTickMark val="out"/>
        <c:minorTickMark val="none"/>
        <c:tickLblPos val="nextTo"/>
        <c:txPr>
          <a:bodyPr rot="0" vert="horz"/>
          <a:lstStyle/>
          <a:p>
            <a:pPr>
              <a:defRPr/>
            </a:pPr>
            <a:endParaRPr lang="en-US"/>
          </a:p>
        </c:txPr>
        <c:crossAx val="184613120"/>
        <c:crosses val="autoZero"/>
        <c:auto val="1"/>
        <c:lblAlgn val="ctr"/>
        <c:lblOffset val="100"/>
        <c:tickLblSkip val="1"/>
        <c:tickMarkSkip val="1"/>
        <c:noMultiLvlLbl val="0"/>
      </c:catAx>
      <c:valAx>
        <c:axId val="184613120"/>
        <c:scaling>
          <c:orientation val="minMax"/>
        </c:scaling>
        <c:delete val="0"/>
        <c:axPos val="l"/>
        <c:numFmt formatCode="General" sourceLinked="1"/>
        <c:majorTickMark val="out"/>
        <c:minorTickMark val="none"/>
        <c:tickLblPos val="nextTo"/>
        <c:txPr>
          <a:bodyPr rot="0" vert="horz"/>
          <a:lstStyle/>
          <a:p>
            <a:pPr>
              <a:defRPr>
                <a:solidFill>
                  <a:schemeClr val="bg1"/>
                </a:solidFill>
              </a:defRPr>
            </a:pPr>
            <a:endParaRPr lang="en-US"/>
          </a:p>
        </c:txPr>
        <c:crossAx val="184611584"/>
        <c:crosses val="autoZero"/>
        <c:crossBetween val="between"/>
        <c:majorUnit val="2"/>
      </c:valAx>
    </c:plotArea>
    <c:legend>
      <c:legendPos val="b"/>
      <c:layout>
        <c:manualLayout>
          <c:xMode val="edge"/>
          <c:yMode val="edge"/>
          <c:x val="0.23113658070678123"/>
          <c:y val="0.89641434262948283"/>
          <c:w val="0.46036294173830022"/>
          <c:h val="8.167330677290836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870813397129266"/>
          <c:y val="7.3558648111332003E-2"/>
          <c:w val="0.3645933014354068"/>
          <c:h val="0.79522862823061635"/>
        </c:manualLayout>
      </c:layout>
      <c:barChart>
        <c:barDir val="col"/>
        <c:grouping val="clustered"/>
        <c:varyColors val="0"/>
        <c:ser>
          <c:idx val="0"/>
          <c:order val="0"/>
          <c:tx>
            <c:strRef>
              <c:f>Sheet1!$A$2</c:f>
              <c:strCache>
                <c:ptCount val="1"/>
                <c:pt idx="0">
                  <c:v>Drug-eluting stents</c:v>
                </c:pt>
              </c:strCache>
            </c:strRef>
          </c:tx>
          <c:spPr>
            <a:solidFill>
              <a:srgbClr val="99FFCC"/>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General</c:formatCode>
                <c:ptCount val="1"/>
                <c:pt idx="0">
                  <c:v>4.0999999999999996</c:v>
                </c:pt>
              </c:numCache>
            </c:numRef>
          </c:val>
        </c:ser>
        <c:ser>
          <c:idx val="1"/>
          <c:order val="1"/>
          <c:tx>
            <c:strRef>
              <c:f>Sheet1!$A$3</c:f>
              <c:strCache>
                <c:ptCount val="1"/>
                <c:pt idx="0">
                  <c:v>Bare metal stents</c:v>
                </c:pt>
              </c:strCache>
            </c:strRef>
          </c:tx>
          <c:spPr>
            <a:solidFill>
              <a:srgbClr val="DF864F"/>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General</c:formatCode>
                <c:ptCount val="1"/>
                <c:pt idx="0">
                  <c:v>1.3</c:v>
                </c:pt>
              </c:numCache>
            </c:numRef>
          </c:val>
        </c:ser>
        <c:dLbls>
          <c:showLegendKey val="0"/>
          <c:showVal val="0"/>
          <c:showCatName val="0"/>
          <c:showSerName val="0"/>
          <c:showPercent val="0"/>
          <c:showBubbleSize val="0"/>
        </c:dLbls>
        <c:gapWidth val="260"/>
        <c:overlap val="-60"/>
        <c:axId val="185310592"/>
        <c:axId val="185316480"/>
      </c:barChart>
      <c:catAx>
        <c:axId val="185310592"/>
        <c:scaling>
          <c:orientation val="minMax"/>
        </c:scaling>
        <c:delete val="0"/>
        <c:axPos val="b"/>
        <c:numFmt formatCode="General" sourceLinked="1"/>
        <c:majorTickMark val="out"/>
        <c:minorTickMark val="none"/>
        <c:tickLblPos val="nextTo"/>
        <c:txPr>
          <a:bodyPr rot="0" vert="horz"/>
          <a:lstStyle/>
          <a:p>
            <a:pPr>
              <a:defRPr/>
            </a:pPr>
            <a:endParaRPr lang="en-US"/>
          </a:p>
        </c:txPr>
        <c:crossAx val="185316480"/>
        <c:crosses val="autoZero"/>
        <c:auto val="1"/>
        <c:lblAlgn val="ctr"/>
        <c:lblOffset val="100"/>
        <c:tickLblSkip val="1"/>
        <c:tickMarkSkip val="1"/>
        <c:noMultiLvlLbl val="0"/>
      </c:catAx>
      <c:valAx>
        <c:axId val="185316480"/>
        <c:scaling>
          <c:orientation val="minMax"/>
        </c:scaling>
        <c:delete val="0"/>
        <c:axPos val="l"/>
        <c:numFmt formatCode="General" sourceLinked="1"/>
        <c:majorTickMark val="out"/>
        <c:minorTickMark val="none"/>
        <c:tickLblPos val="nextTo"/>
        <c:txPr>
          <a:bodyPr rot="0" vert="horz"/>
          <a:lstStyle/>
          <a:p>
            <a:pPr>
              <a:defRPr>
                <a:solidFill>
                  <a:schemeClr val="bg1"/>
                </a:solidFill>
              </a:defRPr>
            </a:pPr>
            <a:endParaRPr lang="en-US"/>
          </a:p>
        </c:txPr>
        <c:crossAx val="185310592"/>
        <c:crosses val="autoZero"/>
        <c:crossBetween val="between"/>
        <c:majorUnit val="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2A7D69B-C8FA-43F8-A5C6-433194C41BEB}" type="datetimeFigureOut">
              <a:rPr lang="en-US"/>
              <a:pPr>
                <a:defRPr/>
              </a:pPr>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D57FFD-C50C-42B2-AC61-690BFBCB3CBD}" type="slidenum">
              <a:rPr lang="en-US"/>
              <a:pPr>
                <a:defRPr/>
              </a:pPr>
              <a:t>‹#›</a:t>
            </a:fld>
            <a:endParaRPr lang="en-US"/>
          </a:p>
        </p:txBody>
      </p:sp>
    </p:spTree>
    <p:extLst>
      <p:ext uri="{BB962C8B-B14F-4D97-AF65-F5344CB8AC3E}">
        <p14:creationId xmlns:p14="http://schemas.microsoft.com/office/powerpoint/2010/main" val="1393483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02E3979-3DAE-43AE-8F19-0D1FC0409896}" type="datetimeFigureOut">
              <a:rPr lang="en-US"/>
              <a:pPr>
                <a:defRPr/>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94A52B-E87A-4E90-9319-D7D3AB318649}" type="slidenum">
              <a:rPr lang="en-US"/>
              <a:pPr>
                <a:defRPr/>
              </a:pPr>
              <a:t>‹#›</a:t>
            </a:fld>
            <a:endParaRPr lang="en-US"/>
          </a:p>
        </p:txBody>
      </p:sp>
    </p:spTree>
    <p:extLst>
      <p:ext uri="{BB962C8B-B14F-4D97-AF65-F5344CB8AC3E}">
        <p14:creationId xmlns:p14="http://schemas.microsoft.com/office/powerpoint/2010/main" val="61629485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50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BE623875-6D73-41C2-A43B-3A38AA0BFD94}" type="slidenum">
              <a:rPr lang="en-CA" sz="1200">
                <a:solidFill>
                  <a:srgbClr val="000000"/>
                </a:solidFill>
              </a:rPr>
              <a:pPr algn="r" defTabSz="914400"/>
              <a:t>1</a:t>
            </a:fld>
            <a:endParaRPr lang="en-CA"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p:spPr>
      </p:sp>
      <p:sp>
        <p:nvSpPr>
          <p:cNvPr id="178179" name="Rectangle 3"/>
          <p:cNvSpPr>
            <a:spLocks noGrp="1" noChangeArrowheads="1"/>
          </p:cNvSpPr>
          <p:nvPr>
            <p:ph type="body" idx="1"/>
          </p:nvPr>
        </p:nvSpPr>
        <p:spPr bwMode="auto">
          <a:xfrm>
            <a:off x="685800" y="4341813"/>
            <a:ext cx="5486400" cy="2782887"/>
          </a:xfrm>
          <a:noFill/>
        </p:spPr>
        <p:txBody>
          <a:bodyPr wrap="square" numCol="1" anchor="t" anchorCtr="0" compatLnSpc="1">
            <a:prstTxWarp prst="textNoShape">
              <a:avLst/>
            </a:prstTxWarp>
          </a:bodyPr>
          <a:lstStyle/>
          <a:p>
            <a:pPr defTabSz="914400" eaLnBrk="1" hangingPunct="1">
              <a:spcBef>
                <a:spcPct val="0"/>
              </a:spcBef>
            </a:pPr>
            <a:r>
              <a:rPr lang="en-US" smtClean="0"/>
              <a:t>Bavry and colleagues performed a meta-analysis on 14 contemporary clinical trials that randomized 6675 patients to DES (paclitaxel-eluting stents [PES] or sirolimus-eluting stents [SES]) compared with BMS. Eight of these trials have reported more than a year of clinical follow-up. </a:t>
            </a:r>
          </a:p>
          <a:p>
            <a:pPr defTabSz="914400" eaLnBrk="1" hangingPunct="1">
              <a:spcBef>
                <a:spcPct val="0"/>
              </a:spcBef>
            </a:pPr>
            <a:r>
              <a:rPr lang="en-US" smtClean="0"/>
              <a:t>The incidence of very late thrombosis (&gt;1 year after the index procedure) was 5.0 events per 1000 DES patients, with no events in BMS patients (risk ratio [RR]=5.02, 95% CI, 1.29 to 19.52, P=0.02). Among SES trials, the incidence of very late thrombosis was 3.6 events per 1000 SES, with no events in BMS patients (RR=3.99, 95% CI, 0.45 to 35.62, P=.22). </a:t>
            </a:r>
          </a:p>
          <a:p>
            <a:pPr defTabSz="914400" eaLnBrk="1" hangingPunct="1">
              <a:spcBef>
                <a:spcPct val="0"/>
              </a:spcBef>
            </a:pPr>
            <a:r>
              <a:rPr lang="en-US" smtClean="0"/>
              <a:t>The investigators concluded that although the incidence of very late stent thrombosis (more than 1 year after coronary revascularization) is low, DES appear to increase the risk for late thrombosis. Although more of this risk was seen with PES, it remains possible that SES similarly increase the risk for late thrombosis compared with BMS.</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Bavry AA, Kumbhani DJ, Helton TJ, et al. Late thrombosis of drug-eluting stents: a meta-analysis of randomized clinical trials. </a:t>
            </a:r>
            <a:r>
              <a:rPr lang="en-US" i="1" smtClean="0"/>
              <a:t>Am J Med.</a:t>
            </a:r>
            <a:r>
              <a:rPr lang="en-US" smtClean="0"/>
              <a:t> 2006;119(12):1056-61.</a:t>
            </a:r>
          </a:p>
          <a:p>
            <a:pPr marL="111125" lvl="1" indent="-9525" defTabSz="914400" eaLnBrk="1" hangingPunct="1">
              <a:spcBef>
                <a:spcPct val="0"/>
              </a:spcBef>
            </a:pPr>
            <a:endParaRPr lang="en-US" smtClean="0"/>
          </a:p>
          <a:p>
            <a:pPr marL="111125" lvl="1" indent="-9525" defTabSz="914400" eaLnBrk="1" hangingPunct="1">
              <a:spcBef>
                <a:spcPct val="0"/>
              </a:spcBef>
            </a:pPr>
            <a:endParaRPr lang="en-US" smtClean="0"/>
          </a:p>
          <a:p>
            <a:pPr marL="111125" lvl="1" indent="-9525" defTabSz="914400"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xfrm>
            <a:off x="685800" y="4343400"/>
            <a:ext cx="5486400" cy="2422525"/>
          </a:xfrm>
          <a:noFill/>
        </p:spPr>
        <p:txBody>
          <a:bodyPr wrap="square" numCol="1" anchor="t" anchorCtr="0" compatLnSpc="1">
            <a:prstTxWarp prst="textNoShape">
              <a:avLst/>
            </a:prstTxWarp>
          </a:bodyPr>
          <a:lstStyle/>
          <a:p>
            <a:pPr defTabSz="914400" eaLnBrk="1" hangingPunct="1">
              <a:spcBef>
                <a:spcPct val="0"/>
              </a:spcBef>
            </a:pPr>
            <a:r>
              <a:rPr lang="en-US" smtClean="0"/>
              <a:t>Data were used from a prospective 19-centre study of MI patients to examine the prevalence and predictors of thienopyridine discontinuation 30 days after DES treatment. Mortality and cardiac hospitalization rates for the next 11 months were compared between those who stopped and those who continued thienopyridine therapy. Among 500 DES-treated MI patients who were discharged on thienopyridine therapy, 68 (13.6%) stopped therapy within 30 days. Those who stopped were older, less likely to have completed high school or be married, more likely to avoid health care because of cost, and more likely to have had pre-existing cardiovascular disease or anemia at presentation. They were also less likely to have received discharge instructions about their medications or a cardiac rehabilitation referral. Patients who stopped thienopyridine therapy by 30 days were more likely to die during the next 11 months (7.5% versus 0.7%, P&lt;0.0001; adjusted hazard ratio=9.0; 95% CI=1.3 to 60.6) and to be re-hospitalized (23% versus 14%, P=0.08; adjusted hazard ratio=1.5; 95% CI=0.78 to 3.0). </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Spertus JA, Kettelkamp R, Vance C, et al. Prevalence, predictors, and outcomes of premature discontinuation of thienopyridine therapy after drug-eluting stent placement: results from the PREMIER registry.</a:t>
            </a:r>
            <a:r>
              <a:rPr lang="en-US" b="1" smtClean="0"/>
              <a:t> </a:t>
            </a:r>
            <a:r>
              <a:rPr lang="en-US" i="1" smtClean="0"/>
              <a:t>Circulation</a:t>
            </a:r>
            <a:r>
              <a:rPr lang="en-US" smtClean="0"/>
              <a:t>. 2006;113:2803–2809.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0227" name="Rectangle 3"/>
          <p:cNvSpPr>
            <a:spLocks noGrp="1" noChangeArrowheads="1"/>
          </p:cNvSpPr>
          <p:nvPr>
            <p:ph type="body" idx="1"/>
          </p:nvPr>
        </p:nvSpPr>
        <p:spPr bwMode="auto">
          <a:xfrm>
            <a:off x="685800" y="4343400"/>
            <a:ext cx="5486400" cy="2827338"/>
          </a:xfrm>
          <a:noFill/>
        </p:spPr>
        <p:txBody>
          <a:bodyPr wrap="square" numCol="1" anchor="t" anchorCtr="0" compatLnSpc="1">
            <a:prstTxWarp prst="textNoShape">
              <a:avLst/>
            </a:prstTxWarp>
          </a:bodyPr>
          <a:lstStyle/>
          <a:p>
            <a:pPr defTabSz="914400" eaLnBrk="1" hangingPunct="1">
              <a:spcBef>
                <a:spcPct val="0"/>
              </a:spcBef>
            </a:pPr>
            <a:r>
              <a:rPr lang="en-US" smtClean="0"/>
              <a:t>In the original BAsel Stent Kosten-Effekivitäts Trial (BASKET), a rather complex patient population was enrolled and randomized to receive one of the following: a BMS, PES, or SES and the cost effectiveness of DES vs BMS was evaluated. </a:t>
            </a:r>
          </a:p>
          <a:p>
            <a:pPr defTabSz="914400" eaLnBrk="1" hangingPunct="1">
              <a:spcBef>
                <a:spcPct val="0"/>
              </a:spcBef>
            </a:pPr>
            <a:r>
              <a:rPr lang="en-US" smtClean="0"/>
              <a:t>In the BASKET LATE (BAsel Stent Kosten-Effekivitäts Trial-LAte Thrombotic Events) trial, the 743 patients from the BASKET trial who were MACE (major adverse cardiac event) free at 6 months were followed for an additional 12 months after the cessation of clopidogrel treatment. The BASKET LATE trial pooled the PES and SES groups into one DES group for analysis. The goal of BASKET LATE was to evaluate late thrombotic events among patients treated with DES vs BMS after clopidogrel discontinuation. The primary endpoint was a composite of cardiac death or non-fatal MI. </a:t>
            </a:r>
          </a:p>
          <a:p>
            <a:pPr defTabSz="914400" eaLnBrk="1" hangingPunct="1">
              <a:spcBef>
                <a:spcPct val="0"/>
              </a:spcBef>
            </a:pPr>
            <a:r>
              <a:rPr lang="en-US" smtClean="0"/>
              <a:t>In the year following clopidogrel discontinuation, the primary composite endpoint of cardiac death or MI occurred significantly more frequently in the DES group than in the BMS group (4.9% vs 1.3%, P=0.01). non-fatal MI was also higher in the DES group compared with the BMS group (4.1% vs 1.3%, P=0.04). </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Pfisterer M, Brunner-La Rocca HP, Buser PT, et al. Late clinical events after clopidogrel discontinuation may limit the benefit of drug-eluting stents: an observational study of drug-eluting versus bare-metal stents. </a:t>
            </a:r>
            <a:r>
              <a:rPr lang="en-US" i="1" smtClean="0"/>
              <a:t>J Am Coll Cardiol.</a:t>
            </a:r>
            <a:r>
              <a:rPr lang="en-US" smtClean="0"/>
              <a:t> 2006;48(12):2584-2591.</a:t>
            </a:r>
          </a:p>
          <a:p>
            <a:pPr defTabSz="914400"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xfrm>
            <a:off x="977900" y="3976688"/>
            <a:ext cx="4894263" cy="4108450"/>
          </a:xfrm>
          <a:noFill/>
        </p:spPr>
        <p:txBody>
          <a:bodyPr wrap="square" numCol="1" anchor="t" anchorCtr="0" compatLnSpc="1">
            <a:prstTxWarp prst="textNoShape">
              <a:avLst/>
            </a:prstTxWarp>
          </a:bodyPr>
          <a:lstStyle/>
          <a:p>
            <a:pPr marL="111125" lvl="1" indent="-9525" defTabSz="914400" eaLnBrk="1" hangingPunct="1">
              <a:lnSpc>
                <a:spcPct val="80000"/>
              </a:lnSpc>
              <a:spcBef>
                <a:spcPct val="0"/>
              </a:spcBef>
            </a:pPr>
            <a:endParaRPr lang="en-US" sz="900" b="1" dirty="0" smtClean="0"/>
          </a:p>
          <a:p>
            <a:pPr marL="111125" lvl="1" indent="-9525" defTabSz="914400" eaLnBrk="1" hangingPunct="1">
              <a:lnSpc>
                <a:spcPct val="80000"/>
              </a:lnSpc>
              <a:spcBef>
                <a:spcPct val="0"/>
              </a:spcBef>
            </a:pPr>
            <a:r>
              <a:rPr lang="en-US" sz="900" dirty="0" smtClean="0"/>
              <a:t>Eisenstein and colleagues assessed the association between clopidogrel use and long-term clinical outcomes of patients receiving drug-eluting stents (DES) and bare-metal stents (BMS) for treatment of coronary artery disease. This was an observational study examining consecutive patients receiving intracoronary stents at Duke Heart Center, a tertiary care medical center in Durham, NC, between January 1, 2000, and July 31, 2005, with follow-up contact at 6, 12, and 24 months through September 7, 2006. The study population included 4666 patients undergoing initial PCI with BMS (n=3165) or DES (n=1501). Landmark analyses were performed among patients who were event-free (no death, MI, or revascularization) at 6- and 12-month follow-up. At these points, patients were divided into 4 groups based on stent type and self-reported clopidogrel use: DES with clopidogrel, DES without clopidogrel, BMS with clopidogrel, and BMS without clopidogrel. </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r>
              <a:rPr lang="en-US" sz="900" dirty="0" smtClean="0"/>
              <a:t>Among patients with DES who were event-free at 12 months (252 with and 276 without clopidogrel), clopidogrel use continued to predict lower rates of death (0% </a:t>
            </a:r>
            <a:r>
              <a:rPr lang="en-US" sz="900" dirty="0" err="1" smtClean="0"/>
              <a:t>vs</a:t>
            </a:r>
            <a:r>
              <a:rPr lang="en-US" sz="900" dirty="0" smtClean="0"/>
              <a:t> 3.5%; difference, -3.5%; 95% CI, -5.9% to -1.1%; P=0.004) and death or MI (0% </a:t>
            </a:r>
            <a:r>
              <a:rPr lang="en-US" sz="900" dirty="0" err="1" smtClean="0"/>
              <a:t>vs</a:t>
            </a:r>
            <a:r>
              <a:rPr lang="en-US" sz="900" dirty="0" smtClean="0"/>
              <a:t> 4.5%; difference, -4.5%; 95% CI, -7.1% to -1.9%; P&lt;.001) at 24 months. However, among patients with BMS (346 with and 1644 without clopidogrel), there continued to be no differences in death (3.3% </a:t>
            </a:r>
            <a:r>
              <a:rPr lang="en-US" sz="900" dirty="0" err="1" smtClean="0"/>
              <a:t>vs</a:t>
            </a:r>
            <a:r>
              <a:rPr lang="en-US" sz="900" dirty="0" smtClean="0"/>
              <a:t> 2.7%; difference, 0.6%; 95% CI, -1.5% to 2.8%; P=0.57) and death or MI (4.7% </a:t>
            </a:r>
            <a:r>
              <a:rPr lang="en-US" sz="900" dirty="0" err="1" smtClean="0"/>
              <a:t>vs</a:t>
            </a:r>
            <a:r>
              <a:rPr lang="en-US" sz="900" dirty="0" smtClean="0"/>
              <a:t> 3.6%; difference, 1.0%; 95% CI, -1.6% to 3.6%; P=0.44). </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r>
              <a:rPr lang="en-US" sz="900" dirty="0" smtClean="0"/>
              <a:t>The extended use of clopidogrel in patients with DES may be associated with a reduced risk for death and death or MI. However, the appropriate duration for clopidogrel administration can only be determined within the context of a large-scale randomized clinical trial.</a:t>
            </a:r>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endParaRPr lang="en-US" sz="900" dirty="0" smtClean="0"/>
          </a:p>
          <a:p>
            <a:pPr marL="111125" lvl="1" indent="-9525" defTabSz="914400" eaLnBrk="1" hangingPunct="1">
              <a:lnSpc>
                <a:spcPct val="80000"/>
              </a:lnSpc>
              <a:spcBef>
                <a:spcPct val="0"/>
              </a:spcBef>
            </a:pPr>
            <a:endParaRPr lang="en-US" sz="900" b="1" dirty="0" smtClean="0"/>
          </a:p>
          <a:p>
            <a:pPr marL="111125" lvl="1" indent="-9525" defTabSz="914400" eaLnBrk="1" hangingPunct="1">
              <a:lnSpc>
                <a:spcPct val="80000"/>
              </a:lnSpc>
              <a:spcBef>
                <a:spcPct val="0"/>
              </a:spcBef>
            </a:pPr>
            <a:r>
              <a:rPr lang="en-US" sz="900" b="1" dirty="0" smtClean="0"/>
              <a:t>Reference:</a:t>
            </a:r>
          </a:p>
          <a:p>
            <a:pPr marL="111125" lvl="1" indent="-9525" defTabSz="914400" eaLnBrk="1" hangingPunct="1">
              <a:lnSpc>
                <a:spcPct val="80000"/>
              </a:lnSpc>
              <a:spcBef>
                <a:spcPct val="0"/>
              </a:spcBef>
            </a:pPr>
            <a:r>
              <a:rPr lang="en-US" sz="900" dirty="0" smtClean="0"/>
              <a:t>Eisenstein EL, </a:t>
            </a:r>
            <a:r>
              <a:rPr lang="en-US" sz="900" dirty="0" err="1" smtClean="0"/>
              <a:t>Anstrom</a:t>
            </a:r>
            <a:r>
              <a:rPr lang="en-US" sz="900" dirty="0" smtClean="0"/>
              <a:t> KJ, Kong DF, et al. Clopidogrel use and long-term clinical outcomes after drug-eluting stent implantation. </a:t>
            </a:r>
            <a:r>
              <a:rPr lang="en-US" sz="900" i="1" dirty="0" smtClean="0"/>
              <a:t>JAMA.</a:t>
            </a:r>
            <a:r>
              <a:rPr lang="en-US" sz="900" dirty="0" smtClean="0"/>
              <a:t> 2007;297(2):159-68. </a:t>
            </a:r>
          </a:p>
          <a:p>
            <a:pPr marL="111125" lvl="1" indent="-9525" defTabSz="914400" eaLnBrk="1" hangingPunct="1">
              <a:lnSpc>
                <a:spcPct val="80000"/>
              </a:lnSpc>
              <a:spcBef>
                <a:spcPct val="0"/>
              </a:spcBef>
            </a:pPr>
            <a:endParaRPr lang="en-US" sz="900" dirty="0" smtClean="0"/>
          </a:p>
          <a:p>
            <a:pPr defTabSz="914400" eaLnBrk="1" hangingPunct="1">
              <a:lnSpc>
                <a:spcPct val="80000"/>
              </a:lnSpc>
              <a:spcBef>
                <a:spcPct val="0"/>
              </a:spcBef>
            </a:pPr>
            <a:endParaRPr lang="en-US" sz="9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a:spcBef>
                <a:spcPct val="0"/>
              </a:spcBef>
            </a:pPr>
            <a:r>
              <a:rPr lang="en-US" b="1" smtClean="0"/>
              <a:t>Background</a:t>
            </a:r>
          </a:p>
          <a:p>
            <a:pPr defTabSz="914400">
              <a:spcBef>
                <a:spcPct val="0"/>
              </a:spcBef>
            </a:pPr>
            <a:r>
              <a:rPr lang="en-US" smtClean="0"/>
              <a:t>The potential benefits and risks of the use of dual antiplatelet therapy beyond a</a:t>
            </a:r>
          </a:p>
          <a:p>
            <a:pPr defTabSz="914400">
              <a:spcBef>
                <a:spcPct val="0"/>
              </a:spcBef>
            </a:pPr>
            <a:r>
              <a:rPr lang="en-US" smtClean="0"/>
              <a:t>12-month period in patients receiving drug-eluting stents have not been clearly established.</a:t>
            </a:r>
          </a:p>
          <a:p>
            <a:pPr defTabSz="914400">
              <a:spcBef>
                <a:spcPct val="0"/>
              </a:spcBef>
            </a:pPr>
            <a:r>
              <a:rPr lang="en-US" b="1" smtClean="0"/>
              <a:t>Methods</a:t>
            </a:r>
          </a:p>
          <a:p>
            <a:pPr defTabSz="914400">
              <a:spcBef>
                <a:spcPct val="0"/>
              </a:spcBef>
            </a:pPr>
            <a:r>
              <a:rPr lang="en-US" smtClean="0"/>
              <a:t>In two trials, we randomly assigned a total of 2701 patients who had received drug eluting</a:t>
            </a:r>
          </a:p>
          <a:p>
            <a:pPr defTabSz="914400">
              <a:spcBef>
                <a:spcPct val="0"/>
              </a:spcBef>
            </a:pPr>
            <a:r>
              <a:rPr lang="en-US" smtClean="0"/>
              <a:t>stents and had been free of major adverse cardiac or cerebrovascular events</a:t>
            </a:r>
          </a:p>
          <a:p>
            <a:pPr defTabSz="914400">
              <a:spcBef>
                <a:spcPct val="0"/>
              </a:spcBef>
            </a:pPr>
            <a:r>
              <a:rPr lang="en-US" smtClean="0"/>
              <a:t>and major bleeding for a period of at least 12 months to receive clopidogrel plus aspirin</a:t>
            </a:r>
          </a:p>
          <a:p>
            <a:pPr defTabSz="914400">
              <a:spcBef>
                <a:spcPct val="0"/>
              </a:spcBef>
            </a:pPr>
            <a:r>
              <a:rPr lang="en-US" smtClean="0"/>
              <a:t>or aspirin alone. The primary end point was a composite of myocardial infarction or</a:t>
            </a:r>
          </a:p>
          <a:p>
            <a:pPr defTabSz="914400">
              <a:spcBef>
                <a:spcPct val="0"/>
              </a:spcBef>
            </a:pPr>
            <a:r>
              <a:rPr lang="en-US" smtClean="0"/>
              <a:t>death from cardiac causes. Data from the two trials were merged for analysis.</a:t>
            </a:r>
          </a:p>
          <a:p>
            <a:pPr defTabSz="914400">
              <a:spcBef>
                <a:spcPct val="0"/>
              </a:spcBef>
            </a:pPr>
            <a:r>
              <a:rPr lang="en-US" b="1" smtClean="0"/>
              <a:t>Results</a:t>
            </a:r>
          </a:p>
          <a:p>
            <a:pPr defTabSz="914400">
              <a:spcBef>
                <a:spcPct val="0"/>
              </a:spcBef>
            </a:pPr>
            <a:r>
              <a:rPr lang="en-US" smtClean="0"/>
              <a:t>The median duration of follow-up was 19.2 months. The cumulative risk of the primary</a:t>
            </a:r>
          </a:p>
          <a:p>
            <a:pPr defTabSz="914400">
              <a:spcBef>
                <a:spcPct val="0"/>
              </a:spcBef>
            </a:pPr>
            <a:r>
              <a:rPr lang="en-US" smtClean="0"/>
              <a:t>outcome at 2 years was 1.8% with dual antiplatelet therapy, as compared with</a:t>
            </a:r>
          </a:p>
          <a:p>
            <a:pPr defTabSz="914400">
              <a:spcBef>
                <a:spcPct val="0"/>
              </a:spcBef>
            </a:pPr>
            <a:r>
              <a:rPr lang="en-US" smtClean="0"/>
              <a:t>1.2% with aspirin monotherapy (hazard ratio, 1.65; 95% confidence interval [CI],</a:t>
            </a:r>
          </a:p>
          <a:p>
            <a:pPr defTabSz="914400">
              <a:spcBef>
                <a:spcPct val="0"/>
              </a:spcBef>
            </a:pPr>
            <a:r>
              <a:rPr lang="en-US" smtClean="0"/>
              <a:t>0.80 to 3.36; P = 0.17). The individual risks of myocardial infarction, stroke, stent</a:t>
            </a:r>
          </a:p>
          <a:p>
            <a:pPr defTabSz="914400">
              <a:spcBef>
                <a:spcPct val="0"/>
              </a:spcBef>
            </a:pPr>
            <a:r>
              <a:rPr lang="en-US" smtClean="0"/>
              <a:t>thrombosis, need for repeat revascularization, major bleeding, and death from any</a:t>
            </a:r>
          </a:p>
          <a:p>
            <a:pPr defTabSz="914400">
              <a:spcBef>
                <a:spcPct val="0"/>
              </a:spcBef>
            </a:pPr>
            <a:r>
              <a:rPr lang="en-US" smtClean="0"/>
              <a:t>cause did not differ significantly between the two groups. However, in the dual-therapy</a:t>
            </a:r>
          </a:p>
          <a:p>
            <a:pPr defTabSz="914400">
              <a:spcBef>
                <a:spcPct val="0"/>
              </a:spcBef>
            </a:pPr>
            <a:r>
              <a:rPr lang="en-US" smtClean="0"/>
              <a:t>group as compared with the aspirin-alone group, there was a nonsignificant increase</a:t>
            </a:r>
          </a:p>
          <a:p>
            <a:pPr defTabSz="914400">
              <a:spcBef>
                <a:spcPct val="0"/>
              </a:spcBef>
            </a:pPr>
            <a:r>
              <a:rPr lang="en-US" smtClean="0"/>
              <a:t>in the composite risk of myocardial infarction, stroke, or death from any cause (hazard</a:t>
            </a:r>
          </a:p>
          <a:p>
            <a:pPr defTabSz="914400">
              <a:spcBef>
                <a:spcPct val="0"/>
              </a:spcBef>
            </a:pPr>
            <a:r>
              <a:rPr lang="en-US" smtClean="0"/>
              <a:t>ratio, 1.73; 95% CI, 0.99 to 3.00; P = 0.051) and in the composite risk of myocardial</a:t>
            </a:r>
          </a:p>
          <a:p>
            <a:pPr defTabSz="914400">
              <a:spcBef>
                <a:spcPct val="0"/>
              </a:spcBef>
            </a:pPr>
            <a:r>
              <a:rPr lang="en-US" smtClean="0"/>
              <a:t>infarction, stroke, or death from cardiac causes (hazard ratio, 1.84; 95% CI, 0.99</a:t>
            </a:r>
          </a:p>
          <a:p>
            <a:pPr defTabSz="914400">
              <a:spcBef>
                <a:spcPct val="0"/>
              </a:spcBef>
            </a:pPr>
            <a:r>
              <a:rPr lang="en-US" smtClean="0"/>
              <a:t>to 3.45; P = 0.06).</a:t>
            </a:r>
          </a:p>
          <a:p>
            <a:pPr defTabSz="914400">
              <a:spcBef>
                <a:spcPct val="0"/>
              </a:spcBef>
            </a:pPr>
            <a:r>
              <a:rPr lang="en-US" b="1" smtClean="0"/>
              <a:t>CONCLUSIONS</a:t>
            </a:r>
          </a:p>
          <a:p>
            <a:pPr defTabSz="914400">
              <a:spcBef>
                <a:spcPct val="0"/>
              </a:spcBef>
            </a:pPr>
            <a:r>
              <a:rPr lang="en-US" smtClean="0"/>
              <a:t>The use of dual antiplatelet therapy for a period longer than 12 months in patients</a:t>
            </a:r>
          </a:p>
          <a:p>
            <a:pPr defTabSz="914400">
              <a:spcBef>
                <a:spcPct val="0"/>
              </a:spcBef>
            </a:pPr>
            <a:r>
              <a:rPr lang="en-US" smtClean="0"/>
              <a:t>who had received drug-eluting stents was not significantly more effective than aspirin</a:t>
            </a:r>
          </a:p>
          <a:p>
            <a:pPr defTabSz="914400">
              <a:spcBef>
                <a:spcPct val="0"/>
              </a:spcBef>
            </a:pPr>
            <a:r>
              <a:rPr lang="en-US" smtClean="0"/>
              <a:t>monotherapy in reducing the rate of myocardial infarction or death from</a:t>
            </a:r>
          </a:p>
          <a:p>
            <a:pPr defTabSz="914400">
              <a:spcBef>
                <a:spcPct val="0"/>
              </a:spcBef>
            </a:pPr>
            <a:r>
              <a:rPr lang="en-US" smtClean="0"/>
              <a:t>cardiac causes. These findings should be confirmed or refuted through larger,</a:t>
            </a:r>
          </a:p>
          <a:p>
            <a:pPr defTabSz="914400">
              <a:spcBef>
                <a:spcPct val="0"/>
              </a:spcBef>
            </a:pPr>
            <a:r>
              <a:rPr lang="en-US" smtClean="0"/>
              <a:t>randomized clinical trials with longer-term follow-up. (ClinicalTrials.gov numbers,</a:t>
            </a:r>
          </a:p>
          <a:p>
            <a:pPr defTabSz="914400">
              <a:spcBef>
                <a:spcPct val="0"/>
              </a:spcBef>
            </a:pPr>
            <a:r>
              <a:rPr lang="en-US" smtClean="0"/>
              <a:t>NCT00484926 and NCT00590174.)</a:t>
            </a:r>
          </a:p>
        </p:txBody>
      </p:sp>
      <p:sp>
        <p:nvSpPr>
          <p:cNvPr id="182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A7FB8D7-2D7A-41F4-A922-255F6EA39BCB}" type="slidenum">
              <a:rPr lang="en-US" sz="1200">
                <a:latin typeface="Calibri" pitchFamily="34" charset="0"/>
              </a:rPr>
              <a:pPr algn="r" defTabSz="914400"/>
              <a:t>23</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64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9CFA514-D54B-4197-92C7-E7AA3231B54B}" type="slidenum">
              <a:rPr lang="en-CA" sz="1200">
                <a:solidFill>
                  <a:srgbClr val="000000"/>
                </a:solidFill>
              </a:rPr>
              <a:pPr algn="r" defTabSz="914400"/>
              <a:t>24</a:t>
            </a:fld>
            <a:endParaRPr lang="en-CA"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B4700CEA-8AF8-475D-9EB4-90EBDE632261}" type="slidenum">
              <a:rPr lang="en-US" sz="1200">
                <a:latin typeface="Calibri" pitchFamily="34" charset="0"/>
              </a:rPr>
              <a:pPr algn="r" defTabSz="914400"/>
              <a:t>27</a:t>
            </a:fld>
            <a:endParaRPr lang="en-US" sz="1200">
              <a:latin typeface="Calibri" pitchFamily="34" charset="0"/>
            </a:endParaRPr>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z="1000" smtClean="0"/>
              <a:t>The CAPRIE study demonstrated that clopidogrel is more effective than ASA for the prevention of ischemic stroke, MI or vascular death.</a:t>
            </a:r>
          </a:p>
          <a:p>
            <a:pPr defTabSz="914400" eaLnBrk="1" hangingPunct="1">
              <a:spcBef>
                <a:spcPct val="0"/>
              </a:spcBef>
            </a:pPr>
            <a:endParaRPr lang="en-US" sz="1000" smtClean="0"/>
          </a:p>
          <a:p>
            <a:pPr defTabSz="914400" eaLnBrk="1" hangingPunct="1">
              <a:spcBef>
                <a:spcPct val="0"/>
              </a:spcBef>
            </a:pPr>
            <a:r>
              <a:rPr lang="en-US" sz="1000" smtClean="0"/>
              <a:t>The CAPRIE data have demonstrated that clopidogrel may provide added benefit versus ASA in high-risk patients.</a:t>
            </a:r>
          </a:p>
          <a:p>
            <a:pPr defTabSz="914400" eaLnBrk="1" hangingPunct="1">
              <a:spcBef>
                <a:spcPct val="0"/>
              </a:spcBef>
            </a:pPr>
            <a:endParaRPr lang="en-US" sz="1000" smtClean="0"/>
          </a:p>
          <a:p>
            <a:pPr defTabSz="914400" eaLnBrk="1" hangingPunct="1">
              <a:spcBef>
                <a:spcPct val="0"/>
              </a:spcBef>
            </a:pPr>
            <a:r>
              <a:rPr lang="en-US" sz="1000" smtClean="0"/>
              <a:t>Among the CAPRIE cohort, there were 2,144 patients enrolled in the trial’s ischemic stroke or peripheral arterial disease groups who had a previous history of myocardial infarction.</a:t>
            </a:r>
          </a:p>
          <a:p>
            <a:pPr lvl="1" defTabSz="914400" eaLnBrk="1" hangingPunct="1">
              <a:spcBef>
                <a:spcPct val="0"/>
              </a:spcBef>
              <a:buFontTx/>
              <a:buChar char="•"/>
            </a:pPr>
            <a:r>
              <a:rPr lang="en-US" sz="1000" smtClean="0"/>
              <a:t>Patients with disease in these multiple vascular beds fared much better in the clopidogrel group (8.35% annual event rate) as compared to the ASA group (10.74% annual event rate).</a:t>
            </a:r>
          </a:p>
          <a:p>
            <a:pPr lvl="1" defTabSz="914400" eaLnBrk="1" hangingPunct="1">
              <a:spcBef>
                <a:spcPct val="0"/>
              </a:spcBef>
              <a:buFontTx/>
              <a:buChar char="•"/>
            </a:pPr>
            <a:r>
              <a:rPr lang="en-US" sz="1000" smtClean="0"/>
              <a:t>This 2.4% absolute risk reduction translates into 24 events prevented per 1000 patients treated with clopidogrel vs. ASA, a relative risk reduction of 22.7% (4.9 to 37.2 95% CI)</a:t>
            </a:r>
          </a:p>
          <a:p>
            <a:pPr defTabSz="914400" eaLnBrk="1" hangingPunct="1">
              <a:spcBef>
                <a:spcPct val="0"/>
              </a:spcBef>
            </a:pPr>
            <a:endParaRPr lang="en-US" sz="1000" smtClean="0"/>
          </a:p>
          <a:p>
            <a:pPr defTabSz="914400" eaLnBrk="1" hangingPunct="1">
              <a:spcBef>
                <a:spcPct val="0"/>
              </a:spcBef>
            </a:pPr>
            <a:r>
              <a:rPr lang="en-US" sz="1000" u="sng" smtClean="0"/>
              <a:t>References</a:t>
            </a:r>
          </a:p>
          <a:p>
            <a:pPr defTabSz="914400" eaLnBrk="1" hangingPunct="1">
              <a:spcBef>
                <a:spcPct val="0"/>
              </a:spcBef>
              <a:buFontTx/>
              <a:buAutoNum type="arabicPeriod"/>
            </a:pPr>
            <a:r>
              <a:rPr lang="en-US" sz="1000" smtClean="0"/>
              <a:t> CAPRIE Steering Committee. Lancet 1996; 348(9038):1329-39.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17C3F308-B77E-4D30-A2FD-4A50CFBAB2E8}" type="slidenum">
              <a:rPr lang="en-US" sz="1200">
                <a:solidFill>
                  <a:srgbClr val="000000"/>
                </a:solidFill>
                <a:latin typeface="Calibri" pitchFamily="34" charset="0"/>
              </a:rPr>
              <a:pPr algn="r" defTabSz="914400"/>
              <a:t>28</a:t>
            </a:fld>
            <a:endParaRPr lang="en-US" sz="1200">
              <a:solidFill>
                <a:srgbClr val="000000"/>
              </a:solidFill>
              <a:latin typeface="Calibri" pitchFamily="34" charset="0"/>
            </a:endParaRPr>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z="1000" smtClean="0"/>
              <a:t>The CAPRIE trial population included 3866 patients with diabetes mellitus.</a:t>
            </a:r>
          </a:p>
          <a:p>
            <a:pPr lvl="1" defTabSz="914400" eaLnBrk="1" hangingPunct="1">
              <a:spcBef>
                <a:spcPct val="0"/>
              </a:spcBef>
              <a:buFontTx/>
              <a:buChar char="•"/>
            </a:pPr>
            <a:r>
              <a:rPr lang="en-US" sz="1000" smtClean="0"/>
              <a:t>Without double-counting of events, Bhatt et al examined the event rates among diabetics in the two treatment arms. In the 1952 diabetic patients randomized to ASA, the event rate per year was 17.7%, compared with 15.6% in the 1914 patients randomized to clopidogrel (p=0.042).</a:t>
            </a:r>
          </a:p>
          <a:p>
            <a:pPr lvl="1" defTabSz="914400" eaLnBrk="1" hangingPunct="1">
              <a:spcBef>
                <a:spcPct val="0"/>
              </a:spcBef>
              <a:buFontTx/>
              <a:buChar char="•"/>
            </a:pPr>
            <a:r>
              <a:rPr lang="en-US" sz="1000" smtClean="0"/>
              <a:t>They found that the absolute risk reduction achieved with clopidogrel was greater in the diabetic patients receiving insulin: event rate of 21.5% with ASA compared with that of 17.7% for clopidogrel (p=0.106).</a:t>
            </a:r>
          </a:p>
          <a:p>
            <a:pPr lvl="1" defTabSz="914400" eaLnBrk="1" hangingPunct="1">
              <a:spcBef>
                <a:spcPct val="0"/>
              </a:spcBef>
              <a:buFontTx/>
              <a:buChar char="•"/>
            </a:pPr>
            <a:r>
              <a:rPr lang="en-US" sz="1000" smtClean="0"/>
              <a:t>In a multivariate model incorporating baseline clinical characteristics, clopidogrel therapy was independently associated with a decrease in vascular death, MI, stroke and rehospitalization (for bleeding or ischemia) in diabetic patients (p=0.032). This is equivalent to up to 38 additional major ischemic events prevented per 1000 patients treated per year, if clopidogrel is used instead of ASA.</a:t>
            </a:r>
          </a:p>
          <a:p>
            <a:pPr defTabSz="914400" eaLnBrk="1" hangingPunct="1">
              <a:spcBef>
                <a:spcPct val="0"/>
              </a:spcBef>
            </a:pPr>
            <a:endParaRPr lang="en-US" sz="1000" smtClean="0"/>
          </a:p>
          <a:p>
            <a:pPr defTabSz="914400" eaLnBrk="1" hangingPunct="1">
              <a:spcBef>
                <a:spcPct val="0"/>
              </a:spcBef>
            </a:pPr>
            <a:r>
              <a:rPr lang="en-US" sz="1000" u="sng" smtClean="0"/>
              <a:t>References</a:t>
            </a:r>
          </a:p>
          <a:p>
            <a:pPr defTabSz="914400" eaLnBrk="1" hangingPunct="1">
              <a:spcBef>
                <a:spcPct val="0"/>
              </a:spcBef>
              <a:buFontTx/>
              <a:buAutoNum type="arabicPeriod"/>
            </a:pPr>
            <a:r>
              <a:rPr lang="en-US" sz="1000" smtClean="0"/>
              <a:t> Bhatt</a:t>
            </a:r>
            <a:r>
              <a:rPr lang="en-CA" sz="1000" smtClean="0"/>
              <a:t> DL </a:t>
            </a:r>
            <a:r>
              <a:rPr lang="en-US" sz="1000" smtClean="0"/>
              <a:t>et al. J Am Coll Cardiol 2000;35 (Suppl A):409.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D7197913-516D-4027-83F2-4323F3E8E8F3}" type="slidenum">
              <a:rPr lang="en-US" sz="1200">
                <a:solidFill>
                  <a:srgbClr val="000000"/>
                </a:solidFill>
                <a:latin typeface="Times New Roman" pitchFamily="18" charset="0"/>
              </a:rPr>
              <a:pPr algn="r" defTabSz="914400"/>
              <a:t>29</a:t>
            </a:fld>
            <a:endParaRPr lang="en-US" sz="1200">
              <a:solidFill>
                <a:srgbClr val="000000"/>
              </a:solidFill>
              <a:latin typeface="Times New Roman" pitchFamily="18" charset="0"/>
            </a:endParaRPr>
          </a:p>
        </p:txBody>
      </p:sp>
      <p:sp>
        <p:nvSpPr>
          <p:cNvPr id="16793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67940" name="Rectangle 3"/>
          <p:cNvSpPr>
            <a:spLocks noGrp="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defTabSz="914400" eaLnBrk="1" hangingPunct="1">
              <a:spcBef>
                <a:spcPct val="0"/>
              </a:spcBef>
            </a:pPr>
            <a:r>
              <a:rPr lang="en-US" smtClean="0"/>
              <a:t>A post-hoc analysis of patients (n=9478) with a previous MI, stroke, or PAD (similar to the entry criteria for the CAPRIE trial) showed a significant 17.1% RRR in favor of clopidogrel plus ASA over ASA alone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mtClean="0">
                <a:solidFill>
                  <a:srgbClr val="141413"/>
                </a:solidFill>
                <a:ea typeface="ＭＳ Ｐゴシック" pitchFamily="34" charset="-128"/>
              </a:rPr>
              <a:t>Data were available on 19 288 patients with suspected acute myocardial infarction in 15 trials (compared with 18 773 such patients in nine trials previously, nearly all of whom were in the ISIS-2 trial. Allocation to a mean duration of one month of antiplatelet therapy resulted in 38 (5) fewer serious vascular events per 1000 treated patients. This reflects large and highly significant reductions in non-fatal reinfarction (13 (2) fewer/1000; P &lt; 0.0001) and in vascular death (23 (4) fewer/1000; P &lt; 0.0001), together with a small but significant reduction in non-fatal stroke (2 (1) fewer/1000; P = 0.02). The net benefit is substantially larger than the excess risk of major extracranial bleeding (for example from arterial lines), which was estimated to be about 1-2 additional major extracranial bleeds per 1000 patients allocated antiplatelet therapy.</a:t>
            </a:r>
          </a:p>
          <a:p>
            <a:pPr defTabSz="914400" eaLnBrk="1" hangingPunct="1">
              <a:spcBef>
                <a:spcPct val="0"/>
              </a:spcBef>
            </a:pPr>
            <a:endParaRPr lang="en-US" smtClean="0">
              <a:solidFill>
                <a:srgbClr val="141413"/>
              </a:solidFill>
              <a:ea typeface="ＭＳ Ｐゴシック" pitchFamily="34" charset="-128"/>
            </a:endParaRPr>
          </a:p>
          <a:p>
            <a:pPr defTabSz="914400" eaLnBrk="1" hangingPunct="1">
              <a:spcBef>
                <a:spcPct val="0"/>
              </a:spcBef>
            </a:pPr>
            <a:r>
              <a:rPr lang="en-US" smtClean="0">
                <a:solidFill>
                  <a:srgbClr val="141413"/>
                </a:solidFill>
                <a:ea typeface="ＭＳ Ｐゴシック" pitchFamily="34" charset="-128"/>
              </a:rPr>
              <a:t>In 12 unstable angina trials involving about 5000 patients, ASA led to a 46% odds reduction in the risk of a vascular event (13.3% to 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E906BF50-CA03-4C77-BB82-9E900BAD7B3F}" type="slidenum">
              <a:rPr lang="en-US" sz="1200">
                <a:latin typeface="Calibri" pitchFamily="34" charset="0"/>
              </a:rPr>
              <a:pPr algn="r" defTabSz="914400"/>
              <a:t>8</a:t>
            </a:fld>
            <a:endParaRPr lang="en-US" sz="1200">
              <a:latin typeface="Calibri" pitchFamily="34" charset="0"/>
            </a:endParaRPr>
          </a:p>
        </p:txBody>
      </p:sp>
      <p:sp>
        <p:nvSpPr>
          <p:cNvPr id="152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50000"/>
              </a:spcBef>
            </a:pPr>
            <a:r>
              <a:rPr lang="en-US" sz="1000" smtClean="0"/>
              <a:t>CAPRIE was a clinical trial comparing clopidogrel against ASA in patients at risk of ischemic events:</a:t>
            </a:r>
          </a:p>
          <a:p>
            <a:pPr lvl="1" defTabSz="914400" eaLnBrk="1" hangingPunct="1">
              <a:spcBef>
                <a:spcPct val="50000"/>
              </a:spcBef>
              <a:buFontTx/>
              <a:buChar char="•"/>
            </a:pPr>
            <a:r>
              <a:rPr lang="en-US" sz="1000" smtClean="0"/>
              <a:t>The trial was a multicenter, prospective, randomized, double-blinded clinical trial of clopidogrel in more than 19,000 patients with myocardial infarction (MI), ischemic stroke, or peripheral arterial disease (PAD).</a:t>
            </a:r>
          </a:p>
          <a:p>
            <a:pPr lvl="1" defTabSz="914400" eaLnBrk="1" hangingPunct="1">
              <a:spcBef>
                <a:spcPct val="50000"/>
              </a:spcBef>
              <a:buFontTx/>
              <a:buChar char="•"/>
            </a:pPr>
            <a:r>
              <a:rPr lang="en-US" sz="1000" smtClean="0"/>
              <a:t>In the trial, clopidogrel 75 mg was compared with aspirin 325 mg.</a:t>
            </a:r>
          </a:p>
          <a:p>
            <a:pPr lvl="1" defTabSz="914400" eaLnBrk="1" hangingPunct="1">
              <a:spcBef>
                <a:spcPct val="50000"/>
              </a:spcBef>
              <a:buFontTx/>
              <a:buChar char="•"/>
            </a:pPr>
            <a:r>
              <a:rPr lang="en-US" sz="1000" smtClean="0"/>
              <a:t>The trial was led by several independent committees, one of which was in charge of the independent validation of the outcome events.</a:t>
            </a:r>
          </a:p>
          <a:p>
            <a:pPr lvl="1" defTabSz="914400" eaLnBrk="1" hangingPunct="1">
              <a:spcBef>
                <a:spcPct val="50000"/>
              </a:spcBef>
              <a:buFontTx/>
              <a:buChar char="•"/>
            </a:pPr>
            <a:r>
              <a:rPr lang="en-US" sz="1000" smtClean="0"/>
              <a:t>Patients were recruited by 384 sites in 16 countries and followed for 1-3 years.</a:t>
            </a:r>
          </a:p>
          <a:p>
            <a:pPr lvl="1" defTabSz="914400" eaLnBrk="1" hangingPunct="1">
              <a:spcBef>
                <a:spcPct val="50000"/>
              </a:spcBef>
              <a:buFontTx/>
              <a:buChar char="•"/>
            </a:pPr>
            <a:r>
              <a:rPr lang="en-US" sz="1000" smtClean="0"/>
              <a:t>The primary end point was the composite outcome cluster of ischemic stroke, MI, or vascular death.</a:t>
            </a:r>
          </a:p>
          <a:p>
            <a:pPr lvl="1" defTabSz="914400" eaLnBrk="1" hangingPunct="1">
              <a:spcBef>
                <a:spcPct val="50000"/>
              </a:spcBef>
              <a:buFontTx/>
              <a:buChar char="•"/>
            </a:pPr>
            <a:r>
              <a:rPr lang="en-US" sz="1000" smtClean="0"/>
              <a:t>The primary analysis of the effect of the two agents on the first occurrence of MI, ischemic stroke, and vascular death was performed on an intent-to-treat basis.</a:t>
            </a:r>
          </a:p>
          <a:p>
            <a:pPr defTabSz="914400" eaLnBrk="1" hangingPunct="1">
              <a:spcBef>
                <a:spcPct val="50000"/>
              </a:spcBef>
            </a:pPr>
            <a:endParaRPr lang="en-US" sz="1000" smtClean="0"/>
          </a:p>
          <a:p>
            <a:pPr defTabSz="914400" eaLnBrk="1" hangingPunct="1">
              <a:spcBef>
                <a:spcPct val="50000"/>
              </a:spcBef>
            </a:pPr>
            <a:r>
              <a:rPr lang="en-US" sz="1000" u="sng" smtClean="0"/>
              <a:t>References</a:t>
            </a:r>
          </a:p>
          <a:p>
            <a:pPr defTabSz="914400" eaLnBrk="1" hangingPunct="1">
              <a:spcBef>
                <a:spcPct val="50000"/>
              </a:spcBef>
            </a:pPr>
            <a:r>
              <a:rPr lang="en-US" sz="1000" smtClean="0"/>
              <a:t>1. CAPRIE Steering Committee. Lancet 1996;348:1329-1339.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C42B48A2-B0C3-4CAC-B0A5-748FD47C0C08}" type="slidenum">
              <a:rPr lang="en-US" sz="1200">
                <a:solidFill>
                  <a:srgbClr val="000000"/>
                </a:solidFill>
                <a:latin typeface="Calibri" pitchFamily="34" charset="0"/>
              </a:rPr>
              <a:pPr algn="r" defTabSz="914400"/>
              <a:t>9</a:t>
            </a:fld>
            <a:endParaRPr lang="en-US" sz="1200">
              <a:solidFill>
                <a:srgbClr val="000000"/>
              </a:solidFill>
              <a:latin typeface="Calibri" pitchFamily="34"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z="1000" smtClean="0"/>
              <a:t>The next two slides show the relative risk reductions of clopidogrel versus aspirin in the subgroups defined by CAPRIE entry criteria are shown in the left panel of this slide.</a:t>
            </a:r>
          </a:p>
          <a:p>
            <a:pPr lvl="1" defTabSz="914400" eaLnBrk="1" hangingPunct="1">
              <a:spcBef>
                <a:spcPct val="0"/>
              </a:spcBef>
              <a:buFontTx/>
              <a:buChar char="•"/>
            </a:pPr>
            <a:r>
              <a:rPr lang="en-US" sz="1000" smtClean="0"/>
              <a:t>These findings may suggest a disparity of effect between the entry criteria subgroups. However, CAPRIE was not powered to detect treatment differences between subgroups.</a:t>
            </a:r>
          </a:p>
          <a:p>
            <a:pPr defTabSz="914400" eaLnBrk="1" hangingPunct="1">
              <a:spcBef>
                <a:spcPct val="0"/>
              </a:spcBef>
            </a:pPr>
            <a:endParaRPr lang="en-US" sz="1000" smtClean="0"/>
          </a:p>
          <a:p>
            <a:pPr defTabSz="914400" eaLnBrk="1" hangingPunct="1">
              <a:spcBef>
                <a:spcPct val="0"/>
              </a:spcBef>
            </a:pPr>
            <a:r>
              <a:rPr lang="en-US" sz="1000" u="sng" smtClean="0"/>
              <a:t>References</a:t>
            </a:r>
          </a:p>
          <a:p>
            <a:pPr defTabSz="914400" eaLnBrk="1" hangingPunct="1">
              <a:spcBef>
                <a:spcPct val="0"/>
              </a:spcBef>
            </a:pPr>
            <a:r>
              <a:rPr lang="en-US" sz="1000" smtClean="0"/>
              <a:t>1. CAPRIE Steering Committee. Lancet 1996;348:1329-1339.</a:t>
            </a:r>
          </a:p>
          <a:p>
            <a:pPr defTabSz="914400" eaLnBrk="1" hangingPunct="1">
              <a:spcBef>
                <a:spcPct val="0"/>
              </a:spcBef>
            </a:pPr>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FA6F6A6D-3B34-410A-831A-7F6CFD23D360}" type="slidenum">
              <a:rPr lang="en-US" sz="1200">
                <a:latin typeface="Calibri" pitchFamily="34" charset="0"/>
              </a:rPr>
              <a:pPr algn="r" defTabSz="914400"/>
              <a:t>10</a:t>
            </a:fld>
            <a:endParaRPr lang="en-US" sz="1200">
              <a:latin typeface="Calibri" pitchFamily="34" charset="0"/>
            </a:endParaRPr>
          </a:p>
        </p:txBody>
      </p:sp>
      <p:sp>
        <p:nvSpPr>
          <p:cNvPr id="154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US" sz="1000" smtClean="0"/>
              <a:t>The adverse event rates from the CAPRIE study show that clopidogrel has a lower rate of side effects than aspirin, except for diarrhea and rash.</a:t>
            </a:r>
            <a:endParaRPr lang="en-US" sz="1000" baseline="30000" smtClean="0"/>
          </a:p>
          <a:p>
            <a:pPr lvl="1" defTabSz="914400" eaLnBrk="1" hangingPunct="1">
              <a:spcBef>
                <a:spcPct val="0"/>
              </a:spcBef>
              <a:buFontTx/>
              <a:buChar char="•"/>
            </a:pPr>
            <a:r>
              <a:rPr lang="en-US" sz="1000" smtClean="0"/>
              <a:t>For severe diarrhea and rash, the incidences were low and not felt to be clinically significant. These rates were also lower than reported for ticlopidine.</a:t>
            </a:r>
          </a:p>
          <a:p>
            <a:pPr lvl="1" defTabSz="914400" eaLnBrk="1" hangingPunct="1">
              <a:spcBef>
                <a:spcPct val="0"/>
              </a:spcBef>
              <a:buFontTx/>
              <a:buChar char="•"/>
            </a:pPr>
            <a:r>
              <a:rPr lang="en-US" sz="1000" smtClean="0"/>
              <a:t>Patients with aspirin intolerance were excluded from the CAPRIE study, as were patients with a history of bleeding and peptic ulcer. Nevertheless, in the CAPRIE population, the incidence of ulcers as well as gastrointestinal (GI) bleeding complications (i.e., bleeding requiring hospitalization) was more frequent in the aspirin group, demonstrating the favorable safety profile of clopidogrel. The risk of clinically relevant GI bleeding with clopidogrel is lower than with aspirin. Furthermore, this difference in favor of clopidogrel is likely to be underestimated in CAPRIE due to study exclusion criteria.</a:t>
            </a:r>
          </a:p>
          <a:p>
            <a:pPr lvl="1" defTabSz="914400" eaLnBrk="1" hangingPunct="1">
              <a:spcBef>
                <a:spcPct val="0"/>
              </a:spcBef>
              <a:buFontTx/>
              <a:buChar char="•"/>
            </a:pPr>
            <a:r>
              <a:rPr lang="en-US" sz="1000" smtClean="0"/>
              <a:t>The effect of clopidogrel on neutrophil count was also analyzed in CAPRIE. The results showed a similar rate of neutropenia (&lt;1.2 x 10</a:t>
            </a:r>
            <a:r>
              <a:rPr lang="en-US" sz="1000" baseline="30000" smtClean="0"/>
              <a:t>9 </a:t>
            </a:r>
            <a:r>
              <a:rPr lang="en-US" sz="1000" smtClean="0"/>
              <a:t>neutrophils per liter) as well as severe neutropenia (&lt;0.45 x 10</a:t>
            </a:r>
            <a:r>
              <a:rPr lang="en-US" sz="1000" baseline="30000" smtClean="0"/>
              <a:t>9</a:t>
            </a:r>
            <a:r>
              <a:rPr lang="en-US" sz="1000" smtClean="0"/>
              <a:t> neutrophils per liter) between the clopidogrel and aspirin groups.</a:t>
            </a:r>
            <a:r>
              <a:rPr lang="en-US" sz="1000" baseline="30000" smtClean="0"/>
              <a:t>1</a:t>
            </a:r>
            <a:endParaRPr lang="en-US" sz="1000" smtClean="0"/>
          </a:p>
          <a:p>
            <a:pPr defTabSz="914400" eaLnBrk="1" hangingPunct="1">
              <a:spcBef>
                <a:spcPct val="0"/>
              </a:spcBef>
            </a:pPr>
            <a:endParaRPr lang="en-US" sz="1000" smtClean="0"/>
          </a:p>
          <a:p>
            <a:pPr defTabSz="914400" eaLnBrk="1" hangingPunct="1">
              <a:spcBef>
                <a:spcPct val="0"/>
              </a:spcBef>
            </a:pPr>
            <a:r>
              <a:rPr lang="en-US" sz="1000" u="sng" smtClean="0"/>
              <a:t>References</a:t>
            </a:r>
          </a:p>
          <a:p>
            <a:pPr defTabSz="914400" eaLnBrk="1" hangingPunct="1">
              <a:spcBef>
                <a:spcPct val="0"/>
              </a:spcBef>
            </a:pPr>
            <a:r>
              <a:rPr lang="en-US" sz="1000" smtClean="0"/>
              <a:t>1.  CAPRIE Steering Committee. Lancet 1996;348:1329-1339</a:t>
            </a:r>
            <a:r>
              <a:rPr lang="en-CA" sz="1000" smtClean="0"/>
              <a:t>.</a:t>
            </a:r>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B124DEB4-D7B0-4C18-8A0E-0C07ABBC5713}" type="slidenum">
              <a:rPr lang="en-US" sz="1200">
                <a:solidFill>
                  <a:srgbClr val="1F497D"/>
                </a:solidFill>
                <a:latin typeface="Calibri" pitchFamily="34" charset="0"/>
              </a:rPr>
              <a:pPr algn="r" defTabSz="914400"/>
              <a:t>12</a:t>
            </a:fld>
            <a:endParaRPr lang="en-US" sz="1200">
              <a:solidFill>
                <a:srgbClr val="1F497D"/>
              </a:solidFill>
              <a:latin typeface="Calibri" pitchFamily="34" charset="0"/>
            </a:endParaRPr>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09550" indent="-209550" defTabSz="914400" eaLnBrk="1" hangingPunct="1">
              <a:spcBef>
                <a:spcPct val="0"/>
              </a:spcBef>
            </a:pPr>
            <a:r>
              <a:rPr lang="en-GB" sz="1000" smtClean="0"/>
              <a:t>CHARISMA was a multicenter, multinational, randomized, two-parallel group, double-blind trial of clopidogrel versus placebo</a:t>
            </a:r>
          </a:p>
          <a:p>
            <a:pPr marL="209550" indent="-209550" defTabSz="914400" eaLnBrk="1" hangingPunct="1">
              <a:spcBef>
                <a:spcPct val="0"/>
              </a:spcBef>
            </a:pPr>
            <a:r>
              <a:rPr lang="en-GB" sz="1000" smtClean="0"/>
              <a:t>A total of 15603 patients with documented atherothrombotic disease (symptomatic) or multiple risk factors (asymptomatic patients) were randomized to clopidogrel (75 mg per day) or placebo in a double-blind manner, both in addition to background therapy including low-does ASA (75-162 mg/day, the exact dose left to the discretion of the individual treating physician), and followed for a median of 28 months. </a:t>
            </a:r>
            <a:r>
              <a:rPr lang="en-GB" sz="1000" baseline="30000" smtClean="0"/>
              <a:t>2</a:t>
            </a:r>
            <a:r>
              <a:rPr lang="en-GB" sz="1000" smtClean="0"/>
              <a:t> </a:t>
            </a:r>
          </a:p>
          <a:p>
            <a:pPr marL="209550" indent="-209550" defTabSz="914400" eaLnBrk="1" hangingPunct="1">
              <a:spcBef>
                <a:spcPct val="0"/>
              </a:spcBef>
            </a:pPr>
            <a:r>
              <a:rPr lang="en-GB" sz="1000" smtClean="0"/>
              <a:t>The randomization was centralized using an IVRS</a:t>
            </a:r>
            <a:r>
              <a:rPr lang="en-GB" sz="1000" baseline="30000" smtClean="0"/>
              <a:t>1</a:t>
            </a:r>
            <a:r>
              <a:rPr lang="en-GB" sz="1000" smtClean="0"/>
              <a:t> </a:t>
            </a:r>
          </a:p>
          <a:p>
            <a:pPr marL="209550" indent="-209550" defTabSz="914400" eaLnBrk="1" hangingPunct="1">
              <a:spcBef>
                <a:spcPct val="0"/>
              </a:spcBef>
            </a:pPr>
            <a:r>
              <a:rPr lang="en-GB" sz="1000" smtClean="0"/>
              <a:t>CHARISMA was an event-driven trial, meaning that it was planned to end after at least 1,040 blinded, primary events had accrued </a:t>
            </a:r>
            <a:r>
              <a:rPr lang="en-GB" sz="1000" baseline="30000" smtClean="0"/>
              <a:t>1</a:t>
            </a:r>
            <a:r>
              <a:rPr lang="en-GB" sz="1000" smtClean="0"/>
              <a:t> </a:t>
            </a:r>
          </a:p>
          <a:p>
            <a:pPr marL="209550" indent="-209550" defTabSz="914400" eaLnBrk="1" hangingPunct="1">
              <a:spcBef>
                <a:spcPct val="0"/>
              </a:spcBef>
            </a:pPr>
            <a:r>
              <a:rPr lang="en-GB" sz="1000" smtClean="0"/>
              <a:t>Since 1040 primary efficacy events had been reached, the fixed study end date was 29 August 2005  </a:t>
            </a:r>
          </a:p>
          <a:p>
            <a:pPr marL="209550" indent="-209550" defTabSz="914400" eaLnBrk="1" hangingPunct="1">
              <a:spcBef>
                <a:spcPct val="0"/>
              </a:spcBef>
            </a:pPr>
            <a:r>
              <a:rPr lang="en-GB" sz="1000" smtClean="0"/>
              <a:t>Final visits occurred within the month following the fixed study end date</a:t>
            </a:r>
            <a:r>
              <a:rPr lang="en-GB" sz="1000" baseline="30000" smtClean="0"/>
              <a:t>1</a:t>
            </a:r>
            <a:endParaRPr lang="en-GB" sz="1000" smtClean="0"/>
          </a:p>
          <a:p>
            <a:pPr marL="209550" indent="-209550" defTabSz="914400" eaLnBrk="1" hangingPunct="1">
              <a:spcBef>
                <a:spcPct val="0"/>
              </a:spcBef>
            </a:pPr>
            <a:r>
              <a:rPr lang="en-GB" sz="1000" smtClean="0"/>
              <a:t>During the trial each patient had follow-up visits scheduled at 1 month, 3 months, 6 months, 12 months and every 6 months thereafter until a common study end date </a:t>
            </a:r>
            <a:r>
              <a:rPr lang="en-GB" sz="1000" baseline="30000" smtClean="0"/>
              <a:t>1</a:t>
            </a:r>
            <a:r>
              <a:rPr lang="en-GB" sz="1000" smtClean="0"/>
              <a:t> </a:t>
            </a:r>
          </a:p>
          <a:p>
            <a:pPr marL="209550" indent="-209550" defTabSz="914400" eaLnBrk="1" hangingPunct="1">
              <a:spcBef>
                <a:spcPct val="0"/>
              </a:spcBef>
            </a:pPr>
            <a:r>
              <a:rPr lang="en-GB" sz="1000" smtClean="0"/>
              <a:t>All patients were followed from randomization until study end date, with the last patient followed for at least 3 months</a:t>
            </a:r>
            <a:r>
              <a:rPr lang="en-GB" sz="1000" baseline="30000" smtClean="0"/>
              <a:t>1</a:t>
            </a:r>
          </a:p>
          <a:p>
            <a:pPr marL="209550" indent="-209550" defTabSz="914400" eaLnBrk="1" hangingPunct="1">
              <a:spcBef>
                <a:spcPct val="0"/>
              </a:spcBef>
            </a:pPr>
            <a:endParaRPr lang="en-GB" sz="1000" baseline="30000" smtClean="0"/>
          </a:p>
          <a:p>
            <a:pPr marL="209550" indent="-209550" defTabSz="914400" eaLnBrk="1" hangingPunct="1">
              <a:spcBef>
                <a:spcPct val="0"/>
              </a:spcBef>
            </a:pPr>
            <a:r>
              <a:rPr lang="en-GB" sz="1000" b="1" smtClean="0"/>
              <a:t>Reference</a:t>
            </a:r>
          </a:p>
          <a:p>
            <a:pPr marL="209550" indent="-209550" defTabSz="914400" eaLnBrk="1" hangingPunct="1">
              <a:spcBef>
                <a:spcPct val="0"/>
              </a:spcBef>
              <a:buFontTx/>
              <a:buAutoNum type="arabicPeriod"/>
            </a:pPr>
            <a:r>
              <a:rPr lang="nl-NL" sz="1000" smtClean="0"/>
              <a:t>Bhatt DL, Topol, EJ, et al.  </a:t>
            </a:r>
            <a:r>
              <a:rPr lang="nl-NL" sz="1000" i="1" smtClean="0"/>
              <a:t>Am Heart J </a:t>
            </a:r>
            <a:r>
              <a:rPr lang="nl-NL" sz="1000" smtClean="0"/>
              <a:t>2004; 148: 263–268.</a:t>
            </a:r>
          </a:p>
          <a:p>
            <a:pPr marL="209550" indent="-209550" defTabSz="914400" eaLnBrk="1" hangingPunct="1">
              <a:spcBef>
                <a:spcPct val="0"/>
              </a:spcBef>
            </a:pPr>
            <a:endParaRPr lang="en-GB" sz="1000" b="1" smtClean="0"/>
          </a:p>
          <a:p>
            <a:pPr marL="209550" indent="-209550" defTabSz="914400" eaLnBrk="1" hangingPunct="1">
              <a:spcBef>
                <a:spcPct val="0"/>
              </a:spcBef>
            </a:pPr>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C8E2AA3E-C3EB-450C-8D42-BBA9C571AAFC}" type="slidenum">
              <a:rPr lang="en-US" sz="1200">
                <a:latin typeface="Calibri" pitchFamily="34" charset="0"/>
              </a:rPr>
              <a:pPr algn="r" defTabSz="914400"/>
              <a:t>13</a:t>
            </a:fld>
            <a:endParaRPr lang="en-US" sz="1200">
              <a:latin typeface="Calibri" pitchFamily="34" charset="0"/>
            </a:endParaRPr>
          </a:p>
        </p:txBody>
      </p:sp>
      <p:sp>
        <p:nvSpPr>
          <p:cNvPr id="156675" name="Rectangle 2"/>
          <p:cNvSpPr>
            <a:spLocks noGrp="1" noRot="1" noChangeAspect="1" noChangeArrowheads="1" noTextEdit="1"/>
          </p:cNvSpPr>
          <p:nvPr>
            <p:ph type="sldImg"/>
          </p:nvPr>
        </p:nvSpPr>
        <p:spPr bwMode="auto">
          <a:xfrm>
            <a:off x="1143000" y="457200"/>
            <a:ext cx="4573588" cy="3429000"/>
          </a:xfrm>
          <a:noFill/>
          <a:ln>
            <a:solidFill>
              <a:srgbClr val="000000"/>
            </a:solidFill>
            <a:miter lim="800000"/>
            <a:headEnd/>
            <a:tailEnd/>
          </a:ln>
        </p:spPr>
      </p:sp>
      <p:sp>
        <p:nvSpPr>
          <p:cNvPr id="156676" name="Rectangle 3"/>
          <p:cNvSpPr>
            <a:spLocks noGrp="1" noChangeArrowheads="1"/>
          </p:cNvSpPr>
          <p:nvPr>
            <p:ph type="body" idx="1"/>
          </p:nvPr>
        </p:nvSpPr>
        <p:spPr bwMode="auto">
          <a:xfrm>
            <a:off x="1141413" y="4114800"/>
            <a:ext cx="4594225" cy="4357688"/>
          </a:xfrm>
          <a:noFill/>
        </p:spPr>
        <p:txBody>
          <a:bodyPr wrap="square" numCol="1" anchor="t" anchorCtr="0" compatLnSpc="1">
            <a:prstTxWarp prst="textNoShape">
              <a:avLst/>
            </a:prstTxWarp>
          </a:bodyPr>
          <a:lstStyle/>
          <a:p>
            <a:pPr marL="174625" indent="-174625" defTabSz="914400" eaLnBrk="1" hangingPunct="1">
              <a:spcBef>
                <a:spcPct val="0"/>
              </a:spcBef>
            </a:pPr>
            <a:r>
              <a:rPr lang="en-GB" smtClean="0"/>
              <a:t>Patients aged </a:t>
            </a:r>
            <a:r>
              <a:rPr lang="en-GB" smtClean="0">
                <a:cs typeface="Arial" charset="0"/>
              </a:rPr>
              <a:t>≥</a:t>
            </a:r>
            <a:r>
              <a:rPr lang="en-GB" smtClean="0"/>
              <a:t>45 years with at least one of the following four categories of criteria (one or more may apply) could be randomized:</a:t>
            </a:r>
            <a:r>
              <a:rPr lang="en-GB" baseline="30000" smtClean="0"/>
              <a:t>1</a:t>
            </a:r>
          </a:p>
          <a:p>
            <a:pPr marL="511175" lvl="1" indent="-163513" defTabSz="914400" eaLnBrk="1" hangingPunct="1">
              <a:spcBef>
                <a:spcPct val="0"/>
              </a:spcBef>
              <a:buFont typeface="Symbol" pitchFamily="18" charset="2"/>
              <a:buChar char="-"/>
            </a:pPr>
            <a:r>
              <a:rPr lang="en-GB" smtClean="0"/>
              <a:t>Documented coronary disease</a:t>
            </a:r>
          </a:p>
          <a:p>
            <a:pPr marL="511175" lvl="1" indent="-163513" defTabSz="914400" eaLnBrk="1" hangingPunct="1">
              <a:spcBef>
                <a:spcPct val="0"/>
              </a:spcBef>
              <a:buFont typeface="Symbol" pitchFamily="18" charset="2"/>
              <a:buChar char="-"/>
            </a:pPr>
            <a:r>
              <a:rPr lang="en-GB" smtClean="0"/>
              <a:t>Documented cerebrovascular disease</a:t>
            </a:r>
          </a:p>
          <a:p>
            <a:pPr marL="511175" lvl="1" indent="-163513" defTabSz="914400" eaLnBrk="1" hangingPunct="1">
              <a:spcBef>
                <a:spcPct val="0"/>
              </a:spcBef>
              <a:buFont typeface="Symbol" pitchFamily="18" charset="2"/>
              <a:buChar char="-"/>
            </a:pPr>
            <a:r>
              <a:rPr lang="en-GB" smtClean="0"/>
              <a:t>Documented symptomatic PAD</a:t>
            </a:r>
          </a:p>
          <a:p>
            <a:pPr marL="511175" lvl="1" indent="-163513" defTabSz="914400" eaLnBrk="1" hangingPunct="1">
              <a:spcBef>
                <a:spcPct val="0"/>
              </a:spcBef>
              <a:buFont typeface="Symbol" pitchFamily="18" charset="2"/>
              <a:buChar char="-"/>
            </a:pPr>
            <a:r>
              <a:rPr lang="en-GB" smtClean="0"/>
              <a:t>Combination of </a:t>
            </a:r>
            <a:r>
              <a:rPr lang="en-GB" b="1" smtClean="0"/>
              <a:t>two major</a:t>
            </a:r>
            <a:r>
              <a:rPr lang="en-GB" smtClean="0"/>
              <a:t> or </a:t>
            </a:r>
            <a:r>
              <a:rPr lang="en-GB" b="1" smtClean="0"/>
              <a:t>three minor</a:t>
            </a:r>
            <a:r>
              <a:rPr lang="en-GB" smtClean="0"/>
              <a:t> or </a:t>
            </a:r>
            <a:r>
              <a:rPr lang="en-GB" b="1" smtClean="0"/>
              <a:t>one major and two minor</a:t>
            </a:r>
            <a:r>
              <a:rPr lang="en-GB" smtClean="0"/>
              <a:t> atherothrombotic risk factors</a:t>
            </a:r>
          </a:p>
          <a:p>
            <a:pPr marL="511175" lvl="1" indent="-163513" defTabSz="914400" eaLnBrk="1" hangingPunct="1">
              <a:spcBef>
                <a:spcPct val="0"/>
              </a:spcBef>
              <a:buFont typeface="Symbol" pitchFamily="18" charset="2"/>
              <a:buChar char="-"/>
            </a:pPr>
            <a:endParaRPr lang="en-US" smtClean="0">
              <a:cs typeface="Times New Roman" pitchFamily="18" charset="0"/>
            </a:endParaRPr>
          </a:p>
          <a:p>
            <a:pPr marL="511175" lvl="1" indent="-163513" defTabSz="914400" eaLnBrk="1" hangingPunct="1">
              <a:spcBef>
                <a:spcPct val="0"/>
              </a:spcBef>
              <a:buFont typeface="Symbol" pitchFamily="18" charset="2"/>
              <a:buChar char="-"/>
            </a:pPr>
            <a:endParaRPr lang="en-US" smtClean="0">
              <a:cs typeface="Times New Roman" pitchFamily="18" charset="0"/>
            </a:endParaRPr>
          </a:p>
          <a:p>
            <a:pPr marL="511175" lvl="1" indent="-163513" defTabSz="914400" eaLnBrk="1" hangingPunct="1">
              <a:spcBef>
                <a:spcPct val="0"/>
              </a:spcBef>
              <a:buFont typeface="Symbol" pitchFamily="18" charset="2"/>
              <a:buChar char="-"/>
            </a:pPr>
            <a:endParaRPr lang="en-US" smtClean="0">
              <a:cs typeface="Times New Roman" pitchFamily="18" charset="0"/>
            </a:endParaRPr>
          </a:p>
          <a:p>
            <a:pPr marL="511175" lvl="1" indent="-163513" defTabSz="914400" eaLnBrk="1" hangingPunct="1">
              <a:spcBef>
                <a:spcPct val="0"/>
              </a:spcBef>
              <a:buFont typeface="Symbol" pitchFamily="18" charset="2"/>
              <a:buNone/>
            </a:pPr>
            <a:endParaRPr lang="en-US" smtClean="0">
              <a:cs typeface="Times New Roman" pitchFamily="18" charset="0"/>
            </a:endParaRPr>
          </a:p>
          <a:p>
            <a:pPr marL="174625" indent="-174625" defTabSz="914400" eaLnBrk="1" hangingPunct="1">
              <a:spcBef>
                <a:spcPct val="0"/>
              </a:spcBef>
              <a:buFont typeface="Symbol" pitchFamily="18" charset="2"/>
              <a:buNone/>
            </a:pPr>
            <a:r>
              <a:rPr lang="en-US" b="1" smtClean="0">
                <a:cs typeface="Times New Roman" pitchFamily="18" charset="0"/>
              </a:rPr>
              <a:t>Reference</a:t>
            </a:r>
          </a:p>
          <a:p>
            <a:pPr marL="174625" indent="-174625" defTabSz="914400" eaLnBrk="1" hangingPunct="1">
              <a:spcBef>
                <a:spcPct val="0"/>
              </a:spcBef>
            </a:pPr>
            <a:r>
              <a:rPr lang="nl-NL" smtClean="0"/>
              <a:t>1. 	Bhatt DL, Topol EJ, et al. </a:t>
            </a:r>
            <a:r>
              <a:rPr lang="nl-NL" i="1" smtClean="0"/>
              <a:t>Am Heart J </a:t>
            </a:r>
            <a:r>
              <a:rPr lang="nl-NL" smtClean="0"/>
              <a:t>2004; 148: 263–268.</a:t>
            </a: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F68A5C10-4C7A-47CB-8DEE-DDED2A38240E}" type="slidenum">
              <a:rPr lang="en-US" sz="1200">
                <a:latin typeface="Calibri" pitchFamily="34" charset="0"/>
              </a:rPr>
              <a:pPr algn="r" defTabSz="914400"/>
              <a:t>14</a:t>
            </a:fld>
            <a:endParaRPr lang="en-US" sz="1200">
              <a:latin typeface="Calibri" pitchFamily="34" charset="0"/>
            </a:endParaRPr>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r>
              <a:rPr lang="en-GB" smtClean="0"/>
              <a:t>The primary efficacy endpoint in CHARISMA was a cluster of the first occurrence of MI (fatal or nonfatal), stroke (fatal or nonfatal), or cardiovascular death </a:t>
            </a:r>
          </a:p>
          <a:p>
            <a:pPr defTabSz="914400" eaLnBrk="1" hangingPunct="1">
              <a:spcBef>
                <a:spcPct val="0"/>
              </a:spcBef>
            </a:pPr>
            <a:r>
              <a:rPr lang="en-GB" smtClean="0"/>
              <a:t>Median follow up was 28 months</a:t>
            </a:r>
          </a:p>
          <a:p>
            <a:pPr defTabSz="914400" eaLnBrk="1" hangingPunct="1">
              <a:spcBef>
                <a:spcPct val="0"/>
              </a:spcBef>
            </a:pPr>
            <a:endParaRPr lang="en-GB" smtClean="0"/>
          </a:p>
          <a:p>
            <a:pPr defTabSz="914400" eaLnBrk="1" hangingPunct="1">
              <a:spcBef>
                <a:spcPct val="0"/>
              </a:spcBef>
            </a:pPr>
            <a:r>
              <a:rPr lang="en-US" smtClean="0"/>
              <a:t>Among 3284 patients with risk factors only, there was a 20% increase in the primary endpoint events with clopidogrel plus ASA (RR 1.20 [</a:t>
            </a:r>
            <a:r>
              <a:rPr lang="en-US" smtClean="0">
                <a:solidFill>
                  <a:schemeClr val="tx2"/>
                </a:solidFill>
              </a:rPr>
              <a:t>0.91, 1.59</a:t>
            </a:r>
            <a:r>
              <a:rPr lang="en-US" smtClean="0"/>
              <a:t>], p=0.20), while among the 12,153 patients with documented atherothrombotic disease, there was a significant reduction in the primary end point with clopidogrel plus ASA versus ASA alone (6.9% versus 7.9% in the placebo group, RR 0.88, [95% CI: 0.77, 0.998], p=0.046). </a:t>
            </a:r>
          </a:p>
          <a:p>
            <a:pPr defTabSz="914400" eaLnBrk="1" hangingPunct="1">
              <a:spcBef>
                <a:spcPct val="0"/>
              </a:spcBef>
            </a:pPr>
            <a:r>
              <a:rPr lang="en-US" smtClean="0"/>
              <a:t>The interaction term for this analysis, examining the differential treatment response in asymptomatic and symptomatic patients, was marginally significant (p=0.045). </a:t>
            </a:r>
          </a:p>
          <a:p>
            <a:pPr defTabSz="914400" eaLnBrk="1" hangingPunct="1">
              <a:spcBef>
                <a:spcPct val="0"/>
              </a:spcBef>
            </a:pPr>
            <a:r>
              <a:rPr lang="en-US" smtClean="0"/>
              <a:t>There were 166 patients originally randomized which were found later to have not met any of the inclusion criteria.  These patients are included in the overall analysis (intention to treat), but are not included in the documented atherothrombosis or risk factor only subgroups.  Therefore, the numbers of patients in these subgroups do not add up to 15603. </a:t>
            </a:r>
          </a:p>
          <a:p>
            <a:pPr defTabSz="914400" eaLnBrk="1" hangingPunct="1">
              <a:spcBef>
                <a:spcPct val="0"/>
              </a:spcBef>
            </a:pPr>
            <a:endParaRPr lang="en-US" smtClean="0"/>
          </a:p>
          <a:p>
            <a:pPr defTabSz="914400" eaLnBrk="1" hangingPunct="1">
              <a:spcBef>
                <a:spcPct val="0"/>
              </a:spcBef>
            </a:pPr>
            <a:r>
              <a:rPr lang="nl-NL" b="1" smtClean="0"/>
              <a:t>Reference</a:t>
            </a:r>
          </a:p>
          <a:p>
            <a:pPr defTabSz="914400" eaLnBrk="1" hangingPunct="1">
              <a:spcBef>
                <a:spcPct val="0"/>
              </a:spcBef>
            </a:pPr>
            <a:r>
              <a:rPr lang="nl-NL" smtClean="0"/>
              <a:t>Bhatt DL, Fox KA, Hacke W, et al. 2006, in press.</a:t>
            </a:r>
            <a:r>
              <a:rPr lang="en-US" smtClean="0"/>
              <a:t>.</a:t>
            </a:r>
          </a:p>
          <a:p>
            <a:pPr defTabSz="914400"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xfrm>
            <a:off x="1147763" y="685800"/>
            <a:ext cx="4568825" cy="3427413"/>
          </a:xfrm>
          <a:noFill/>
          <a:ln>
            <a:solidFill>
              <a:srgbClr val="000000"/>
            </a:solidFill>
            <a:miter lim="800000"/>
            <a:headEnd/>
            <a:tailEnd/>
          </a:ln>
        </p:spPr>
      </p:sp>
      <p:sp>
        <p:nvSpPr>
          <p:cNvPr id="177155" name="Rectangle 3"/>
          <p:cNvSpPr>
            <a:spLocks noGrp="1" noChangeArrowheads="1"/>
          </p:cNvSpPr>
          <p:nvPr>
            <p:ph type="body" idx="1"/>
          </p:nvPr>
        </p:nvSpPr>
        <p:spPr bwMode="auto">
          <a:xfrm>
            <a:off x="685800" y="4341813"/>
            <a:ext cx="5486400" cy="2693987"/>
          </a:xfrm>
          <a:noFill/>
        </p:spPr>
        <p:txBody>
          <a:bodyPr wrap="square" numCol="1" anchor="t" anchorCtr="0" compatLnSpc="1">
            <a:prstTxWarp prst="textNoShape">
              <a:avLst/>
            </a:prstTxWarp>
          </a:bodyPr>
          <a:lstStyle/>
          <a:p>
            <a:pPr defTabSz="914400" eaLnBrk="1" hangingPunct="1">
              <a:spcBef>
                <a:spcPct val="0"/>
              </a:spcBef>
            </a:pPr>
            <a:r>
              <a:rPr lang="en-US" smtClean="0"/>
              <a:t>The median time of late SES thrombosis was 15.5 months with a range of 173 to 773 days, whereas the median time of late BMS thrombosis was 4 months with a range of 40 to 181 days. The median time of late PES thrombosis was 18 months with a range of 40 to 548 days, whereas the median time of late BMS thrombosis was 3.5 months with a range of 105 to 109 days.</a:t>
            </a:r>
          </a:p>
          <a:p>
            <a:pPr defTabSz="914400" eaLnBrk="1" hangingPunct="1">
              <a:spcBef>
                <a:spcPct val="0"/>
              </a:spcBef>
            </a:pPr>
            <a:endParaRPr lang="en-US" smtClean="0"/>
          </a:p>
          <a:p>
            <a:pPr defTabSz="914400" eaLnBrk="1" hangingPunct="1">
              <a:spcBef>
                <a:spcPct val="0"/>
              </a:spcBef>
            </a:pPr>
            <a:r>
              <a:rPr lang="en-US" smtClean="0"/>
              <a:t>Although current guidelines recommend that clopidogrel be continued for 1 year post DES, the figure illustrates that approximately one-third of patients will experience stent thrombosis after the 12-month period, suggesting that perhaps longer-term therapy with clopidogrel may be warranted in DES patients. </a:t>
            </a:r>
          </a:p>
          <a:p>
            <a:pPr defTabSz="914400" eaLnBrk="1" hangingPunct="1">
              <a:spcBef>
                <a:spcPct val="0"/>
              </a:spcBef>
            </a:pPr>
            <a:endParaRPr lang="en-US" smtClean="0"/>
          </a:p>
          <a:p>
            <a:pPr defTabSz="914400" eaLnBrk="1" hangingPunct="1">
              <a:spcBef>
                <a:spcPct val="0"/>
              </a:spcBef>
            </a:pPr>
            <a:r>
              <a:rPr lang="en-US" b="1" smtClean="0"/>
              <a:t>Reference:</a:t>
            </a:r>
          </a:p>
          <a:p>
            <a:pPr defTabSz="914400" eaLnBrk="1" hangingPunct="1">
              <a:spcBef>
                <a:spcPct val="0"/>
              </a:spcBef>
            </a:pPr>
            <a:r>
              <a:rPr lang="en-US" smtClean="0"/>
              <a:t>Bavry AA, Kumbhani DJ, Helton TJ, et al. Late thrombosis of drug-eluting stents: a meta-analysis of randomized clinical trials. </a:t>
            </a:r>
            <a:r>
              <a:rPr lang="en-US" i="1" smtClean="0"/>
              <a:t>Am J Med.</a:t>
            </a:r>
            <a:r>
              <a:rPr lang="en-US" smtClean="0"/>
              <a:t> 2006;119(12):1056-61.</a:t>
            </a:r>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a:p>
            <a:pPr defTabSz="914400"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08.xml"/></Relationships>
</file>

<file path=ppt/slideLayouts/_rels/slideLayout1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0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70.xml"/><Relationship Id="rId4" Type="http://schemas.openxmlformats.org/officeDocument/2006/relationships/image" Target="../media/image2.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29F546C-BF2C-4750-B8F9-7A5732AD3D4F}" type="slidenum">
              <a:rPr lang="en-US"/>
              <a:pPr>
                <a:defRPr/>
              </a:pPr>
              <a:t>‹#›</a:t>
            </a:fld>
            <a:endParaRPr lang="en-US"/>
          </a:p>
        </p:txBody>
      </p:sp>
    </p:spTree>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0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5B0C90E-ABB4-4A9E-869E-69999A279253}" type="slidenum">
              <a:rPr lang="en-US"/>
              <a:pPr>
                <a:defRPr/>
              </a:pPr>
              <a:t>‹#›</a:t>
            </a:fld>
            <a:endParaRPr lang="en-US"/>
          </a:p>
        </p:txBody>
      </p:sp>
    </p:spTree>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7134CC08-E91C-4ED3-948E-66C7611E15B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6B7B8A2-0489-4194-9126-78DF20AB3800}" type="slidenum">
              <a:rPr lang="en-CA"/>
              <a:pPr>
                <a:defRPr/>
              </a:pPr>
              <a:t>‹#›</a:t>
            </a:fld>
            <a:endParaRPr lang="en-CA"/>
          </a:p>
        </p:txBody>
      </p:sp>
    </p:spTree>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32CFC16-0671-4FAE-8255-40A9AA55AF31}"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616413B-2DFE-4FEE-8B75-200AB95FC6FD}" type="slidenum">
              <a:rPr lang="en-CA"/>
              <a:pPr>
                <a:defRPr/>
              </a:pPr>
              <a:t>‹#›</a:t>
            </a:fld>
            <a:endParaRPr lang="en-CA"/>
          </a:p>
        </p:txBody>
      </p:sp>
    </p:spTree>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9ABA02-B9FE-40BB-A54B-0C46F095A17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94F4145-11C6-48FE-A381-65F32C773B7D}" type="slidenum">
              <a:rPr lang="en-CA"/>
              <a:pPr>
                <a:defRPr/>
              </a:pPr>
              <a:t>‹#›</a:t>
            </a:fld>
            <a:endParaRPr lang="en-CA"/>
          </a:p>
        </p:txBody>
      </p:sp>
    </p:spTree>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0D9048C-6789-4D4E-AAEB-4B044E88DD86}"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84BC6AC-1E3B-42E9-AC85-689C7E43EB72}" type="slidenum">
              <a:rPr lang="en-CA"/>
              <a:pPr>
                <a:defRPr/>
              </a:pPr>
              <a:t>‹#›</a:t>
            </a:fld>
            <a:endParaRPr lang="en-CA"/>
          </a:p>
        </p:txBody>
      </p:sp>
    </p:spTree>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2BE718D0-F86E-486B-98C2-4A58AE97BF46}"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E5B5B555-DD96-40FE-8EE0-7ADF11031854}" type="slidenum">
              <a:rPr lang="en-CA"/>
              <a:pPr>
                <a:defRPr/>
              </a:pPr>
              <a:t>‹#›</a:t>
            </a:fld>
            <a:endParaRPr lang="en-CA"/>
          </a:p>
        </p:txBody>
      </p:sp>
    </p:spTree>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41BD4644-A386-4876-B50F-4CDD2278B30D}"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AC7C5BAF-998F-4FC5-9A2A-A0E602DB37DD}" type="slidenum">
              <a:rPr lang="en-CA"/>
              <a:pPr>
                <a:defRPr/>
              </a:pPr>
              <a:t>‹#›</a:t>
            </a:fld>
            <a:endParaRPr lang="en-CA"/>
          </a:p>
        </p:txBody>
      </p:sp>
    </p:spTree>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F6659F-8AB5-40B3-A978-3546522DCF0A}"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DEDB88DF-1A11-461C-A7B0-B29371A968F2}" type="slidenum">
              <a:rPr lang="en-CA"/>
              <a:pPr>
                <a:defRPr/>
              </a:pPr>
              <a:t>‹#›</a:t>
            </a:fld>
            <a:endParaRPr lang="en-CA"/>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59DE6F-E04B-479A-8325-2D4A8067E10B}" type="slidenum">
              <a:rPr lang="en-US"/>
              <a:pPr>
                <a:defRPr/>
              </a:pPr>
              <a:t>‹#›</a:t>
            </a:fld>
            <a:endParaRPr lang="en-US"/>
          </a:p>
        </p:txBody>
      </p:sp>
    </p:spTree>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F0880B-215E-4708-8029-52F147EF5C54}"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86CDC5B-1B7E-4872-A650-6EC3176D6E3C}" type="slidenum">
              <a:rPr lang="en-CA"/>
              <a:pPr>
                <a:defRPr/>
              </a:pPr>
              <a:t>‹#›</a:t>
            </a:fld>
            <a:endParaRPr lang="en-CA"/>
          </a:p>
        </p:txBody>
      </p:sp>
    </p:spTree>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8A3504-DB16-40C2-8E00-BF0885FC6376}"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1CD491D-A3A9-47E7-A566-B602296E0CA5}" type="slidenum">
              <a:rPr lang="en-CA"/>
              <a:pPr>
                <a:defRPr/>
              </a:pPr>
              <a:t>‹#›</a:t>
            </a:fld>
            <a:endParaRPr lang="en-CA"/>
          </a:p>
        </p:txBody>
      </p:sp>
    </p:spTree>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3976C2C-C179-486A-949D-40ECB8C910A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38B635-9BFE-4336-A6EF-474C00EFA282}" type="slidenum">
              <a:rPr lang="en-CA"/>
              <a:pPr>
                <a:defRPr/>
              </a:pPr>
              <a:t>‹#›</a:t>
            </a:fld>
            <a:endParaRPr lang="en-CA"/>
          </a:p>
        </p:txBody>
      </p:sp>
    </p:spTree>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1590B35-6351-437F-8B7F-49F8A310D59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C0566FE-20CC-4024-BE66-D92907AFFBF3}" type="slidenum">
              <a:rPr lang="en-CA"/>
              <a:pPr>
                <a:defRPr/>
              </a:pPr>
              <a:t>‹#›</a:t>
            </a:fld>
            <a:endParaRPr lang="en-CA"/>
          </a:p>
        </p:txBody>
      </p:sp>
    </p:spTree>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DA568C6-C99F-49AC-A32B-F279393F17E3}" type="slidenum">
              <a:rPr lang="en-US"/>
              <a:pPr>
                <a:defRPr/>
              </a:pPr>
              <a:t>‹#›</a:t>
            </a:fld>
            <a:endParaRPr lang="en-US"/>
          </a:p>
        </p:txBody>
      </p:sp>
    </p:spTree>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83B3450-D81E-44FC-B3F4-371A8FE990D9}" type="slidenum">
              <a:rPr lang="en-US"/>
              <a:pPr>
                <a:defRPr/>
              </a:pPr>
              <a:t>‹#›</a:t>
            </a:fld>
            <a:endParaRPr lang="en-US"/>
          </a:p>
        </p:txBody>
      </p:sp>
    </p:spTree>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7ACE87F-1FE7-453F-8E57-5BAB0999C773}"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34A699D-A1D2-49A4-BB73-4FDCA2C80F8F}" type="slidenum">
              <a:rPr lang="en-CA"/>
              <a:pPr>
                <a:defRPr/>
              </a:pPr>
              <a:t>‹#›</a:t>
            </a:fld>
            <a:endParaRPr lang="en-CA"/>
          </a:p>
        </p:txBody>
      </p:sp>
    </p:spTree>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3D9D1A4-2495-4219-9127-780DD375FF7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4B684CC-5AE5-42C9-A1DF-F0BED1071C5E}" type="slidenum">
              <a:rPr lang="en-CA"/>
              <a:pPr>
                <a:defRPr/>
              </a:pPr>
              <a:t>‹#›</a:t>
            </a:fld>
            <a:endParaRPr lang="en-CA"/>
          </a:p>
        </p:txBody>
      </p:sp>
    </p:spTree>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E18E95-15AC-46F7-A9E1-5E29AC9FFB6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86ABDC2-F0B9-440D-BE9A-2DBE6CBCD395}" type="slidenum">
              <a:rPr lang="en-CA"/>
              <a:pPr>
                <a:defRPr/>
              </a:pPr>
              <a:t>‹#›</a:t>
            </a:fld>
            <a:endParaRPr lang="en-CA"/>
          </a:p>
        </p:txBody>
      </p:sp>
    </p:spTree>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B06BCB1-CBB9-47C2-87D7-F7327C553E5B}"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6097EB8-F7EE-4961-A702-68EBEAD86926}" type="slidenum">
              <a:rPr lang="en-CA"/>
              <a:pPr>
                <a:defRPr/>
              </a:pPr>
              <a:t>‹#›</a:t>
            </a:fld>
            <a:endParaRPr lang="en-CA"/>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4DAA03D-ACFF-467E-A98C-6C4CEF7BDBC1}" type="slidenum">
              <a:rPr lang="en-US"/>
              <a:pPr>
                <a:defRPr/>
              </a:pPr>
              <a:t>‹#›</a:t>
            </a:fld>
            <a:endParaRPr lang="en-US"/>
          </a:p>
        </p:txBody>
      </p:sp>
    </p:spTree>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24770F6-EB70-4CB0-98E8-A8CFA306D32E}"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50B37D3E-71A1-4527-AD81-EF4C3A3ECEB6}" type="slidenum">
              <a:rPr lang="en-CA"/>
              <a:pPr>
                <a:defRPr/>
              </a:pPr>
              <a:t>‹#›</a:t>
            </a:fld>
            <a:endParaRPr lang="en-CA"/>
          </a:p>
        </p:txBody>
      </p:sp>
    </p:spTree>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29A6DCA2-943D-4EB7-9065-FE97ABA099F3}"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9B178E29-C000-49A7-883D-ED94918DF80B}" type="slidenum">
              <a:rPr lang="en-CA"/>
              <a:pPr>
                <a:defRPr/>
              </a:pPr>
              <a:t>‹#›</a:t>
            </a:fld>
            <a:endParaRPr lang="en-CA"/>
          </a:p>
        </p:txBody>
      </p:sp>
    </p:spTree>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83722C-6EEF-4831-A125-BBEE1A21F842}"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0C77216A-D6C8-4983-830A-9FD2B32DAF80}" type="slidenum">
              <a:rPr lang="en-CA"/>
              <a:pPr>
                <a:defRPr/>
              </a:pPr>
              <a:t>‹#›</a:t>
            </a:fld>
            <a:endParaRPr lang="en-CA"/>
          </a:p>
        </p:txBody>
      </p:sp>
    </p:spTree>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59C03E-88F5-47E0-9C47-EF7292A77A4A}"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2AD90FE-D036-4A0B-8BE4-03745CD39968}" type="slidenum">
              <a:rPr lang="en-CA"/>
              <a:pPr>
                <a:defRPr/>
              </a:pPr>
              <a:t>‹#›</a:t>
            </a:fld>
            <a:endParaRPr lang="en-CA"/>
          </a:p>
        </p:txBody>
      </p:sp>
    </p:spTree>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DDE316-86B4-471B-9FC3-9DC01D9E4975}"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BEC4F2F-4EE4-4B03-8022-FC6784F2D44E}" type="slidenum">
              <a:rPr lang="en-CA"/>
              <a:pPr>
                <a:defRPr/>
              </a:pPr>
              <a:t>‹#›</a:t>
            </a:fld>
            <a:endParaRPr lang="en-CA"/>
          </a:p>
        </p:txBody>
      </p:sp>
    </p:spTree>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D1C2E25-43DD-4733-A022-E729203D91A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E862405-03E9-4099-B881-F438CC3C513C}" type="slidenum">
              <a:rPr lang="en-CA"/>
              <a:pPr>
                <a:defRPr/>
              </a:pPr>
              <a:t>‹#›</a:t>
            </a:fld>
            <a:endParaRPr lang="en-CA"/>
          </a:p>
        </p:txBody>
      </p:sp>
    </p:spTree>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C672BC5-00EC-4C1A-ACD5-C035232DCDA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9DEFE0-8537-47C7-B81C-0B67D18E9764}" type="slidenum">
              <a:rPr lang="en-CA"/>
              <a:pPr>
                <a:defRPr/>
              </a:pPr>
              <a:t>‹#›</a:t>
            </a:fld>
            <a:endParaRPr lang="en-CA"/>
          </a:p>
        </p:txBody>
      </p:sp>
    </p:spTree>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73941DCB-2F0A-4E8C-9B3F-4213B72620D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D24928E-4C8E-4D20-ADDE-E71487CBC033}" type="slidenum">
              <a:rPr lang="en-US"/>
              <a:pPr>
                <a:defRPr/>
              </a:pPr>
              <a:t>‹#›</a:t>
            </a:fld>
            <a:endParaRPr lang="en-US"/>
          </a:p>
        </p:txBody>
      </p:sp>
    </p:spTree>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5A1B127-EDEE-40E4-9FF7-6898C5C175F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D20CF0D-DEE4-4093-B086-7A85605AE449}" type="slidenum">
              <a:rPr lang="en-US"/>
              <a:pPr>
                <a:defRPr/>
              </a:pPr>
              <a:t>‹#›</a:t>
            </a:fld>
            <a:endParaRPr lang="en-US"/>
          </a:p>
        </p:txBody>
      </p:sp>
    </p:spTree>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FD9DD1-89C9-4132-B4DB-92B45F8F03F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667DBB6-E50A-403B-8DE9-E7E0C26901C4}"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FB953D6-75C1-4906-A693-C750356DC22B}" type="slidenum">
              <a:rPr lang="en-US"/>
              <a:pPr>
                <a:defRPr/>
              </a:pPr>
              <a:t>‹#›</a:t>
            </a:fld>
            <a:endParaRPr lang="en-US"/>
          </a:p>
        </p:txBody>
      </p:sp>
    </p:spTree>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FEDD18F-8721-41CA-BD95-C9E88FB59D2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9E88719-253C-4C0F-8E72-6B45CCBCE27F}" type="slidenum">
              <a:rPr lang="en-US"/>
              <a:pPr>
                <a:defRPr/>
              </a:pPr>
              <a:t>‹#›</a:t>
            </a:fld>
            <a:endParaRPr lang="en-US"/>
          </a:p>
        </p:txBody>
      </p:sp>
    </p:spTree>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0F22A3B-F3BD-47D0-BB3A-302E4103EFED}"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75523D3-8D17-43D2-BDD2-2AE91D530150}" type="slidenum">
              <a:rPr lang="en-US"/>
              <a:pPr>
                <a:defRPr/>
              </a:pPr>
              <a:t>‹#›</a:t>
            </a:fld>
            <a:endParaRPr lang="en-US"/>
          </a:p>
        </p:txBody>
      </p:sp>
    </p:spTree>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FC09EA8-B0DA-4E8E-BFD1-72E993E2865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5027732-3310-41E0-977C-7FB71B509E5F}" type="slidenum">
              <a:rPr lang="en-US"/>
              <a:pPr>
                <a:defRPr/>
              </a:pPr>
              <a:t>‹#›</a:t>
            </a:fld>
            <a:endParaRPr lang="en-US"/>
          </a:p>
        </p:txBody>
      </p:sp>
    </p:spTree>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1AD762-7062-4385-BA1C-46B6A2175782}"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3BA74252-B424-4756-B6EC-79E0CBE82B61}" type="slidenum">
              <a:rPr lang="en-US"/>
              <a:pPr>
                <a:defRPr/>
              </a:pPr>
              <a:t>‹#›</a:t>
            </a:fld>
            <a:endParaRPr lang="en-US"/>
          </a:p>
        </p:txBody>
      </p:sp>
    </p:spTree>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46C676-8332-4B37-99D2-30823EB9388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83D4162-14EC-4A38-AD56-4F5F9D3A1010}" type="slidenum">
              <a:rPr lang="en-US"/>
              <a:pPr>
                <a:defRPr/>
              </a:pPr>
              <a:t>‹#›</a:t>
            </a:fld>
            <a:endParaRPr lang="en-US"/>
          </a:p>
        </p:txBody>
      </p:sp>
    </p:spTree>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D6A29A-38D9-4874-8700-E7865E575B5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D0BCF1C-4C99-497F-879E-3CBA629ECE58}" type="slidenum">
              <a:rPr lang="en-US"/>
              <a:pPr>
                <a:defRPr/>
              </a:pPr>
              <a:t>‹#›</a:t>
            </a:fld>
            <a:endParaRPr lang="en-US"/>
          </a:p>
        </p:txBody>
      </p:sp>
    </p:spTree>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056BFF0-B791-4CFC-8C12-BA623A727E9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3A4264-B5BC-415F-AF19-8EE64E27E82E}" type="slidenum">
              <a:rPr lang="en-US"/>
              <a:pPr>
                <a:defRPr/>
              </a:pPr>
              <a:t>‹#›</a:t>
            </a:fld>
            <a:endParaRPr lang="en-US"/>
          </a:p>
        </p:txBody>
      </p:sp>
    </p:spTree>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7E5B42C-ADB7-4A52-B809-18A045E03C1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A83EE6B-FD89-4020-B367-66A8022AB074}" type="slidenum">
              <a:rPr lang="en-US"/>
              <a:pPr>
                <a:defRPr/>
              </a:pPr>
              <a:t>‹#›</a:t>
            </a:fld>
            <a:endParaRPr lang="en-US"/>
          </a:p>
        </p:txBody>
      </p:sp>
    </p:spTree>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391C37F-1F9A-472A-8C49-A06117452F57}" type="slidenum">
              <a:rPr lang="en-US"/>
              <a:pPr>
                <a:defRPr/>
              </a:pPr>
              <a:t>‹#›</a:t>
            </a:fld>
            <a:endParaRPr lang="en-US"/>
          </a:p>
        </p:txBody>
      </p:sp>
    </p:spTree>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DF280F6-771D-44E2-A4C3-1544B195E51E}" type="slidenum">
              <a:rPr lang="en-US"/>
              <a:pPr>
                <a:defRPr/>
              </a:pPr>
              <a:t>‹#›</a:t>
            </a:fld>
            <a:endParaRPr lang="en-US"/>
          </a:p>
        </p:txBody>
      </p:sp>
    </p:spTree>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10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0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10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10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dissolve/>
  </p:transition>
</p:sldLayout>
</file>

<file path=ppt/slideLayouts/slideLayout108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0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0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0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5900"/>
            <a:ext cx="1943100" cy="58801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215900"/>
            <a:ext cx="56769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E9A121-323D-4ABA-9071-13DDE10D7AFD}" type="slidenum">
              <a:rPr lang="en-US"/>
              <a:pPr>
                <a:defRPr/>
              </a:pPr>
              <a:t>‹#›</a:t>
            </a:fld>
            <a:endParaRPr lang="en-US"/>
          </a:p>
        </p:txBody>
      </p:sp>
    </p:spTree>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E0BDA0-A948-4143-8093-D0441E2028EA}" type="slidenum">
              <a:rPr lang="en-US"/>
              <a:pPr>
                <a:defRPr/>
              </a:pPr>
              <a:t>‹#›</a:t>
            </a:fld>
            <a:endParaRPr lang="en-US"/>
          </a:p>
        </p:txBody>
      </p:sp>
    </p:spTree>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3F08BB-67B8-484D-BD0E-9B27CAC20695}" type="slidenum">
              <a:rPr lang="en-US"/>
              <a:pPr>
                <a:defRPr/>
              </a:pPr>
              <a:t>‹#›</a:t>
            </a:fld>
            <a:endParaRPr lang="en-US"/>
          </a:p>
        </p:txBody>
      </p:sp>
    </p:spTree>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A1809C-5BFB-4DF6-96FE-8EBB2BAF8BE7}" type="slidenum">
              <a:rPr lang="en-US"/>
              <a:pPr>
                <a:defRPr/>
              </a:pPr>
              <a:t>‹#›</a:t>
            </a:fld>
            <a:endParaRPr lang="en-US"/>
          </a:p>
        </p:txBody>
      </p:sp>
    </p:spTree>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sldLayout>
</file>

<file path=ppt/slideLayouts/slideLayout1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sldLayout>
</file>

<file path=ppt/slideLayouts/slideLayout1129.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166097-16F5-47F0-AA1D-889F30D3E4D2}" type="slidenum">
              <a:rPr lang="en-US"/>
              <a:pPr>
                <a:defRPr/>
              </a:pPr>
              <a:t>‹#›</a:t>
            </a:fld>
            <a:endParaRPr lang="en-US"/>
          </a:p>
        </p:txBody>
      </p:sp>
    </p:spTree>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sldLayout>
</file>

<file path=ppt/slideLayouts/slideLayout1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96D3B490-61A2-45ED-A158-46D4CBE181A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00F3089-66C2-4218-A9D8-7B05F32C6231}" type="slidenum">
              <a:rPr lang="en-CA"/>
              <a:pPr>
                <a:defRPr/>
              </a:pPr>
              <a:t>‹#›</a:t>
            </a:fld>
            <a:endParaRPr lang="en-CA"/>
          </a:p>
        </p:txBody>
      </p:sp>
    </p:spTree>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2272A3D-92EA-464A-BE78-A6783594395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9834F70-D247-4FA9-AE65-065B70FFAB83}" type="slidenum">
              <a:rPr lang="en-CA"/>
              <a:pPr>
                <a:defRPr/>
              </a:pPr>
              <a:t>‹#›</a:t>
            </a:fld>
            <a:endParaRPr lang="en-CA"/>
          </a:p>
        </p:txBody>
      </p:sp>
    </p:spTree>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8D99A2-3DC5-48B1-8157-F3459C5B082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FCD2B58-CD1F-4FB9-9FC4-7E9C71BFDDF7}" type="slidenum">
              <a:rPr lang="en-CA"/>
              <a:pPr>
                <a:defRPr/>
              </a:pPr>
              <a:t>‹#›</a:t>
            </a:fld>
            <a:endParaRPr lang="en-CA"/>
          </a:p>
        </p:txBody>
      </p:sp>
    </p:spTree>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5C6151E2-FD43-42B1-8C6F-690E5A7DB96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3003BB8-C2B1-41C5-9167-C510DF77BA0A}" type="slidenum">
              <a:rPr lang="en-CA"/>
              <a:pPr>
                <a:defRPr/>
              </a:pPr>
              <a:t>‹#›</a:t>
            </a:fld>
            <a:endParaRPr lang="en-CA"/>
          </a:p>
        </p:txBody>
      </p:sp>
    </p:spTree>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142F4BBE-8014-4941-A9D4-3740285E828F}"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452ECCDC-C8FA-402E-9DD1-E2E589049C92}" type="slidenum">
              <a:rPr lang="en-CA"/>
              <a:pPr>
                <a:defRPr/>
              </a:pPr>
              <a:t>‹#›</a:t>
            </a:fld>
            <a:endParaRPr lang="en-CA"/>
          </a:p>
        </p:txBody>
      </p:sp>
    </p:spTree>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B50D35B7-DE5C-4323-BE3E-D055A0B93428}"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4355E32E-9B13-4BEA-B830-EDE461B27E80}" type="slidenum">
              <a:rPr lang="en-CA"/>
              <a:pPr>
                <a:defRPr/>
              </a:pPr>
              <a:t>‹#›</a:t>
            </a:fld>
            <a:endParaRPr lang="en-CA"/>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DE9099-5239-42B9-8726-F1E89B3BE9CF}" type="slidenum">
              <a:rPr lang="en-US"/>
              <a:pPr>
                <a:defRPr/>
              </a:pPr>
              <a:t>‹#›</a:t>
            </a:fld>
            <a:endParaRPr lang="en-US"/>
          </a:p>
        </p:txBody>
      </p:sp>
    </p:spTree>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927D0-B658-4C36-B165-B35E2CB4EA02}"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2444B7C2-7FBA-4202-A79E-793AF7B165A8}" type="slidenum">
              <a:rPr lang="en-CA"/>
              <a:pPr>
                <a:defRPr/>
              </a:pPr>
              <a:t>‹#›</a:t>
            </a:fld>
            <a:endParaRPr lang="en-CA"/>
          </a:p>
        </p:txBody>
      </p:sp>
    </p:spTree>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73F74F-62EB-4834-9866-D3019E169B8D}"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533FD27-9A78-49D0-A6CA-074D1D0A7C25}" type="slidenum">
              <a:rPr lang="en-CA"/>
              <a:pPr>
                <a:defRPr/>
              </a:pPr>
              <a:t>‹#›</a:t>
            </a:fld>
            <a:endParaRPr lang="en-CA"/>
          </a:p>
        </p:txBody>
      </p:sp>
    </p:spTree>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FDEDA7-2604-4687-ADE0-8DE6A93175FB}"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57CDEE6-13D6-4B73-917B-41FBBA365D80}" type="slidenum">
              <a:rPr lang="en-CA"/>
              <a:pPr>
                <a:defRPr/>
              </a:pPr>
              <a:t>‹#›</a:t>
            </a:fld>
            <a:endParaRPr lang="en-CA"/>
          </a:p>
        </p:txBody>
      </p:sp>
    </p:spTree>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ABD8896-5C3D-4E89-BD99-DF28EB5B4E12}"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4F15B52-C71D-48A9-8521-89746F0C286F}" type="slidenum">
              <a:rPr lang="en-CA"/>
              <a:pPr>
                <a:defRPr/>
              </a:pPr>
              <a:t>‹#›</a:t>
            </a:fld>
            <a:endParaRPr lang="en-CA"/>
          </a:p>
        </p:txBody>
      </p:sp>
    </p:spTree>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77908A6-6AF1-412A-8B0E-1B49331EE61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B794958-3B69-4829-A6A6-D210C6B9B7D7}" type="slidenum">
              <a:rPr lang="en-CA"/>
              <a:pPr>
                <a:defRPr/>
              </a:pPr>
              <a:t>‹#›</a:t>
            </a:fld>
            <a:endParaRPr lang="en-CA"/>
          </a:p>
        </p:txBody>
      </p:sp>
    </p:spTree>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CC23116-0D4A-4C82-8804-274648AF22E6}" type="slidenum">
              <a:rPr lang="en-US"/>
              <a:pPr>
                <a:defRPr/>
              </a:pPr>
              <a:t>‹#›</a:t>
            </a:fld>
            <a:endParaRPr lang="en-US"/>
          </a:p>
        </p:txBody>
      </p:sp>
    </p:spTree>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1578F99-9373-430E-9229-5C9F50DD8C28}" type="slidenum">
              <a:rPr lang="en-US"/>
              <a:pPr>
                <a:defRPr/>
              </a:pPr>
              <a:t>‹#›</a:t>
            </a:fld>
            <a:endParaRPr lang="en-US"/>
          </a:p>
        </p:txBody>
      </p:sp>
    </p:spTree>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D1A7FEA-F841-4F3B-B8BD-59C68322360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AD3E537-63E6-4A4C-BD2F-1AEA9CE1B88E}" type="slidenum">
              <a:rPr lang="en-CA"/>
              <a:pPr>
                <a:defRPr/>
              </a:pPr>
              <a:t>‹#›</a:t>
            </a:fld>
            <a:endParaRPr lang="en-CA"/>
          </a:p>
        </p:txBody>
      </p:sp>
    </p:spTree>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4CDAAF1-0454-453E-93B2-5D885EA97E8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E8BCFC5-D616-4FC1-8BDE-D914ABB7BBE7}" type="slidenum">
              <a:rPr lang="en-CA"/>
              <a:pPr>
                <a:defRPr/>
              </a:pPr>
              <a:t>‹#›</a:t>
            </a:fld>
            <a:endParaRPr lang="en-CA"/>
          </a:p>
        </p:txBody>
      </p:sp>
    </p:spTree>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39A274-D56F-47DA-AACC-825FF980141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1F7310F-49B9-4BBC-9954-BA181FBD6AB5}" type="slidenum">
              <a:rPr lang="en-CA"/>
              <a:pPr>
                <a:defRPr/>
              </a:pPr>
              <a:t>‹#›</a:t>
            </a:fld>
            <a:endParaRPr lang="en-CA"/>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4024627-C511-40A4-A3F4-4D8D1401C2C6}" type="slidenum">
              <a:rPr lang="en-US"/>
              <a:pPr>
                <a:defRPr/>
              </a:pPr>
              <a:t>‹#›</a:t>
            </a:fld>
            <a:endParaRPr lang="en-US"/>
          </a:p>
        </p:txBody>
      </p:sp>
    </p:spTree>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2CF9B71-159F-4902-93B7-274C9CD1F528}"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14408FE-EA4F-4466-9B49-BB9507074790}" type="slidenum">
              <a:rPr lang="en-CA"/>
              <a:pPr>
                <a:defRPr/>
              </a:pPr>
              <a:t>‹#›</a:t>
            </a:fld>
            <a:endParaRPr lang="en-CA"/>
          </a:p>
        </p:txBody>
      </p:sp>
    </p:spTree>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AE645B8-6404-4BC6-A41F-E32352401746}"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1A617F55-251A-4DA1-AD52-1AADE535CF4F}" type="slidenum">
              <a:rPr lang="en-CA"/>
              <a:pPr>
                <a:defRPr/>
              </a:pPr>
              <a:t>‹#›</a:t>
            </a:fld>
            <a:endParaRPr lang="en-CA"/>
          </a:p>
        </p:txBody>
      </p:sp>
    </p:spTree>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66851B2F-88A6-4EAE-91A5-268B685BEDAD}"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D990A41A-D38F-400C-91A2-AE213FD12831}" type="slidenum">
              <a:rPr lang="en-CA"/>
              <a:pPr>
                <a:defRPr/>
              </a:pPr>
              <a:t>‹#›</a:t>
            </a:fld>
            <a:endParaRPr lang="en-CA"/>
          </a:p>
        </p:txBody>
      </p:sp>
    </p:spTree>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2A6422-E7C7-4B4C-BE44-8E0FF2DEE233}"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1DC03E33-32DD-4661-BF2D-46434F836736}" type="slidenum">
              <a:rPr lang="en-CA"/>
              <a:pPr>
                <a:defRPr/>
              </a:pPr>
              <a:t>‹#›</a:t>
            </a:fld>
            <a:endParaRPr lang="en-CA"/>
          </a:p>
        </p:txBody>
      </p:sp>
    </p:spTree>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482663-0FDD-4E8B-95E7-B1E19AB207A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F872A91C-3E62-4EF0-8B19-78761434D82D}" type="slidenum">
              <a:rPr lang="en-CA"/>
              <a:pPr>
                <a:defRPr/>
              </a:pPr>
              <a:t>‹#›</a:t>
            </a:fld>
            <a:endParaRPr lang="en-CA"/>
          </a:p>
        </p:txBody>
      </p:sp>
    </p:spTree>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282BE7-D6F5-449A-95B9-5448C83D5632}"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776050F-0360-4E51-BF46-3BBEE1FEBA7B}" type="slidenum">
              <a:rPr lang="en-CA"/>
              <a:pPr>
                <a:defRPr/>
              </a:pPr>
              <a:t>‹#›</a:t>
            </a:fld>
            <a:endParaRPr lang="en-CA"/>
          </a:p>
        </p:txBody>
      </p:sp>
    </p:spTree>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65249B1-85F6-4065-90ED-6BBFCD3EB743}"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9D8B3F8-BA7E-4EC8-B69A-430E452BF10A}" type="slidenum">
              <a:rPr lang="en-CA"/>
              <a:pPr>
                <a:defRPr/>
              </a:pPr>
              <a:t>‹#›</a:t>
            </a:fld>
            <a:endParaRPr lang="en-CA"/>
          </a:p>
        </p:txBody>
      </p:sp>
    </p:spTree>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831D5FF-D748-492C-B836-EC1A7422732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C59E049-BB19-4A2F-970F-37FD063577DE}" type="slidenum">
              <a:rPr lang="en-CA"/>
              <a:pPr>
                <a:defRPr/>
              </a:pPr>
              <a:t>‹#›</a:t>
            </a:fld>
            <a:endParaRPr lang="en-CA"/>
          </a:p>
        </p:txBody>
      </p:sp>
    </p:spTree>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dirty="0"/>
              <a:t>© 2011 - TIGC</a:t>
            </a:r>
          </a:p>
        </p:txBody>
      </p:sp>
      <p:sp>
        <p:nvSpPr>
          <p:cNvPr id="7" name="Slide Number Placeholder 5"/>
          <p:cNvSpPr>
            <a:spLocks noGrp="1"/>
          </p:cNvSpPr>
          <p:nvPr>
            <p:ph type="sldNum" sz="quarter" idx="11"/>
          </p:nvPr>
        </p:nvSpPr>
        <p:spPr/>
        <p:txBody>
          <a:bodyPr/>
          <a:lstStyle>
            <a:lvl1pPr>
              <a:defRPr/>
            </a:lvl1pPr>
          </a:lstStyle>
          <a:p>
            <a:pPr>
              <a:defRPr/>
            </a:pPr>
            <a:fld id="{1D405D58-3A96-4337-8D3C-5341F6974D74}" type="slidenum">
              <a:rPr lang="en-US"/>
              <a:pPr>
                <a:defRPr/>
              </a:pPr>
              <a:t>‹#›</a:t>
            </a:fld>
            <a:endParaRPr lang="en-US" dirty="0"/>
          </a:p>
        </p:txBody>
      </p:sp>
    </p:spTree>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377282" name="Picture 2" descr="C:\Users\Manon\Desktop\Picture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t>© 2011 - TIGC</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B68D1C41-B01D-41F4-8AB5-8429D905F549}"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246D24-9C19-4132-87D4-E7007B12BA0A}" type="slidenum">
              <a:rPr lang="en-US"/>
              <a:pPr>
                <a:defRPr/>
              </a:pPr>
              <a:t>‹#›</a:t>
            </a:fld>
            <a:endParaRPr lang="en-US"/>
          </a:p>
        </p:txBody>
      </p:sp>
    </p:spTree>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blank">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extLst>
      <p:ext uri="{BB962C8B-B14F-4D97-AF65-F5344CB8AC3E}">
        <p14:creationId xmlns:p14="http://schemas.microsoft.com/office/powerpoint/2010/main" val="2324290460"/>
      </p:ext>
    </p:extLst>
  </p:cSld>
  <p:clrMapOvr>
    <a:masterClrMapping/>
  </p:clrMapOvr>
  <p:transition/>
</p:sldLayout>
</file>

<file path=ppt/slideLayouts/slideLayout1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451178116"/>
      </p:ext>
    </p:extLst>
  </p:cSld>
  <p:clrMapOvr>
    <a:masterClrMapping/>
  </p:clrMapOvr>
  <p:transition/>
</p:sldLayout>
</file>

<file path=ppt/slideLayouts/slideLayout1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75922467"/>
      </p:ext>
    </p:extLst>
  </p:cSld>
  <p:clrMapOvr>
    <a:masterClrMapping/>
  </p:clrMapOvr>
  <p:transition/>
</p:sldLayout>
</file>

<file path=ppt/slideLayouts/slideLayout1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2917225556"/>
      </p:ext>
    </p:extLst>
  </p:cSld>
  <p:clrMapOvr>
    <a:masterClrMapping/>
  </p:clrMapOvr>
  <p:transition/>
</p:sldLayout>
</file>

<file path=ppt/slideLayouts/slideLayout1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517377141"/>
      </p:ext>
    </p:extLst>
  </p:cSld>
  <p:clrMapOvr>
    <a:masterClrMapping/>
  </p:clrMapOvr>
  <p:transition/>
</p:sldLayout>
</file>

<file path=ppt/slideLayouts/slideLayout1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extLst>
      <p:ext uri="{BB962C8B-B14F-4D97-AF65-F5344CB8AC3E}">
        <p14:creationId xmlns:p14="http://schemas.microsoft.com/office/powerpoint/2010/main" val="4039941106"/>
      </p:ext>
    </p:extLst>
  </p:cSld>
  <p:clrMapOvr>
    <a:masterClrMapping/>
  </p:clrMapOvr>
  <p:transition/>
</p:sldLayout>
</file>

<file path=ppt/slideLayouts/slideLayout118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032042"/>
      </p:ext>
    </p:extLst>
  </p:cSld>
  <p:clrMapOvr>
    <a:masterClrMapping/>
  </p:clrMapOvr>
  <p:transition/>
</p:sldLayout>
</file>

<file path=ppt/slideLayouts/slideLayout118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5">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597211"/>
      </p:ext>
    </p:extLst>
  </p:cSld>
  <p:clrMapOvr>
    <a:masterClrMapping/>
  </p:clrMapOvr>
  <p:transition/>
</p:sldLayout>
</file>

<file path=ppt/slideLayouts/slideLayout1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002335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5674A3-BBB8-4FD7-8143-43E17C7C6A3A}" type="slidenum">
              <a:rPr lang="en-US"/>
              <a:pPr>
                <a:defRPr/>
              </a:pPr>
              <a:t>‹#›</a:t>
            </a:fld>
            <a:endParaRPr lang="en-US"/>
          </a:p>
        </p:txBody>
      </p:sp>
    </p:spTree>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9746410"/>
      </p:ext>
    </p:extLst>
  </p:cSld>
  <p:clrMapOvr>
    <a:masterClrMapping/>
  </p:clrMapOvr>
  <p:transition/>
</p:sldLayout>
</file>

<file path=ppt/slideLayouts/slideLayout1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1491897351"/>
      </p:ext>
    </p:extLst>
  </p:cSld>
  <p:clrMapOvr>
    <a:masterClrMapping/>
  </p:clrMapOvr>
  <p:transition/>
</p:sldLayout>
</file>

<file path=ppt/slideLayouts/slideLayout1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extLst>
      <p:ext uri="{BB962C8B-B14F-4D97-AF65-F5344CB8AC3E}">
        <p14:creationId xmlns:p14="http://schemas.microsoft.com/office/powerpoint/2010/main" val="383992914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055E39-F9A6-42AE-A91E-9C8208320690}"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996098-714B-44C7-968E-CE4601F35323}"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D468935-C848-4EB3-BE00-25633A848312}"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181E15-ACF3-4800-8AFB-E30F1E5FF1A1}"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109958-3909-493C-BB1D-819780265360}"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2E827F-BC9C-420F-BA7F-AD968349105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9BA082D-7916-4B97-9533-76F8A36FF082}"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C4EC45E-F025-45D3-8F94-7972BE69308D}"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FD661A7-F05D-424F-AB97-9A3033C5893C}"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B68DB02-7C6C-4F21-8711-8B2E13D5959D}"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4008573-C86C-4D04-B523-D5A28E0E7767}"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2D8F2D-A28C-4B86-AD6B-305FDCDC91F5}"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B5E1616-60CD-41BD-BBBC-C1C4FA7E5FA3}"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E182E999-2596-4008-864B-F84457D611A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73F08CE-0256-4C29-8D34-ABC26DED9034}"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AEB9AEE-7654-45DC-9347-2249F7D2630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4C34913-8B2A-4836-8771-5859BE32E310}"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0A715F-1C12-442C-A6E7-4F32438874F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98FAFF0-3D75-4278-B451-F0D5CF46168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23A2289-37E8-4427-A19E-9768BAEE199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3DC5638-FE46-499B-8461-F8408862EAC8}"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97CC4831-74C0-4893-B8FB-BCE24FAA4A53}"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39B474F-5CDD-4AD7-A67A-77D2D0DB1DD2}"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65DFFE6E-7238-4D18-8412-6316699F8644}"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D26B52E-4777-49C9-8063-7043206FB6F2}"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A9174D-147E-4A2F-9C08-0342E8CDA9A9}"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EAC0C39-7C33-43BD-80F8-2581DFECB78A}"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BE4040-255E-4014-98FD-148892E0B4B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33BE359-26CD-4821-8E08-1BC731575FB7}"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241D29-5D37-4199-84D3-ED086C2DF05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54AF18C-8A4E-443A-B40B-5B29C69A4737}"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68FC61A-DDD0-4D47-AF50-31E36D8FEB5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E4D5945-0D2C-44AD-845C-68A2CF473AF3}"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602A8F7-F83B-4D05-8BB1-7EC7EB7CBE6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EE13B63-84F0-495C-93AB-314BF8F08B2E}"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94B53BD7-3C01-4860-A249-DF18440DBC7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A99D1C3-64E9-47B9-818C-76592D78EAAC}" type="slidenum">
              <a:rPr lang="en-CA"/>
              <a:pPr>
                <a:defRPr/>
              </a:pPr>
              <a:t>‹#›</a:t>
            </a:fld>
            <a:endParaRPr lang="en-CA"/>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402258F-CEE1-44D8-857E-12200E198F9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A4868BA-6DE8-498A-AAE1-5A24B3AE22BD}" type="slidenum">
              <a:rPr lang="en-CA"/>
              <a:pPr>
                <a:defRPr/>
              </a:pPr>
              <a:t>‹#›</a:t>
            </a:fld>
            <a:endParaRPr lang="en-CA"/>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75E21E-6AE6-44E2-B37D-8FDCA895393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E1CFA78-22EB-4B72-B271-9B819E884723}" type="slidenum">
              <a:rPr lang="en-CA"/>
              <a:pPr>
                <a:defRPr/>
              </a:pPr>
              <a:t>‹#›</a:t>
            </a:fld>
            <a:endParaRPr lang="en-CA"/>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75DD655A-5CE1-40AC-B477-51F08B88DD66}"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E7C995A3-8456-4A5C-A189-746C9932E129}" type="slidenum">
              <a:rPr lang="en-CA"/>
              <a:pPr>
                <a:defRPr/>
              </a:pPr>
              <a:t>‹#›</a:t>
            </a:fld>
            <a:endParaRPr lang="en-CA"/>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AD63569A-AE17-4D23-AEAE-E73882269FFD}"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F83C6CF-6617-49AE-86D2-51F8146F4F1A}" type="slidenum">
              <a:rPr lang="en-CA"/>
              <a:pPr>
                <a:defRPr/>
              </a:pPr>
              <a:t>‹#›</a:t>
            </a:fld>
            <a:endParaRPr lang="en-CA"/>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461DEC0D-5C6F-4AB1-B085-CDBB2A136168}"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540F963-AF41-46A9-99FF-5E2F62C037D6}" type="slidenum">
              <a:rPr lang="en-CA"/>
              <a:pPr>
                <a:defRPr/>
              </a:pPr>
              <a:t>‹#›</a:t>
            </a:fld>
            <a:endParaRPr lang="en-CA"/>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54312-BCA8-42D3-9392-E4DB6CA25B15}"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4421369-C45A-48F1-ABC8-640488C76611}" type="slidenum">
              <a:rPr lang="en-CA"/>
              <a:pPr>
                <a:defRPr/>
              </a:pPr>
              <a:t>‹#›</a:t>
            </a:fld>
            <a:endParaRPr lang="en-CA"/>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B96C22-F404-4088-B649-EB4073ECD7F1}"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EDEDEA7-0C84-4CD8-A321-1F056CFFB0C0}" type="slidenum">
              <a:rPr lang="en-CA"/>
              <a:pPr>
                <a:defRPr/>
              </a:pPr>
              <a:t>‹#›</a:t>
            </a:fld>
            <a:endParaRPr lang="en-CA"/>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A8374-9534-449A-ABB3-145347B576BA}"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110391A-11B0-4997-B798-E219BAA22D4A}" type="slidenum">
              <a:rPr lang="en-CA"/>
              <a:pPr>
                <a:defRPr/>
              </a:pPr>
              <a:t>‹#›</a:t>
            </a:fld>
            <a:endParaRPr lang="en-CA"/>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103143F-78FB-44DC-835D-C61C6C02B733}"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CF08C85-618D-42A7-A742-A92B7A7BE314}"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D211089-8340-4834-9485-6050235194F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1697CE7-1FEA-4CE0-A966-5920D2B1DE9A}" type="slidenum">
              <a:rPr lang="en-CA"/>
              <a:pPr>
                <a:defRPr/>
              </a:pPr>
              <a:t>‹#›</a:t>
            </a:fld>
            <a:endParaRPr lang="en-CA"/>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F843EEBA-03B3-442D-BB14-FC3AA9E0ED70}" type="slidenum">
              <a:rPr lang="en-US"/>
              <a:pPr>
                <a:defRPr/>
              </a:pPr>
              <a:t>‹#›</a:t>
            </a:fld>
            <a:endParaRPr lang="en-US"/>
          </a:p>
        </p:txBody>
      </p:sp>
    </p:spTree>
  </p:cSld>
  <p:clrMapOvr>
    <a:masterClrMapping/>
  </p:clrMapOvr>
  <p:transition>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E1486D10-D913-40B5-91BC-2602DA85DE85}" type="slidenum">
              <a:rPr lang="en-US"/>
              <a:pPr>
                <a:defRPr/>
              </a:pPr>
              <a:t>‹#›</a:t>
            </a:fld>
            <a:endParaRPr lang="en-US"/>
          </a:p>
        </p:txBody>
      </p:sp>
    </p:spTree>
  </p:cSld>
  <p:clrMapOvr>
    <a:masterClrMapping/>
  </p:clrMapOvr>
  <p:transition>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72EFA33F-0C8D-4E55-8707-D49DF38AD7A8}" type="slidenum">
              <a:rPr lang="en-US"/>
              <a:pPr>
                <a:defRPr/>
              </a:pPr>
              <a:t>‹#›</a:t>
            </a:fld>
            <a:endParaRPr lang="en-US"/>
          </a:p>
        </p:txBody>
      </p:sp>
    </p:spTree>
  </p:cSld>
  <p:clrMapOvr>
    <a:masterClrMapping/>
  </p:clrMapOvr>
  <p:transition>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A7A0A25B-3199-4DC0-A2FE-48C1DE1525C7}" type="slidenum">
              <a:rPr lang="en-US"/>
              <a:pPr>
                <a:defRPr/>
              </a:pPr>
              <a:t>‹#›</a:t>
            </a:fld>
            <a:endParaRPr lang="en-US"/>
          </a:p>
        </p:txBody>
      </p:sp>
    </p:spTree>
  </p:cSld>
  <p:clrMapOvr>
    <a:masterClrMapping/>
  </p:clrMapOvr>
  <p:transition>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6"/>
          <p:cNvSpPr>
            <a:spLocks noGrp="1" noChangeArrowheads="1"/>
          </p:cNvSpPr>
          <p:nvPr>
            <p:ph type="dt" sz="quarter" idx="10"/>
          </p:nvPr>
        </p:nvSpPr>
        <p:spPr/>
        <p:txBody>
          <a:bodyPr/>
          <a:lstStyle>
            <a:lvl1pPr>
              <a:defRPr/>
            </a:lvl1pPr>
          </a:lstStyle>
          <a:p>
            <a:pPr>
              <a:defRPr/>
            </a:pPr>
            <a:endParaRPr lang="fr-FR"/>
          </a:p>
        </p:txBody>
      </p:sp>
      <p:sp>
        <p:nvSpPr>
          <p:cNvPr id="8" name="Rectangle 37"/>
          <p:cNvSpPr>
            <a:spLocks noGrp="1" noChangeArrowheads="1"/>
          </p:cNvSpPr>
          <p:nvPr>
            <p:ph type="ftr" sz="quarter" idx="11"/>
          </p:nvPr>
        </p:nvSpPr>
        <p:spPr/>
        <p:txBody>
          <a:bodyPr/>
          <a:lstStyle>
            <a:lvl1pPr>
              <a:defRPr/>
            </a:lvl1pPr>
          </a:lstStyle>
          <a:p>
            <a:pPr>
              <a:defRPr/>
            </a:pPr>
            <a:endParaRPr lang="fr-FR"/>
          </a:p>
        </p:txBody>
      </p:sp>
      <p:sp>
        <p:nvSpPr>
          <p:cNvPr id="9" name="Rectangle 38"/>
          <p:cNvSpPr>
            <a:spLocks noGrp="1" noChangeArrowheads="1"/>
          </p:cNvSpPr>
          <p:nvPr>
            <p:ph type="sldNum" sz="quarter" idx="12"/>
          </p:nvPr>
        </p:nvSpPr>
        <p:spPr/>
        <p:txBody>
          <a:bodyPr/>
          <a:lstStyle>
            <a:lvl1pPr>
              <a:defRPr/>
            </a:lvl1pPr>
          </a:lstStyle>
          <a:p>
            <a:pPr>
              <a:defRPr/>
            </a:pPr>
            <a:fld id="{55D5844C-8DE0-40CB-A22E-4FCDBA606D80}" type="slidenum">
              <a:rPr lang="en-US"/>
              <a:pPr>
                <a:defRPr/>
              </a:pPr>
              <a:t>‹#›</a:t>
            </a:fld>
            <a:endParaRPr lang="en-US"/>
          </a:p>
        </p:txBody>
      </p:sp>
    </p:spTree>
  </p:cSld>
  <p:clrMapOvr>
    <a:masterClrMapping/>
  </p:clrMapOvr>
  <p:transition>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6"/>
          <p:cNvSpPr>
            <a:spLocks noGrp="1" noChangeArrowheads="1"/>
          </p:cNvSpPr>
          <p:nvPr>
            <p:ph type="dt" sz="quarter" idx="10"/>
          </p:nvPr>
        </p:nvSpPr>
        <p:spPr/>
        <p:txBody>
          <a:bodyPr/>
          <a:lstStyle>
            <a:lvl1pPr>
              <a:defRPr/>
            </a:lvl1pPr>
          </a:lstStyle>
          <a:p>
            <a:pPr>
              <a:defRPr/>
            </a:pPr>
            <a:endParaRPr lang="fr-FR"/>
          </a:p>
        </p:txBody>
      </p:sp>
      <p:sp>
        <p:nvSpPr>
          <p:cNvPr id="4" name="Rectangle 37"/>
          <p:cNvSpPr>
            <a:spLocks noGrp="1" noChangeArrowheads="1"/>
          </p:cNvSpPr>
          <p:nvPr>
            <p:ph type="ftr" sz="quarter" idx="11"/>
          </p:nvPr>
        </p:nvSpPr>
        <p:spPr/>
        <p:txBody>
          <a:bodyPr/>
          <a:lstStyle>
            <a:lvl1pPr>
              <a:defRPr/>
            </a:lvl1pPr>
          </a:lstStyle>
          <a:p>
            <a:pPr>
              <a:defRPr/>
            </a:pPr>
            <a:endParaRPr lang="fr-FR"/>
          </a:p>
        </p:txBody>
      </p:sp>
      <p:sp>
        <p:nvSpPr>
          <p:cNvPr id="5" name="Rectangle 38"/>
          <p:cNvSpPr>
            <a:spLocks noGrp="1" noChangeArrowheads="1"/>
          </p:cNvSpPr>
          <p:nvPr>
            <p:ph type="sldNum" sz="quarter" idx="12"/>
          </p:nvPr>
        </p:nvSpPr>
        <p:spPr/>
        <p:txBody>
          <a:bodyPr/>
          <a:lstStyle>
            <a:lvl1pPr>
              <a:defRPr/>
            </a:lvl1pPr>
          </a:lstStyle>
          <a:p>
            <a:pPr>
              <a:defRPr/>
            </a:pPr>
            <a:fld id="{C06729A4-CA50-43A7-B817-F5A26507ECA6}" type="slidenum">
              <a:rPr lang="en-US"/>
              <a:pPr>
                <a:defRPr/>
              </a:pPr>
              <a:t>‹#›</a:t>
            </a:fld>
            <a:endParaRPr lang="en-US"/>
          </a:p>
        </p:txBody>
      </p:sp>
    </p:spTree>
  </p:cSld>
  <p:clrMapOvr>
    <a:masterClrMapping/>
  </p:clrMapOvr>
  <p:transition>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p:txBody>
          <a:bodyPr/>
          <a:lstStyle>
            <a:lvl1pPr>
              <a:defRPr/>
            </a:lvl1pPr>
          </a:lstStyle>
          <a:p>
            <a:pPr>
              <a:defRPr/>
            </a:pPr>
            <a:endParaRPr lang="fr-FR"/>
          </a:p>
        </p:txBody>
      </p:sp>
      <p:sp>
        <p:nvSpPr>
          <p:cNvPr id="3" name="Rectangle 37"/>
          <p:cNvSpPr>
            <a:spLocks noGrp="1" noChangeArrowheads="1"/>
          </p:cNvSpPr>
          <p:nvPr>
            <p:ph type="ftr" sz="quarter" idx="11"/>
          </p:nvPr>
        </p:nvSpPr>
        <p:spPr/>
        <p:txBody>
          <a:bodyPr/>
          <a:lstStyle>
            <a:lvl1pPr>
              <a:defRPr/>
            </a:lvl1pPr>
          </a:lstStyle>
          <a:p>
            <a:pPr>
              <a:defRPr/>
            </a:pPr>
            <a:endParaRPr lang="fr-FR"/>
          </a:p>
        </p:txBody>
      </p:sp>
      <p:sp>
        <p:nvSpPr>
          <p:cNvPr id="4" name="Rectangle 38"/>
          <p:cNvSpPr>
            <a:spLocks noGrp="1" noChangeArrowheads="1"/>
          </p:cNvSpPr>
          <p:nvPr>
            <p:ph type="sldNum" sz="quarter" idx="12"/>
          </p:nvPr>
        </p:nvSpPr>
        <p:spPr/>
        <p:txBody>
          <a:bodyPr/>
          <a:lstStyle>
            <a:lvl1pPr>
              <a:defRPr/>
            </a:lvl1pPr>
          </a:lstStyle>
          <a:p>
            <a:pPr>
              <a:defRPr/>
            </a:pPr>
            <a:fld id="{67E8A4B0-5EEA-48B1-A2DF-FA730EFDCE5A}" type="slidenum">
              <a:rPr lang="en-US"/>
              <a:pPr>
                <a:defRPr/>
              </a:pPr>
              <a:t>‹#›</a:t>
            </a:fld>
            <a:endParaRPr lang="en-US"/>
          </a:p>
        </p:txBody>
      </p:sp>
    </p:spTree>
  </p:cSld>
  <p:clrMapOvr>
    <a:masterClrMapping/>
  </p:clrMapOvr>
  <p:transition>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509E2173-E85F-4B2D-819E-E19778DD9CE8}" type="slidenum">
              <a:rPr lang="en-US"/>
              <a:pPr>
                <a:defRPr/>
              </a:pPr>
              <a:t>‹#›</a:t>
            </a:fld>
            <a:endParaRPr lang="en-US"/>
          </a:p>
        </p:txBody>
      </p:sp>
    </p:spTree>
  </p:cSld>
  <p:clrMapOvr>
    <a:masterClrMapping/>
  </p:clrMapOvr>
  <p:transition>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AB8E1AF5-D24C-41C0-A3D2-3D7646F0E657}" type="slidenum">
              <a:rPr lang="en-US"/>
              <a:pPr>
                <a:defRPr/>
              </a:pPr>
              <a:t>‹#›</a:t>
            </a:fld>
            <a:endParaRPr lang="en-US"/>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6C0E3306-FBB9-4756-945F-46A51209498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78803E7-38B9-4A70-9E74-FCC358131A30}"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3720DC45-B5A8-4A39-8706-7B5C7CEEDEFD}" type="slidenum">
              <a:rPr lang="en-US"/>
              <a:pPr>
                <a:defRPr/>
              </a:pPr>
              <a:t>‹#›</a:t>
            </a:fld>
            <a:endParaRPr lang="en-US"/>
          </a:p>
        </p:txBody>
      </p:sp>
    </p:spTree>
  </p:cSld>
  <p:clrMapOvr>
    <a:masterClrMapping/>
  </p:clrMapOvr>
  <p:transition>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8F6F9FC7-1F92-4B81-9E22-E3A817E461F9}" type="slidenum">
              <a:rPr lang="en-US"/>
              <a:pPr>
                <a:defRPr/>
              </a:pPr>
              <a:t>‹#›</a:t>
            </a:fld>
            <a:endParaRPr lang="en-US"/>
          </a:p>
        </p:txBody>
      </p:sp>
    </p:spTree>
  </p:cSld>
  <p:clrMapOvr>
    <a:masterClrMapping/>
  </p:clrMapOvr>
  <p:transition>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AB11C10-1073-4F82-B646-4DC1126D645B}" type="slidenum">
              <a:rPr lang="en-US"/>
              <a:pPr>
                <a:defRPr/>
              </a:pPr>
              <a:t>‹#›</a:t>
            </a:fld>
            <a:endParaRPr lang="en-US"/>
          </a:p>
        </p:txBody>
      </p:sp>
    </p:spTree>
  </p:cSld>
  <p:clrMapOvr>
    <a:masterClrMapping/>
  </p:clrMapOvr>
  <p:transition>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50FC182-2569-4601-A27C-60FAC1047A1B}" type="slidenum">
              <a:rPr lang="en-US"/>
              <a:pPr>
                <a:defRPr/>
              </a:pPr>
              <a:t>‹#›</a:t>
            </a:fld>
            <a:endParaRPr lang="en-US"/>
          </a:p>
        </p:txBody>
      </p:sp>
    </p:spTree>
  </p:cSld>
  <p:clrMapOvr>
    <a:masterClrMapping/>
  </p:clrMapOvr>
  <p:transition>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5D0A2BD-E135-4F80-B059-456AD2F2A887}" type="slidenum">
              <a:rPr lang="en-US"/>
              <a:pPr>
                <a:defRPr/>
              </a:pPr>
              <a:t>‹#›</a:t>
            </a:fld>
            <a:endParaRPr lang="en-US"/>
          </a:p>
        </p:txBody>
      </p:sp>
    </p:spTree>
  </p:cSld>
  <p:clrMapOvr>
    <a:masterClrMapping/>
  </p:clrMapOvr>
  <p:transition>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301B0F7-55B8-4AE8-A36F-CD85EBFCE7C4}" type="slidenum">
              <a:rPr lang="en-US"/>
              <a:pPr>
                <a:defRPr/>
              </a:pPr>
              <a:t>‹#›</a:t>
            </a:fld>
            <a:endParaRPr lang="en-US"/>
          </a:p>
        </p:txBody>
      </p:sp>
    </p:spTree>
  </p:cSld>
  <p:clrMapOvr>
    <a:masterClrMapping/>
  </p:clrMapOvr>
  <p:transition>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9768A28-8AAE-4758-9C3A-93F3A5E729C3}" type="slidenum">
              <a:rPr lang="en-US"/>
              <a:pPr>
                <a:defRPr/>
              </a:pPr>
              <a:t>‹#›</a:t>
            </a:fld>
            <a:endParaRPr lang="en-US"/>
          </a:p>
        </p:txBody>
      </p:sp>
    </p:spTree>
  </p:cSld>
  <p:clrMapOvr>
    <a:masterClrMapping/>
  </p:clrMapOvr>
  <p:transition>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EA64397-6A65-4AFC-AA28-053014B1C0EE}" type="slidenum">
              <a:rPr lang="en-US"/>
              <a:pPr>
                <a:defRPr/>
              </a:pPr>
              <a:t>‹#›</a:t>
            </a:fld>
            <a:endParaRPr lang="en-US"/>
          </a:p>
        </p:txBody>
      </p:sp>
    </p:spTree>
  </p:cSld>
  <p:clrMapOvr>
    <a:masterClrMapping/>
  </p:clrMapOvr>
  <p:transition>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42FF679-FDD9-431A-B4A6-0623CA7D7947}" type="slidenum">
              <a:rPr lang="en-US"/>
              <a:pPr>
                <a:defRPr/>
              </a:pPr>
              <a:t>‹#›</a:t>
            </a:fld>
            <a:endParaRPr lang="en-US"/>
          </a:p>
        </p:txBody>
      </p:sp>
    </p:spTree>
  </p:cSld>
  <p:clrMapOvr>
    <a:masterClrMapping/>
  </p:clrMapOvr>
  <p:transition>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4C9DF8B-97A7-43F4-B17E-00EFD882B9F6}" type="slidenum">
              <a:rPr lang="en-US"/>
              <a:pPr>
                <a:defRPr/>
              </a:pPr>
              <a:t>‹#›</a:t>
            </a:fld>
            <a:endParaRPr 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B6DD012-5D35-4B5C-B34C-0A8D658F582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4A6E70-1B64-4CB1-84D5-B6B47A9B4EFE}"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157912C-44D8-4BD9-8666-4550689E358F}" type="slidenum">
              <a:rPr lang="en-US"/>
              <a:pPr>
                <a:defRPr/>
              </a:pPr>
              <a:t>‹#›</a:t>
            </a:fld>
            <a:endParaRPr lang="en-US"/>
          </a:p>
        </p:txBody>
      </p:sp>
    </p:spTree>
  </p:cSld>
  <p:clrMapOvr>
    <a:masterClrMapping/>
  </p:clrMapOvr>
  <p:transition>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C3D09C5-D705-480A-B092-104DCF44A42D}" type="slidenum">
              <a:rPr lang="en-US"/>
              <a:pPr>
                <a:defRPr/>
              </a:pPr>
              <a:t>‹#›</a:t>
            </a:fld>
            <a:endParaRPr lang="en-US"/>
          </a:p>
        </p:txBody>
      </p:sp>
    </p:spTree>
  </p:cSld>
  <p:clrMapOvr>
    <a:masterClrMapping/>
  </p:clrMapOvr>
  <p:transition>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034AF6-C8C4-4827-AFD3-94B895DEFB98}" type="slidenum">
              <a:rPr lang="en-US"/>
              <a:pPr>
                <a:defRPr/>
              </a:pPr>
              <a:t>‹#›</a:t>
            </a:fld>
            <a:endParaRPr lang="en-US"/>
          </a:p>
        </p:txBody>
      </p:sp>
    </p:spTree>
  </p:cSld>
  <p:clrMapOvr>
    <a:masterClrMapping/>
  </p:clrMapOvr>
  <p:transition>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3454FDD-9E1C-44F8-B6B9-AA28292EC4B2}" type="slidenum">
              <a:rPr lang="en-US"/>
              <a:pPr>
                <a:defRPr/>
              </a:pPr>
              <a:t>‹#›</a:t>
            </a:fld>
            <a:endParaRPr lang="en-US"/>
          </a:p>
        </p:txBody>
      </p:sp>
    </p:spTree>
  </p:cSld>
  <p:clrMapOvr>
    <a:masterClrMapping/>
  </p:clrMapOvr>
  <p:transition>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6E5A2E0-2FCA-466F-9BA0-6BBA9308DF9E}" type="slidenum">
              <a:rPr lang="en-US"/>
              <a:pPr>
                <a:defRPr/>
              </a:pPr>
              <a:t>‹#›</a:t>
            </a:fld>
            <a:endParaRPr lang="en-US"/>
          </a:p>
        </p:txBody>
      </p:sp>
    </p:spTree>
  </p:cSld>
  <p:clrMapOvr>
    <a:masterClrMapping/>
  </p:clrMapOvr>
  <p:transition>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BE2AA1-8823-4693-B00D-475862B846D3}" type="slidenum">
              <a:rPr lang="en-US"/>
              <a:pPr>
                <a:defRPr/>
              </a:pPr>
              <a:t>‹#›</a:t>
            </a:fld>
            <a:endParaRPr lang="en-US"/>
          </a:p>
        </p:txBody>
      </p:sp>
    </p:spTree>
  </p:cSld>
  <p:clrMapOvr>
    <a:masterClrMapping/>
  </p:clrMapOvr>
  <p:transition>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AE5EE69-7456-4149-A01E-D9ADAF60321C}" type="slidenum">
              <a:rPr lang="en-US"/>
              <a:pPr>
                <a:defRPr/>
              </a:pPr>
              <a:t>‹#›</a:t>
            </a:fld>
            <a:endParaRPr lang="en-US"/>
          </a:p>
        </p:txBody>
      </p:sp>
    </p:spTree>
  </p:cSld>
  <p:clrMapOvr>
    <a:masterClrMapping/>
  </p:clrMapOvr>
  <p:transition>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75DB2A56-10B2-4262-8B6E-F2952D5E72FD}" type="slidenum">
              <a:rPr lang="en-US"/>
              <a:pPr>
                <a:defRPr/>
              </a:pPr>
              <a:t>‹#›</a:t>
            </a:fld>
            <a:endParaRPr lang="en-US"/>
          </a:p>
        </p:txBody>
      </p:sp>
    </p:spTree>
  </p:cSld>
  <p:clrMapOvr>
    <a:masterClrMapping/>
  </p:clrMapOvr>
  <p:transition>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A70458E-94BA-4BC1-946E-96ECC582A090}" type="slidenum">
              <a:rPr lang="en-US"/>
              <a:pPr>
                <a:defRPr/>
              </a:pPr>
              <a:t>‹#›</a:t>
            </a:fld>
            <a:endParaRPr lang="en-US"/>
          </a:p>
        </p:txBody>
      </p:sp>
    </p:spTree>
  </p:cSld>
  <p:clrMapOvr>
    <a:masterClrMapping/>
  </p:clrMapOvr>
  <p:transition>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1EB56B73-4150-49FB-9B17-01254B56BA28}" type="slidenum">
              <a:rPr lang="en-US"/>
              <a:pPr>
                <a:defRPr/>
              </a:pPr>
              <a:t>‹#›</a:t>
            </a:fld>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D7FB20-F426-4545-A92D-30B5EA58881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F9C0F06-0A92-4A6C-A902-AB0646A2E149}"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0D0E782-52C5-4B40-A073-CE459D1CB5FB}" type="slidenum">
              <a:rPr lang="en-US"/>
              <a:pPr>
                <a:defRPr/>
              </a:pPr>
              <a:t>‹#›</a:t>
            </a:fld>
            <a:endParaRPr lang="en-US"/>
          </a:p>
        </p:txBody>
      </p:sp>
    </p:spTree>
  </p:cSld>
  <p:clrMapOvr>
    <a:masterClrMapping/>
  </p:clrMapOvr>
  <p:transition>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AB0BA83-96BE-449C-A44B-A32BC4642E61}" type="slidenum">
              <a:rPr lang="en-US"/>
              <a:pPr>
                <a:defRPr/>
              </a:pPr>
              <a:t>‹#›</a:t>
            </a:fld>
            <a:endParaRPr lang="en-US"/>
          </a:p>
        </p:txBody>
      </p:sp>
    </p:spTree>
  </p:cSld>
  <p:clrMapOvr>
    <a:masterClrMapping/>
  </p:clrMapOvr>
  <p:transition>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C91B28-D9FC-41F6-A796-109EA32E44BD}" type="slidenum">
              <a:rPr lang="en-US"/>
              <a:pPr>
                <a:defRPr/>
              </a:pPr>
              <a:t>‹#›</a:t>
            </a:fld>
            <a:endParaRPr lang="en-US"/>
          </a:p>
        </p:txBody>
      </p:sp>
    </p:spTree>
  </p:cSld>
  <p:clrMapOvr>
    <a:masterClrMapping/>
  </p:clrMapOvr>
  <p:transition>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12C8D9D-7EDF-424A-BD89-5FAF34096B3D}" type="slidenum">
              <a:rPr lang="en-US"/>
              <a:pPr>
                <a:defRPr/>
              </a:pPr>
              <a:t>‹#›</a:t>
            </a:fld>
            <a:endParaRPr lang="en-US"/>
          </a:p>
        </p:txBody>
      </p:sp>
    </p:spTree>
  </p:cSld>
  <p:clrMapOvr>
    <a:masterClrMapping/>
  </p:clrMapOvr>
  <p:transition>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590CAEB-E65B-429B-8B6A-988D7C258F33}" type="slidenum">
              <a:rPr lang="en-US"/>
              <a:pPr>
                <a:defRPr/>
              </a:pPr>
              <a:t>‹#›</a:t>
            </a:fld>
            <a:endParaRPr lang="en-US"/>
          </a:p>
        </p:txBody>
      </p:sp>
    </p:spTree>
  </p:cSld>
  <p:clrMapOvr>
    <a:masterClrMapping/>
  </p:clrMapOvr>
  <p:transition>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E652686-9667-40BD-8646-68FF49C25A8E}" type="slidenum">
              <a:rPr lang="en-US"/>
              <a:pPr>
                <a:defRPr/>
              </a:pPr>
              <a:t>‹#›</a:t>
            </a:fld>
            <a:endParaRPr lang="en-US"/>
          </a:p>
        </p:txBody>
      </p:sp>
    </p:spTree>
  </p:cSld>
  <p:clrMapOvr>
    <a:masterClrMapping/>
  </p:clrMapOvr>
  <p:transition>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A71696F-0B38-488E-B5A0-D15A7220C2FD}" type="slidenum">
              <a:rPr lang="en-US"/>
              <a:pPr>
                <a:defRPr/>
              </a:pPr>
              <a:t>‹#›</a:t>
            </a:fld>
            <a:endParaRPr lang="en-US"/>
          </a:p>
        </p:txBody>
      </p:sp>
    </p:spTree>
  </p:cSld>
  <p:clrMapOvr>
    <a:masterClrMapping/>
  </p:clrMapOvr>
  <p:transition>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579F5C3-F1F7-4B23-BDA2-F6676178F55B}" type="slidenum">
              <a:rPr lang="en-US"/>
              <a:pPr>
                <a:defRPr/>
              </a:pPr>
              <a:t>‹#›</a:t>
            </a:fld>
            <a:endParaRPr lang="en-US"/>
          </a:p>
        </p:txBody>
      </p:sp>
    </p:spTree>
  </p:cSld>
  <p:clrMapOvr>
    <a:masterClrMapping/>
  </p:clrMapOvr>
  <p:transition>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70FC9EC3-6461-47ED-95B3-3C5FE46EDE65}" type="slidenum">
              <a:rPr lang="en-US"/>
              <a:pPr>
                <a:defRPr/>
              </a:pPr>
              <a:t>‹#›</a:t>
            </a:fld>
            <a:endParaRPr lang="en-US"/>
          </a:p>
        </p:txBody>
      </p:sp>
    </p:spTree>
  </p:cSld>
  <p:clrMapOvr>
    <a:masterClrMapping/>
  </p:clrMapOvr>
  <p:transition>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68883940-2CB3-482F-BFF2-5C2102C373DB}" type="slidenum">
              <a:rPr lang="en-US"/>
              <a:pPr>
                <a:defRPr/>
              </a:pPr>
              <a:t>‹#›</a:t>
            </a:fld>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484CA2B-9D1A-4912-AB60-A9AC7B9CAFC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A742231-9F0E-48D0-8436-55D32D2679C4}"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210FF377-F034-475D-A966-A28E9EC7653F}" type="slidenum">
              <a:rPr lang="en-US"/>
              <a:pPr>
                <a:defRPr/>
              </a:pPr>
              <a:t>‹#›</a:t>
            </a:fld>
            <a:endParaRPr lang="en-US"/>
          </a:p>
        </p:txBody>
      </p:sp>
    </p:spTree>
  </p:cSld>
  <p:clrMapOvr>
    <a:masterClrMapping/>
  </p:clrMapOvr>
  <p:transition>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B7787DA-907A-4456-AEF8-5C4F099BA1C3}" type="slidenum">
              <a:rPr lang="en-US"/>
              <a:pPr>
                <a:defRPr/>
              </a:pPr>
              <a:t>‹#›</a:t>
            </a:fld>
            <a:endParaRPr lang="en-US"/>
          </a:p>
        </p:txBody>
      </p:sp>
    </p:spTree>
  </p:cSld>
  <p:clrMapOvr>
    <a:masterClrMapping/>
  </p:clrMapOvr>
  <p:transition>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B91CC954-2FD1-4193-A486-D4B31E71C90C}" type="slidenum">
              <a:rPr lang="en-US"/>
              <a:pPr>
                <a:defRPr/>
              </a:pPr>
              <a:t>‹#›</a:t>
            </a:fld>
            <a:endParaRPr lang="en-US"/>
          </a:p>
        </p:txBody>
      </p:sp>
    </p:spTree>
  </p:cSld>
  <p:clrMapOvr>
    <a:masterClrMapping/>
  </p:clrMapOvr>
  <p:transition>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B768C67B-30F0-45C7-A589-E30555B5D685}" type="slidenum">
              <a:rPr lang="en-US"/>
              <a:pPr>
                <a:defRPr/>
              </a:pPr>
              <a:t>‹#›</a:t>
            </a:fld>
            <a:endParaRPr lang="en-US"/>
          </a:p>
        </p:txBody>
      </p:sp>
    </p:spTree>
  </p:cSld>
  <p:clrMapOvr>
    <a:masterClrMapping/>
  </p:clrMapOvr>
  <p:transition>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76498B9-3F33-4755-B5B6-4F66A138FE9F}" type="slidenum">
              <a:rPr lang="en-US"/>
              <a:pPr>
                <a:defRPr/>
              </a:pPr>
              <a:t>‹#›</a:t>
            </a:fld>
            <a:endParaRPr lang="en-US"/>
          </a:p>
        </p:txBody>
      </p:sp>
    </p:spTree>
  </p:cSld>
  <p:clrMapOvr>
    <a:masterClrMapping/>
  </p:clrMapOvr>
  <p:transition>
    <p:dissolv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204FCD93-5635-4453-8C24-807E9A2C12F4}" type="slidenum">
              <a:rPr lang="en-US"/>
              <a:pPr>
                <a:defRPr/>
              </a:pPr>
              <a:t>‹#›</a:t>
            </a:fld>
            <a:endParaRPr lang="en-US"/>
          </a:p>
        </p:txBody>
      </p:sp>
    </p:spTree>
  </p:cSld>
  <p:clrMapOvr>
    <a:masterClrMapping/>
  </p:clrMapOvr>
  <p:transition>
    <p:dissolv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438F72AD-CE90-4E64-BF7D-C6F8C432B849}" type="slidenum">
              <a:rPr lang="en-US"/>
              <a:pPr>
                <a:defRPr/>
              </a:pPr>
              <a:t>‹#›</a:t>
            </a:fld>
            <a:endParaRPr lang="en-US"/>
          </a:p>
        </p:txBody>
      </p:sp>
    </p:spTree>
  </p:cSld>
  <p:clrMapOvr>
    <a:masterClrMapping/>
  </p:clrMapOvr>
  <p:transition>
    <p:dissolv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BA8F3F2F-B8CD-491A-8AC0-4CF5D880D3D7}" type="slidenum">
              <a:rPr lang="en-US"/>
              <a:pPr>
                <a:defRPr/>
              </a:pPr>
              <a:t>‹#›</a:t>
            </a:fld>
            <a:endParaRPr lang="en-US"/>
          </a:p>
        </p:txBody>
      </p:sp>
    </p:spTree>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DC68F27B-7FE6-40AA-AA74-1D0C0C014804}" type="slidenum">
              <a:rPr lang="en-US"/>
              <a:pPr>
                <a:defRPr/>
              </a:pPr>
              <a:t>‹#›</a:t>
            </a:fld>
            <a:endParaRPr lang="en-US"/>
          </a:p>
        </p:txBody>
      </p:sp>
    </p:spTree>
  </p:cSld>
  <p:clrMapOvr>
    <a:masterClrMapping/>
  </p:clrMapOvr>
  <p:transition>
    <p:dissolv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65423B79-77A7-4C4D-9719-37A733A0E0D4}" type="slidenum">
              <a:rPr lang="en-US"/>
              <a:pPr>
                <a:defRPr/>
              </a:pPr>
              <a:t>‹#›</a:t>
            </a:fld>
            <a:endParaRPr 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9B88F85-4173-482D-BCB6-6F6FF04F388D}"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16C8983-938B-4F26-97BE-690843667DDA}"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endParaRPr lang="fr-FR"/>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03A586B5-CB09-42C7-AFF5-23899449C4CE}" type="slidenum">
              <a:rPr lang="en-US"/>
              <a:pPr>
                <a:defRPr/>
              </a:pPr>
              <a:t>‹#›</a:t>
            </a:fld>
            <a:endParaRPr lang="en-US"/>
          </a:p>
        </p:txBody>
      </p:sp>
    </p:spTree>
  </p:cSld>
  <p:clrMapOvr>
    <a:masterClrMapping/>
  </p:clrMapOvr>
  <p:transition>
    <p:dissolv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fr-FR"/>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DBF63C30-9EA6-4C60-87D4-E96B54347A18}" type="slidenum">
              <a:rPr lang="en-US"/>
              <a:pPr>
                <a:defRPr/>
              </a:pPr>
              <a:t>‹#›</a:t>
            </a:fld>
            <a:endParaRPr lang="en-US"/>
          </a:p>
        </p:txBody>
      </p:sp>
    </p:spTree>
  </p:cSld>
  <p:clrMapOvr>
    <a:masterClrMapping/>
  </p:clrMapOvr>
  <p:transition>
    <p:dissolv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64AC3CF1-ABEC-4423-B10E-CE1B556DC246}" type="slidenum">
              <a:rPr lang="en-US"/>
              <a:pPr>
                <a:defRPr/>
              </a:pPr>
              <a:t>‹#›</a:t>
            </a:fld>
            <a:endParaRPr lang="en-US"/>
          </a:p>
        </p:txBody>
      </p:sp>
    </p:spTree>
  </p:cSld>
  <p:clrMapOvr>
    <a:masterClrMapping/>
  </p:clrMapOvr>
  <p:transition>
    <p:dissolv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36BA9F18-EC46-4BBE-A269-839A3A133240}" type="slidenum">
              <a:rPr lang="en-US"/>
              <a:pPr>
                <a:defRPr/>
              </a:pPr>
              <a:t>‹#›</a:t>
            </a:fld>
            <a:endParaRPr lang="en-US"/>
          </a:p>
        </p:txBody>
      </p:sp>
    </p:spTree>
  </p:cSld>
  <p:clrMapOvr>
    <a:masterClrMapping/>
  </p:clrMapOvr>
  <p:transition>
    <p:dissolv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112A8CAF-4305-465B-940D-33D600DFF052}" type="slidenum">
              <a:rPr lang="en-US"/>
              <a:pPr>
                <a:defRPr/>
              </a:pPr>
              <a:t>‹#›</a:t>
            </a:fld>
            <a:endParaRPr lang="en-US"/>
          </a:p>
        </p:txBody>
      </p:sp>
    </p:spTree>
  </p:cSld>
  <p:clrMapOvr>
    <a:masterClrMapping/>
  </p:clrMapOvr>
  <p:transition>
    <p:dissolv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EE1958C2-BCAF-4C6F-B53C-2C575846FEBA}" type="slidenum">
              <a:rPr lang="en-US"/>
              <a:pPr>
                <a:defRPr/>
              </a:pPr>
              <a:t>‹#›</a:t>
            </a:fld>
            <a:endParaRPr lang="en-US"/>
          </a:p>
        </p:txBody>
      </p:sp>
    </p:spTree>
  </p:cSld>
  <p:clrMapOvr>
    <a:masterClrMapping/>
  </p:clrMapOvr>
  <p:transition>
    <p:dissolv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0B0A9378-2250-4683-86F7-025B08B06396}" type="slidenum">
              <a:rPr lang="en-US"/>
              <a:pPr>
                <a:defRPr/>
              </a:pPr>
              <a:t>‹#›</a:t>
            </a:fld>
            <a:endParaRPr lang="en-US"/>
          </a:p>
        </p:txBody>
      </p:sp>
    </p:spTree>
  </p:cSld>
  <p:clrMapOvr>
    <a:masterClrMapping/>
  </p:clrMapOvr>
  <p:transition>
    <p:dissolv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3C0CA988-4323-4F5C-BC4F-72B275F11154}" type="slidenum">
              <a:rPr lang="en-US"/>
              <a:pPr>
                <a:defRPr/>
              </a:pPr>
              <a:t>‹#›</a:t>
            </a:fld>
            <a:endParaRPr lang="en-US"/>
          </a:p>
        </p:txBody>
      </p:sp>
    </p:spTree>
  </p:cSld>
  <p:clrMapOvr>
    <a:masterClrMapping/>
  </p:clrMapOvr>
  <p:transition>
    <p:dissolv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7499F1CD-639D-4D27-9891-8023F7856E26}" type="slidenum">
              <a:rPr lang="en-US"/>
              <a:pPr>
                <a:defRPr/>
              </a:pPr>
              <a:t>‹#›</a:t>
            </a:fld>
            <a:endParaRPr lang="en-US"/>
          </a:p>
        </p:txBody>
      </p:sp>
    </p:spTree>
  </p:cSld>
  <p:clrMapOvr>
    <a:masterClrMapping/>
  </p:clrMapOvr>
  <p:transition>
    <p:dissolv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C03178B5-D38E-4CE9-A8AE-306FD4A24232}"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C54FE63C-EE86-4DCA-9870-C4A13B35FEA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F4F9A49-F72A-479A-92CD-3270BEEF57E2}"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endParaRPr lang="fr-FR"/>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78B3EE4B-DC6B-4780-ACCC-688D7597DE93}" type="slidenum">
              <a:rPr lang="en-US"/>
              <a:pPr>
                <a:defRPr/>
              </a:pPr>
              <a:t>‹#›</a:t>
            </a:fld>
            <a:endParaRPr lang="en-US"/>
          </a:p>
        </p:txBody>
      </p:sp>
    </p:spTree>
  </p:cSld>
  <p:clrMapOvr>
    <a:masterClrMapping/>
  </p:clrMapOvr>
  <p:transition>
    <p:dissolv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586F0DC9-B0E6-452E-8FF9-DBB972605BC9}" type="slidenum">
              <a:rPr lang="en-US"/>
              <a:pPr>
                <a:defRPr/>
              </a:pPr>
              <a:t>‹#›</a:t>
            </a:fld>
            <a:endParaRPr lang="en-US"/>
          </a:p>
        </p:txBody>
      </p:sp>
    </p:spTree>
  </p:cSld>
  <p:clrMapOvr>
    <a:masterClrMapping/>
  </p:clrMapOvr>
  <p:transition>
    <p:dissolv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4ED9070F-2240-4E21-935A-9A46A390BA73}" type="slidenum">
              <a:rPr lang="en-US"/>
              <a:pPr>
                <a:defRPr/>
              </a:pPr>
              <a:t>‹#›</a:t>
            </a:fld>
            <a:endParaRPr lang="en-US"/>
          </a:p>
        </p:txBody>
      </p:sp>
    </p:spTree>
  </p:cSld>
  <p:clrMapOvr>
    <a:masterClrMapping/>
  </p:clrMapOvr>
  <p:transition>
    <p:dissolv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EAACB2DE-E8E9-4FC5-994E-60C5D5D38A2D}" type="slidenum">
              <a:rPr lang="en-US"/>
              <a:pPr>
                <a:defRPr/>
              </a:pPr>
              <a:t>‹#›</a:t>
            </a:fld>
            <a:endParaRPr lang="en-US"/>
          </a:p>
        </p:txBody>
      </p:sp>
    </p:spTree>
  </p:cSld>
  <p:clrMapOvr>
    <a:masterClrMapping/>
  </p:clrMapOvr>
  <p:transition>
    <p:dissolv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D2804CDE-3B4F-4622-B30F-4C137834CFD5}" type="slidenum">
              <a:rPr lang="en-US"/>
              <a:pPr>
                <a:defRPr/>
              </a:pPr>
              <a:t>‹#›</a:t>
            </a:fld>
            <a:endParaRPr lang="en-US"/>
          </a:p>
        </p:txBody>
      </p:sp>
    </p:spTree>
  </p:cSld>
  <p:clrMapOvr>
    <a:masterClrMapping/>
  </p:clrMapOvr>
  <p:transition>
    <p:dissolv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BF8C2623-BBB3-4F99-9913-05FE1C891C4D}" type="slidenum">
              <a:rPr lang="en-US"/>
              <a:pPr>
                <a:defRPr/>
              </a:pPr>
              <a:t>‹#›</a:t>
            </a:fld>
            <a:endParaRPr lang="en-US"/>
          </a:p>
        </p:txBody>
      </p:sp>
    </p:spTree>
  </p:cSld>
  <p:clrMapOvr>
    <a:masterClrMapping/>
  </p:clrMapOvr>
  <p:transition>
    <p:dissolv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01B81905-542B-45F9-BBA1-7264D06F3636}" type="slidenum">
              <a:rPr lang="en-US"/>
              <a:pPr>
                <a:defRPr/>
              </a:pPr>
              <a:t>‹#›</a:t>
            </a:fld>
            <a:endParaRPr lang="en-US"/>
          </a:p>
        </p:txBody>
      </p:sp>
    </p:spTree>
  </p:cSld>
  <p:clrMapOvr>
    <a:masterClrMapping/>
  </p:clrMapOvr>
  <p:transition>
    <p:dissolv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3220C1D6-D672-4C03-9EB7-7039B0175255}" type="slidenum">
              <a:rPr lang="en-US"/>
              <a:pPr>
                <a:defRPr/>
              </a:pPr>
              <a:t>‹#›</a:t>
            </a:fld>
            <a:endParaRPr lang="en-US"/>
          </a:p>
        </p:txBody>
      </p:sp>
    </p:spTree>
  </p:cSld>
  <p:clrMapOvr>
    <a:masterClrMapping/>
  </p:clrMapOvr>
  <p:transition>
    <p:dissolv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82C79E2-181C-4A32-8C46-AE2939B68E8B}" type="slidenum">
              <a:rPr lang="en-US"/>
              <a:pPr>
                <a:defRPr/>
              </a:pPr>
              <a:t>‹#›</a:t>
            </a:fld>
            <a:endParaRPr lang="en-US"/>
          </a:p>
        </p:txBody>
      </p:sp>
    </p:spTree>
  </p:cSld>
  <p:clrMapOvr>
    <a:masterClrMapping/>
  </p:clrMapOvr>
  <p:transition>
    <p:dissolv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B772AC37-5BF1-4A3A-92F4-5951F63AA446}"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E1595C-D8FF-4AA7-B0C0-752EC046780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21393BCD-8AC2-4F74-B490-61B998D0281A}"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07F1B380-D4F1-4F26-B7BB-FFA1964F4C9A}" type="slidenum">
              <a:rPr lang="en-US"/>
              <a:pPr>
                <a:defRPr/>
              </a:pPr>
              <a:t>‹#›</a:t>
            </a:fld>
            <a:endParaRPr lang="en-US"/>
          </a:p>
        </p:txBody>
      </p:sp>
    </p:spTree>
  </p:cSld>
  <p:clrMapOvr>
    <a:masterClrMapping/>
  </p:clrMapOvr>
  <p:transition>
    <p:dissolv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endParaRPr lang="fr-FR"/>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267E2784-B298-4650-BF94-426971CC9B1B}" type="slidenum">
              <a:rPr lang="en-US"/>
              <a:pPr>
                <a:defRPr/>
              </a:pPr>
              <a:t>‹#›</a:t>
            </a:fld>
            <a:endParaRPr lang="en-US"/>
          </a:p>
        </p:txBody>
      </p:sp>
    </p:spTree>
  </p:cSld>
  <p:clrMapOvr>
    <a:masterClrMapping/>
  </p:clrMapOvr>
  <p:transition>
    <p:dissolv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AD8BBB14-E050-48A0-9A81-E8DC9B041C44}" type="slidenum">
              <a:rPr lang="en-US"/>
              <a:pPr>
                <a:defRPr/>
              </a:pPr>
              <a:t>‹#›</a:t>
            </a:fld>
            <a:endParaRPr lang="en-US"/>
          </a:p>
        </p:txBody>
      </p:sp>
    </p:spTree>
  </p:cSld>
  <p:clrMapOvr>
    <a:masterClrMapping/>
  </p:clrMapOvr>
  <p:transition>
    <p:dissolv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F3B4052E-423F-4FAC-A1D1-3ACA827493D2}" type="slidenum">
              <a:rPr lang="en-US"/>
              <a:pPr>
                <a:defRPr/>
              </a:pPr>
              <a:t>‹#›</a:t>
            </a:fld>
            <a:endParaRPr lang="en-US"/>
          </a:p>
        </p:txBody>
      </p:sp>
    </p:spTree>
  </p:cSld>
  <p:clrMapOvr>
    <a:masterClrMapping/>
  </p:clrMapOvr>
  <p:transition>
    <p:dissolv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68F8D929-D0F1-4C36-8F01-1D5E6CD7ACE6}" type="slidenum">
              <a:rPr lang="en-US"/>
              <a:pPr>
                <a:defRPr/>
              </a:pPr>
              <a:t>‹#›</a:t>
            </a:fld>
            <a:endParaRPr lang="en-US"/>
          </a:p>
        </p:txBody>
      </p:sp>
    </p:spTree>
  </p:cSld>
  <p:clrMapOvr>
    <a:masterClrMapping/>
  </p:clrMapOvr>
  <p:transition>
    <p:dissolv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829CC6CB-0F50-4470-A0B2-46D5EC3EB89C}" type="slidenum">
              <a:rPr lang="en-US"/>
              <a:pPr>
                <a:defRPr/>
              </a:pPr>
              <a:t>‹#›</a:t>
            </a:fld>
            <a:endParaRPr lang="en-US"/>
          </a:p>
        </p:txBody>
      </p:sp>
    </p:spTree>
  </p:cSld>
  <p:clrMapOvr>
    <a:masterClrMapping/>
  </p:clrMapOvr>
  <p:transition>
    <p:dissolv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43CE21A2-20C4-4432-A3D7-0EA417AAC39D}" type="slidenum">
              <a:rPr lang="en-US"/>
              <a:pPr>
                <a:defRPr/>
              </a:pPr>
              <a:t>‹#›</a:t>
            </a:fld>
            <a:endParaRPr lang="en-US"/>
          </a:p>
        </p:txBody>
      </p:sp>
    </p:spTree>
  </p:cSld>
  <p:clrMapOvr>
    <a:masterClrMapping/>
  </p:clrMapOvr>
  <p:transition>
    <p:dissolv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288A33C2-C412-4714-9E8E-6CD2A6ADFAA1}" type="slidenum">
              <a:rPr lang="en-US"/>
              <a:pPr>
                <a:defRPr/>
              </a:pPr>
              <a:t>‹#›</a:t>
            </a:fld>
            <a:endParaRPr lang="en-US"/>
          </a:p>
        </p:txBody>
      </p:sp>
    </p:spTree>
  </p:cSld>
  <p:clrMapOvr>
    <a:masterClrMapping/>
  </p:clrMapOvr>
  <p:transition>
    <p:dissolv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A219F1A-6715-46C8-B199-3397D32BB56D}" type="slidenum">
              <a:rPr lang="en-US"/>
              <a:pPr>
                <a:defRPr/>
              </a:pPr>
              <a:t>‹#›</a:t>
            </a:fld>
            <a:endParaRPr lang="en-US"/>
          </a:p>
        </p:txBody>
      </p:sp>
    </p:spTree>
  </p:cSld>
  <p:clrMapOvr>
    <a:masterClrMapping/>
  </p:clrMapOvr>
  <p:transition>
    <p:dissolv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1E3DADD-BF70-4D94-851B-C3906928DB46}"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5FCB80-3CAD-46D2-A6E0-86259C1C673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A43955F-6DB7-4157-9972-14E9B70C2333}"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ABB1B02-3F05-48A9-9803-B14EF11CE398}" type="slidenum">
              <a:rPr lang="en-US"/>
              <a:pPr>
                <a:defRPr/>
              </a:pPr>
              <a:t>‹#›</a:t>
            </a:fld>
            <a:endParaRPr lang="en-US"/>
          </a:p>
        </p:txBody>
      </p:sp>
    </p:spTree>
  </p:cSld>
  <p:clrMapOvr>
    <a:masterClrMapping/>
  </p:clrMapOvr>
  <p:transition>
    <p:dissolv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61BF426F-02E8-4164-A013-2308386C0AE3}" type="slidenum">
              <a:rPr lang="en-US"/>
              <a:pPr>
                <a:defRPr/>
              </a:pPr>
              <a:t>‹#›</a:t>
            </a:fld>
            <a:endParaRPr lang="en-US"/>
          </a:p>
        </p:txBody>
      </p:sp>
    </p:spTree>
  </p:cSld>
  <p:clrMapOvr>
    <a:masterClrMapping/>
  </p:clrMapOvr>
  <p:transition>
    <p:dissolv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D4E78298-E786-4B9A-82BC-405E86006C6F}" type="slidenum">
              <a:rPr lang="en-US"/>
              <a:pPr>
                <a:defRPr/>
              </a:pPr>
              <a:t>‹#›</a:t>
            </a:fld>
            <a:endParaRPr lang="en-US"/>
          </a:p>
        </p:txBody>
      </p:sp>
    </p:spTree>
  </p:cSld>
  <p:clrMapOvr>
    <a:masterClrMapping/>
  </p:clrMapOvr>
  <p:transition>
    <p:dissolv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BECE9A1A-7BCB-46DB-A828-0D13737FBA51}" type="slidenum">
              <a:rPr lang="en-US"/>
              <a:pPr>
                <a:defRPr/>
              </a:pPr>
              <a:t>‹#›</a:t>
            </a:fld>
            <a:endParaRPr lang="en-US"/>
          </a:p>
        </p:txBody>
      </p:sp>
    </p:spTree>
  </p:cSld>
  <p:clrMapOvr>
    <a:masterClrMapping/>
  </p:clrMapOvr>
  <p:transition>
    <p:dissolv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245BE402-EBBF-458E-93CD-93BABC6E7515}" type="slidenum">
              <a:rPr lang="en-US"/>
              <a:pPr>
                <a:defRPr/>
              </a:pPr>
              <a:t>‹#›</a:t>
            </a:fld>
            <a:endParaRPr lang="en-US"/>
          </a:p>
        </p:txBody>
      </p:sp>
    </p:spTree>
  </p:cSld>
  <p:clrMapOvr>
    <a:masterClrMapping/>
  </p:clrMapOvr>
  <p:transition>
    <p:dissolv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8CCD3D0-685F-4EC9-8A0D-D075D41B6B0E}" type="slidenum">
              <a:rPr lang="en-US"/>
              <a:pPr>
                <a:defRPr/>
              </a:pPr>
              <a:t>‹#›</a:t>
            </a:fld>
            <a:endParaRPr lang="en-US"/>
          </a:p>
        </p:txBody>
      </p:sp>
    </p:spTree>
  </p:cSld>
  <p:clrMapOvr>
    <a:masterClrMapping/>
  </p:clrMapOvr>
  <p:transition>
    <p:dissolv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4EBE30F-B655-48AE-8801-9B6D3AE74E0F}" type="slidenum">
              <a:rPr lang="en-US"/>
              <a:pPr>
                <a:defRPr/>
              </a:pPr>
              <a:t>‹#›</a:t>
            </a:fld>
            <a:endParaRPr lang="en-US"/>
          </a:p>
        </p:txBody>
      </p:sp>
    </p:spTree>
  </p:cSld>
  <p:clrMapOvr>
    <a:masterClrMapping/>
  </p:clrMapOvr>
  <p:transition>
    <p:dissolv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ACC3034-4311-455C-A0E7-3F53BD02146F}" type="slidenum">
              <a:rPr lang="en-US"/>
              <a:pPr>
                <a:defRPr/>
              </a:pPr>
              <a:t>‹#›</a:t>
            </a:fld>
            <a:endParaRPr lang="en-US"/>
          </a:p>
        </p:txBody>
      </p:sp>
    </p:spTree>
  </p:cSld>
  <p:clrMapOvr>
    <a:masterClrMapping/>
  </p:clrMapOvr>
  <p:transition>
    <p:dissolv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1E3F24E-E0EC-4511-99A0-CF71A10F6829}" type="slidenum">
              <a:rPr lang="en-US"/>
              <a:pPr>
                <a:defRPr/>
              </a:pPr>
              <a:t>‹#›</a:t>
            </a:fld>
            <a:endParaRPr lang="en-US"/>
          </a:p>
        </p:txBody>
      </p:sp>
    </p:spTree>
  </p:cSld>
  <p:clrMapOvr>
    <a:masterClrMapping/>
  </p:clrMapOvr>
  <p:transition>
    <p:dissolv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D114CC3-3665-427B-8CFE-036BF0FA8D4F}"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E21898-D51E-4D43-80FA-9EA60570861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4843E62-C33E-4432-835B-5F21AD36455C}"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369B47C-A05C-43E1-BEE4-8C203ABB8153}" type="slidenum">
              <a:rPr lang="en-US"/>
              <a:pPr>
                <a:defRPr/>
              </a:pPr>
              <a:t>‹#›</a:t>
            </a:fld>
            <a:endParaRPr lang="en-US"/>
          </a:p>
        </p:txBody>
      </p:sp>
    </p:spTree>
  </p:cSld>
  <p:clrMapOvr>
    <a:masterClrMapping/>
  </p:clrMapOvr>
  <p:transition>
    <p:dissolv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EB81988-4384-4B84-93AE-A031A234E9FA}" type="slidenum">
              <a:rPr lang="en-US"/>
              <a:pPr>
                <a:defRPr/>
              </a:pPr>
              <a:t>‹#›</a:t>
            </a:fld>
            <a:endParaRPr lang="en-US"/>
          </a:p>
        </p:txBody>
      </p:sp>
    </p:spTree>
  </p:cSld>
  <p:clrMapOvr>
    <a:masterClrMapping/>
  </p:clrMapOvr>
  <p:transition>
    <p:dissolv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345E93E-1747-43B3-861E-C937C2BA5207}" type="slidenum">
              <a:rPr lang="en-US"/>
              <a:pPr>
                <a:defRPr/>
              </a:pPr>
              <a:t>‹#›</a:t>
            </a:fld>
            <a:endParaRPr lang="en-US"/>
          </a:p>
        </p:txBody>
      </p:sp>
    </p:spTree>
  </p:cSld>
  <p:clrMapOvr>
    <a:masterClrMapping/>
  </p:clrMapOvr>
  <p:transition>
    <p:dissolv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35E62F30-4FCC-44F5-8CD7-2220459712BB}" type="slidenum">
              <a:rPr lang="en-US"/>
              <a:pPr>
                <a:defRPr/>
              </a:pPr>
              <a:t>‹#›</a:t>
            </a:fld>
            <a:endParaRPr lang="en-US"/>
          </a:p>
        </p:txBody>
      </p:sp>
    </p:spTree>
  </p:cSld>
  <p:clrMapOvr>
    <a:masterClrMapping/>
  </p:clrMapOvr>
  <p:transition>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2C7F6ADE-B542-4AD0-9530-E4883168270F}" type="slidenum">
              <a:rPr lang="en-US"/>
              <a:pPr>
                <a:defRPr/>
              </a:pPr>
              <a:t>‹#›</a:t>
            </a:fld>
            <a:endParaRPr lang="en-US"/>
          </a:p>
        </p:txBody>
      </p:sp>
    </p:spTree>
  </p:cSld>
  <p:clrMapOvr>
    <a:masterClrMapping/>
  </p:clrMapOvr>
  <p:transition>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6C813525-4D4C-4AA0-86AC-5275AA19B02C}" type="slidenum">
              <a:rPr lang="en-US"/>
              <a:pPr>
                <a:defRPr/>
              </a:pPr>
              <a:t>‹#›</a:t>
            </a:fld>
            <a:endParaRPr lang="en-US"/>
          </a:p>
        </p:txBody>
      </p:sp>
    </p:spTree>
  </p:cSld>
  <p:clrMapOvr>
    <a:masterClrMapping/>
  </p:clrMapOvr>
  <p:transition>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E44DEE2-0453-4EAB-98A8-4E1C127F99FD}" type="slidenum">
              <a:rPr lang="en-US"/>
              <a:pPr>
                <a:defRPr/>
              </a:pPr>
              <a:t>‹#›</a:t>
            </a:fld>
            <a:endParaRPr lang="en-US"/>
          </a:p>
        </p:txBody>
      </p:sp>
    </p:spTree>
  </p:cSld>
  <p:clrMapOvr>
    <a:masterClrMapping/>
  </p:clrMapOvr>
  <p:transition>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00AF34B-DC03-4D14-B7EA-C507DFB668F3}" type="slidenum">
              <a:rPr lang="en-US"/>
              <a:pPr>
                <a:defRPr/>
              </a:pPr>
              <a:t>‹#›</a:t>
            </a:fld>
            <a:endParaRPr lang="en-US"/>
          </a:p>
        </p:txBody>
      </p:sp>
    </p:spTree>
  </p:cSld>
  <p:clrMapOvr>
    <a:masterClrMapping/>
  </p:clrMapOvr>
  <p:transition>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4D8CE38-0E20-4EE2-807E-5C98D73F99B3}" type="slidenum">
              <a:rPr lang="en-US"/>
              <a:pPr>
                <a:defRPr/>
              </a:pPr>
              <a:t>‹#›</a:t>
            </a:fld>
            <a:endParaRPr lang="en-US"/>
          </a:p>
        </p:txBody>
      </p:sp>
    </p:spTree>
  </p:cSld>
  <p:clrMapOvr>
    <a:masterClrMapping/>
  </p:clrMapOvr>
  <p:transition>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CC4D962-3461-4000-8970-4B52E832A25B}"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9F5DA53-4139-45C2-AA96-24211A55515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ABACB6-2B54-4FC5-8406-573B3FBD9E7D}"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3461124-A317-44CC-8C6C-3D315DE51F44}" type="slidenum">
              <a:rPr lang="en-US"/>
              <a:pPr>
                <a:defRPr/>
              </a:pPr>
              <a:t>‹#›</a:t>
            </a:fld>
            <a:endParaRPr lang="en-US"/>
          </a:p>
        </p:txBody>
      </p:sp>
    </p:spTree>
  </p:cSld>
  <p:clrMapOvr>
    <a:masterClrMapping/>
  </p:clrMapOvr>
  <p:transition>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8664F07-F34E-431D-8314-055ADDAE35F4}" type="slidenum">
              <a:rPr lang="en-US"/>
              <a:pPr>
                <a:defRPr/>
              </a:pPr>
              <a:t>‹#›</a:t>
            </a:fld>
            <a:endParaRPr lang="en-US"/>
          </a:p>
        </p:txBody>
      </p:sp>
    </p:spTree>
  </p:cSld>
  <p:clrMapOvr>
    <a:masterClrMapping/>
  </p:clrMapOvr>
  <p:transition>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FA1BB13-F040-4718-A5EA-40FF9B69EFE4}" type="slidenum">
              <a:rPr lang="en-US"/>
              <a:pPr>
                <a:defRPr/>
              </a:pPr>
              <a:t>‹#›</a:t>
            </a:fld>
            <a:endParaRPr lang="en-US"/>
          </a:p>
        </p:txBody>
      </p:sp>
    </p:spTree>
  </p:cSld>
  <p:clrMapOvr>
    <a:masterClrMapping/>
  </p:clrMapOvr>
  <p:transition>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22FAB00-4D32-4D13-BEAD-26034AD5E5B6}" type="slidenum">
              <a:rPr lang="en-US"/>
              <a:pPr>
                <a:defRPr/>
              </a:pPr>
              <a:t>‹#›</a:t>
            </a:fld>
            <a:endParaRPr lang="en-US"/>
          </a:p>
        </p:txBody>
      </p:sp>
    </p:spTree>
  </p:cSld>
  <p:clrMapOvr>
    <a:masterClrMapping/>
  </p:clrMapOvr>
  <p:transition>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D630B67-66BA-4688-B398-A4559695ABB7}" type="slidenum">
              <a:rPr lang="en-US"/>
              <a:pPr>
                <a:defRPr/>
              </a:pPr>
              <a:t>‹#›</a:t>
            </a:fld>
            <a:endParaRPr lang="en-US"/>
          </a:p>
        </p:txBody>
      </p:sp>
    </p:spTree>
  </p:cSld>
  <p:clrMapOvr>
    <a:masterClrMapping/>
  </p:clrMapOvr>
  <p:transition>
    <p:dissolv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AAD429B0-1919-4152-82F9-607928ADD8B0}" type="slidenum">
              <a:rPr lang="en-US"/>
              <a:pPr>
                <a:defRPr/>
              </a:pPr>
              <a:t>‹#›</a:t>
            </a:fld>
            <a:endParaRPr lang="en-US"/>
          </a:p>
        </p:txBody>
      </p:sp>
    </p:spTree>
  </p:cSld>
  <p:clrMapOvr>
    <a:masterClrMapping/>
  </p:clrMapOvr>
  <p:transition>
    <p:dissolv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34E0A15-1343-4370-87AC-4534190E455C}" type="slidenum">
              <a:rPr lang="en-US"/>
              <a:pPr>
                <a:defRPr/>
              </a:pPr>
              <a:t>‹#›</a:t>
            </a:fld>
            <a:endParaRPr lang="en-US"/>
          </a:p>
        </p:txBody>
      </p:sp>
    </p:spTree>
  </p:cSld>
  <p:clrMapOvr>
    <a:masterClrMapping/>
  </p:clrMapOvr>
  <p:transition>
    <p:dissolv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F54271A-177A-40CC-A322-105581B12999}" type="slidenum">
              <a:rPr lang="en-US"/>
              <a:pPr>
                <a:defRPr/>
              </a:pPr>
              <a:t>‹#›</a:t>
            </a:fld>
            <a:endParaRPr lang="en-US"/>
          </a:p>
        </p:txBody>
      </p:sp>
    </p:spTree>
  </p:cSld>
  <p:clrMapOvr>
    <a:masterClrMapping/>
  </p:clrMapOvr>
  <p:transition>
    <p:dissolv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2C60178-F255-4C66-B2B9-E894F8C6A3B2}" type="slidenum">
              <a:rPr lang="en-US"/>
              <a:pPr>
                <a:defRPr/>
              </a:pPr>
              <a:t>‹#›</a:t>
            </a:fld>
            <a:endParaRPr lang="en-US"/>
          </a:p>
        </p:txBody>
      </p:sp>
    </p:spTree>
  </p:cSld>
  <p:clrMapOvr>
    <a:masterClrMapping/>
  </p:clrMapOvr>
  <p:transition>
    <p:dissolv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581C715-788A-4B6B-91C0-53E36A469EF6}"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4ADD064-9564-4806-8D6E-1E442ED1D65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4AACED0-3760-4F3F-82EC-2D3E516B93A7}"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413F13D-191D-490E-9C0A-B7638E8CFF25}" type="slidenum">
              <a:rPr lang="en-US"/>
              <a:pPr>
                <a:defRPr/>
              </a:pPr>
              <a:t>‹#›</a:t>
            </a:fld>
            <a:endParaRPr lang="en-US"/>
          </a:p>
        </p:txBody>
      </p:sp>
    </p:spTree>
  </p:cSld>
  <p:clrMapOvr>
    <a:masterClrMapping/>
  </p:clrMapOvr>
  <p:transition>
    <p:dissolv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04CE3A3-74DE-4F4B-B4C6-FDA6E1C089B4}" type="slidenum">
              <a:rPr lang="en-US"/>
              <a:pPr>
                <a:defRPr/>
              </a:pPr>
              <a:t>‹#›</a:t>
            </a:fld>
            <a:endParaRPr lang="en-US"/>
          </a:p>
        </p:txBody>
      </p:sp>
    </p:spTree>
  </p:cSld>
  <p:clrMapOvr>
    <a:masterClrMapping/>
  </p:clrMapOvr>
  <p:transition>
    <p:dissolv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D30FA73-FB1C-4BEA-AC2B-8AAEEB413651}" type="slidenum">
              <a:rPr lang="en-US"/>
              <a:pPr>
                <a:defRPr/>
              </a:pPr>
              <a:t>‹#›</a:t>
            </a:fld>
            <a:endParaRPr lang="en-US"/>
          </a:p>
        </p:txBody>
      </p:sp>
    </p:spTree>
  </p:cSld>
  <p:clrMapOvr>
    <a:masterClrMapping/>
  </p:clrMapOvr>
  <p:transition>
    <p:dissolv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574F50D-B0DD-4B39-8310-F6F6900B73E3}" type="slidenum">
              <a:rPr lang="en-US"/>
              <a:pPr>
                <a:defRPr/>
              </a:pPr>
              <a:t>‹#›</a:t>
            </a:fld>
            <a:endParaRPr lang="en-US"/>
          </a:p>
        </p:txBody>
      </p:sp>
    </p:spTree>
  </p:cSld>
  <p:clrMapOvr>
    <a:masterClrMapping/>
  </p:clrMapOvr>
  <p:transition>
    <p:dissolv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C57365B-0DE8-4F34-B7CA-180CF5780527}" type="slidenum">
              <a:rPr lang="en-US"/>
              <a:pPr>
                <a:defRPr/>
              </a:pPr>
              <a:t>‹#›</a:t>
            </a:fld>
            <a:endParaRPr lang="en-US"/>
          </a:p>
        </p:txBody>
      </p:sp>
    </p:spTree>
  </p:cSld>
  <p:clrMapOvr>
    <a:masterClrMapping/>
  </p:clrMapOvr>
  <p:transition>
    <p:dissolv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5E8B16C-3FAD-4E1B-8997-2FB1EF468258}" type="slidenum">
              <a:rPr lang="en-US"/>
              <a:pPr>
                <a:defRPr/>
              </a:pPr>
              <a:t>‹#›</a:t>
            </a:fld>
            <a:endParaRPr lang="en-US"/>
          </a:p>
        </p:txBody>
      </p:sp>
    </p:spTree>
  </p:cSld>
  <p:clrMapOvr>
    <a:masterClrMapping/>
  </p:clrMapOvr>
  <p:transition>
    <p:dissolv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1B7D6D4-F0A9-49FE-8980-F0BD954D19F5}" type="slidenum">
              <a:rPr lang="en-US"/>
              <a:pPr>
                <a:defRPr/>
              </a:pPr>
              <a:t>‹#›</a:t>
            </a:fld>
            <a:endParaRPr lang="en-US"/>
          </a:p>
        </p:txBody>
      </p:sp>
    </p:spTree>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BAA3C00-787C-4653-BD80-5E935AB075EE}" type="slidenum">
              <a:rPr lang="en-US"/>
              <a:pPr>
                <a:defRPr/>
              </a:pPr>
              <a:t>‹#›</a:t>
            </a:fld>
            <a:endParaRPr lang="en-US"/>
          </a:p>
        </p:txBody>
      </p:sp>
    </p:spTree>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973C97E-5B08-473C-92FE-9999AD3F1D36}" type="slidenum">
              <a:rPr lang="en-US"/>
              <a:pPr>
                <a:defRPr/>
              </a:pPr>
              <a:t>‹#›</a:t>
            </a:fld>
            <a:endParaRPr lang="en-US"/>
          </a:p>
        </p:txBody>
      </p:sp>
    </p:spTree>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922F619-F3B7-4EB0-B73E-236D5EB2A75D}" type="slidenum">
              <a:rPr lang="en-US"/>
              <a:pPr>
                <a:defRPr/>
              </a:pPr>
              <a:t>‹#›</a:t>
            </a:fld>
            <a:endParaRPr 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FC87A5A-45C4-4DA5-85AB-4C926C1010C3}" type="slidenum">
              <a:rPr lang="en-US"/>
              <a:pPr>
                <a:defRPr/>
              </a:pPr>
              <a:t>‹#›</a:t>
            </a:fld>
            <a:endParaRPr lang="en-US"/>
          </a:p>
        </p:txBody>
      </p:sp>
    </p:spTree>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9BE6435-61B6-4072-AB2C-DADD7B5FBF9B}" type="slidenum">
              <a:rPr lang="en-US"/>
              <a:pPr>
                <a:defRPr/>
              </a:pPr>
              <a:t>‹#›</a:t>
            </a:fld>
            <a:endParaRPr lang="en-US"/>
          </a:p>
        </p:txBody>
      </p:sp>
    </p:spTree>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2E0530A-4F49-4236-BFFD-FBE5ADA6E48E}" type="slidenum">
              <a:rPr lang="en-US"/>
              <a:pPr>
                <a:defRPr/>
              </a:pPr>
              <a:t>‹#›</a:t>
            </a:fld>
            <a:endParaRPr lang="en-US"/>
          </a:p>
        </p:txBody>
      </p:sp>
    </p:spTree>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6ECDC19-AB24-4DE3-ACFD-02E968096DE6}" type="slidenum">
              <a:rPr lang="en-US"/>
              <a:pPr>
                <a:defRPr/>
              </a:pPr>
              <a:t>‹#›</a:t>
            </a:fld>
            <a:endParaRPr lang="en-US"/>
          </a:p>
        </p:txBody>
      </p:sp>
    </p:spTree>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300CB94-04F4-45BE-AA02-012C930E9843}" type="slidenum">
              <a:rPr lang="en-US"/>
              <a:pPr>
                <a:defRPr/>
              </a:pPr>
              <a:t>‹#›</a:t>
            </a:fld>
            <a:endParaRPr lang="en-US"/>
          </a:p>
        </p:txBody>
      </p:sp>
    </p:spTree>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A082EBC-543C-4C0E-B35F-E4D1DBFA2650}" type="slidenum">
              <a:rPr lang="en-US"/>
              <a:pPr>
                <a:defRPr/>
              </a:pPr>
              <a:t>‹#›</a:t>
            </a:fld>
            <a:endParaRPr lang="en-US"/>
          </a:p>
        </p:txBody>
      </p:sp>
    </p:spTree>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DA2604EF-EF54-4298-BB1D-4FC68AB6DE2A}" type="slidenum">
              <a:rPr lang="en-US"/>
              <a:pPr>
                <a:defRPr/>
              </a:pPr>
              <a:t>‹#›</a:t>
            </a:fld>
            <a:endParaRPr lang="en-US"/>
          </a:p>
        </p:txBody>
      </p:sp>
    </p:spTree>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B65EA4A4-ADBD-46DE-8DDD-EEB2F4B102C2}" type="slidenum">
              <a:rPr lang="en-US"/>
              <a:pPr>
                <a:defRPr/>
              </a:pPr>
              <a:t>‹#›</a:t>
            </a:fld>
            <a:endParaRPr lang="en-US"/>
          </a:p>
        </p:txBody>
      </p:sp>
    </p:spTree>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09F5E18C-900E-4B8D-ABBF-574D0F0E1F8D}" type="slidenum">
              <a:rPr lang="en-US"/>
              <a:pPr>
                <a:defRPr/>
              </a:pPr>
              <a:t>‹#›</a:t>
            </a:fld>
            <a:endParaRPr lang="en-US"/>
          </a:p>
        </p:txBody>
      </p:sp>
    </p:spTree>
  </p:cSld>
  <p:clrMapOvr>
    <a:masterClrMapping/>
  </p:clrMapOvr>
  <p:transition>
    <p:dissolv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6DF60C2F-4062-46F3-88F3-756163BA2EB5}" type="slidenum">
              <a:rPr lang="en-US"/>
              <a:pPr>
                <a:defRPr/>
              </a:pPr>
              <a:t>‹#›</a:t>
            </a:fld>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5751F408-5F65-423E-AC0F-C7A296409997}" type="slidenum">
              <a:rPr lang="en-US"/>
              <a:pPr>
                <a:defRPr/>
              </a:pPr>
              <a:t>‹#›</a:t>
            </a:fld>
            <a:endParaRPr lang="en-US"/>
          </a:p>
        </p:txBody>
      </p:sp>
    </p:spTree>
  </p:cSld>
  <p:clrMapOvr>
    <a:masterClrMapping/>
  </p:clrMapOvr>
  <p:transition>
    <p:dissolv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0F23977-1C19-47F0-A8E9-C221E86404AF}" type="slidenum">
              <a:rPr lang="en-US"/>
              <a:pPr>
                <a:defRPr/>
              </a:pPr>
              <a:t>‹#›</a:t>
            </a:fld>
            <a:endParaRPr lang="en-US"/>
          </a:p>
        </p:txBody>
      </p:sp>
    </p:spTree>
  </p:cSld>
  <p:clrMapOvr>
    <a:masterClrMapping/>
  </p:clrMapOvr>
  <p:transition>
    <p:dissolv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7D7A024-D9F3-4A4E-A97A-619AD217DEE5}" type="slidenum">
              <a:rPr lang="en-US"/>
              <a:pPr>
                <a:defRPr/>
              </a:pPr>
              <a:t>‹#›</a:t>
            </a:fld>
            <a:endParaRPr lang="en-US"/>
          </a:p>
        </p:txBody>
      </p:sp>
    </p:spTree>
  </p:cSld>
  <p:clrMapOvr>
    <a:masterClrMapping/>
  </p:clrMapOvr>
  <p:transition>
    <p:dissolv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3CD5066-3561-4937-BAA7-B1FE1E80920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0514E2A-138B-4565-9A9F-4A317887F46F}" type="slidenum">
              <a:rPr lang="en-US"/>
              <a:pPr>
                <a:defRPr/>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1522A56C-AC25-40D8-B365-EF7EC8F2B52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C2D397A-8AA0-480D-BB0E-DFD3F304FAF6}" type="slidenum">
              <a:rPr lang="en-US"/>
              <a:pPr>
                <a:defRPr/>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7E030F-02CC-4698-A777-1199867E806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4C59D78-AA52-449D-98C6-8421B2651A85}" type="slidenum">
              <a:rPr lang="en-US"/>
              <a:pPr>
                <a:defRPr/>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0CF764B3-6E87-4B52-9F13-1894592BD97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AB7643C-624C-4B37-A1C6-4DD2C4C32131}" type="slidenum">
              <a:rPr lang="en-US"/>
              <a:pPr>
                <a:defRPr/>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3F368234-E275-40DB-8B5D-E08B73E5ACBE}"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0B5AE1A5-2ACB-4DED-9EAE-4BC76534C10A}" type="slidenum">
              <a:rPr lang="en-US"/>
              <a:pPr>
                <a:defRPr/>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3B508D8E-EC28-44B8-9635-30A61E2417B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BEF5C19-ED0E-41B1-B17F-49B609990F32}"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0A86C3-A972-47AE-BE05-D1128D7B751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E3F022DD-A157-4506-BEC2-B324B408C51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12B47-7867-43D6-AE58-B5154C087C81}"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3C5E669-9D3F-4899-B8EC-0367F16F756D}"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AAE03A-2DB9-4844-AE61-E7ECE0B40B1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D193642-3B03-41DA-91E5-7A3AE8AC8B4D}"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1028147-EDD5-4E79-89DD-A4B5F648ADD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1203A7A-0616-4FCA-8DCC-C9C957BAF4CC}"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FE785B8-4A74-4E9B-AF32-407A1296FB4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E7AFBA8-1662-4478-99C5-D74AA0458F3A}"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A10D0DA8-64B8-431B-8403-4B94991E21E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1DF18B9-B256-42C6-9E92-0A551EDB53FD}"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8EF3FAE-DBB1-46A6-8084-A3F5C75B364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ABF358A-7050-4E5D-BD80-593575FA32D1}"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F23BB2-83F8-4F51-99C2-AB38F97EDA0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6D6991D-3D84-4D7B-8E1F-77B8F5C4C825}"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008593F-9019-4CAA-90BD-7D5572012FA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24508FC-24CF-4ADA-9856-DC16C614B5B7}"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FE472AB3-7B2D-412A-B205-39C5AAC08453}"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4B04A35-789A-4C60-AA77-F231864EDA3C}"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C82BDDEB-D64A-4124-A00D-374B2D1B9E79}"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ACFFFF1-846E-4808-8143-21C72A3DBA1B}"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98FB55-62CF-4A2F-91AD-EB7594725CC8}"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BF4ECA97-DC59-4B0C-9B02-189F3180775A}"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C40C8-8BEC-4367-8D1F-1D8C067C704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0415F80-C06F-4FC0-89F0-7541C4A09258}"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FF1231-D509-4873-9CFF-4DEEE27A200B}"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4B33D2D-1B7B-4365-8F3F-107B21F6854C}"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0C018AC-BE1B-4795-9680-7AE92E28D5D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AB68D7C-72D9-4A49-9455-D0852FA21168}"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393BFDC-7784-4363-B3F9-0AB6B4C8796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A8A7C0F-C21B-4474-8320-5B92C1FA29B9}"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507BAB3-81EA-4DF0-8A2F-1A2D00AE12C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3398A3D-B5A1-4B45-891C-FC8BDEF387BF}"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36AE74B-66A7-48DB-950A-BC2BD41CC0A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D2E337-0E17-472E-9449-08231ABFF0B1}"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2A7A63-28FE-46E2-832B-108428747C5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8B9B4CB-3599-456C-B7D3-0AD9A05C2B49}"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8828B990-B2BB-4B84-A73D-AE6E923E4899}"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907C2C2-663E-49F9-AC98-0F66C281C5B9}"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60534C0-AFE4-4C92-9ED7-09FA6F5145FA}"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62CA201-7258-41C4-9EC5-F02D353D064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20F0A57-7ED9-4248-A04A-650D3EA170B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45027143-CCB0-4DEB-8DA4-85A3F2E291FC}"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5C26AD-E150-447A-A0FD-08C2295401F6}"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D75AE8F-B7CC-4442-9F43-C3FDD5270DC1}"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25BAA9-0708-4172-A840-988E64E2F31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02B328B-DFD6-437D-9A48-7CEA176B7F3A}"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6B3991-5218-45D0-9FD3-9E8A88A8E3F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C8C20D4-50C8-42D1-B225-25F508612FFA}"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86FB933-3031-4426-A46D-05F6AE648E6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972CBEC-2CB4-43CC-9497-8AD4F4D52428}"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A8B4A92-43CA-47A2-90E4-83B6CAE1CD0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AF02C95-BE56-4279-9B0C-6EF9581DE75B}"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30AD70D0-15AC-4D13-A715-293ACBB90448}"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771A263-3D96-4AFB-B928-1D569E52A84E}"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2103E076-4605-4331-BB66-8BCB4DF7A59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859815A-9B40-4C73-8BB2-4B033F04760F}"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56DC19F0-CA66-4F2E-8C90-5F66636EE0C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86AE551-0E36-4329-AE0C-C3A0E6ECD319}"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9F025047-F12F-48AA-A43D-FDDFCD99FE6D}"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2B8CCAE6-3D4A-4E73-AD6E-68769882778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34D4B55C-B13F-433E-BCE7-3A645C6DFD73}"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0151D496-8ECD-4F35-9054-1D4713CE6ADE}"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3462C7FC-9204-481C-975A-A93136EE92E0}"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9A3C2F92-37F9-4F70-B6BD-CD5758DCF777}"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D392721A-D921-4BD9-B02D-6E4E660E0F11}"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E202770E-BE8F-43B6-A135-395DB8E63565}"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0909A68-308F-4C44-972F-ED4A27FDFC1C}"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A184437-16C8-41B2-A566-16835AAC47C5}"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4CC040B-EDF9-4EF6-95B0-4A8C5C029556}"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C5B7367-0F66-4670-B4D4-7E73B167E888}"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CE86E6D9-C50B-48A0-82BC-71FE32E1072D}"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B5953D86-804F-4376-AB59-BD870CEE7840}"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187480D8-4FB0-49D1-854D-FBCDCDB89E3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48C5973-48B9-4FE8-B513-34C45C4862B2}"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fld id="{A583047D-D365-4100-8AAD-A35D57BF7368}"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E82F5E22-54CE-4E96-AF55-4F0D79887E00}"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9F282121-7C6C-4E18-BC71-BFB4DE3AB665}"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07F482AB-38DE-4DC0-9E61-56783B1791E5}"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05BE7539-692A-46A5-AFD1-AFF942EFFB80}"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BFE4D4D8-4EA3-4949-A3E5-C5F147B9D8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fld id="{10F69B4E-7F76-4228-A6DA-65BAD5E7AEFC}"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72631FDF-340A-438F-B067-D0F386A8F865}"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fld id="{81EE3E41-D50B-47CC-A6F7-136078B6DBFA}" type="datetimeFigureOut">
              <a:rPr lang="en-US"/>
              <a:pPr>
                <a:defRPr/>
              </a:pPr>
              <a:t>5/5/2014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54EDFF6D-B94A-4D80-9B7C-33AA07DBFC2B}"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fld id="{7F7DE5DD-1C04-4625-A003-0E79B98A068C}" type="datetimeFigureOut">
              <a:rPr lang="en-US"/>
              <a:pPr>
                <a:defRPr/>
              </a:pPr>
              <a:t>5/5/2014</a:t>
            </a:fld>
            <a:endParaRPr lang="en-US"/>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BE5871A2-7C6C-47D5-83EE-69BBC2919195}"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7F9D1027-B98D-4DFC-8146-F691A199D56A}" type="datetimeFigureOut">
              <a:rPr lang="en-US"/>
              <a:pPr>
                <a:defRPr/>
              </a:pPr>
              <a:t>5/5/2014</a:t>
            </a:fld>
            <a:endParaRPr lang="en-US"/>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2B2547BE-2D0B-4187-83B6-7D77CC115EBD}"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3D1C1E6-4F09-4E6F-B69A-B637AF3D2BED}"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FCA22C04-D373-44FD-9FD5-B0E2FE8EF08E}"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2EAC4794-4B49-4DCE-9679-33B26B0CDAE4}"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F4FCF88E-3B82-439B-A070-1025D940D286}"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6B3DE55C-8F87-4FF8-B404-74A4E417CBC0}"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EA84659E-9CCB-49B3-BF91-8ED3857ECC8C}"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DFA55FD4-790C-4BD6-BD3E-6D953840D8CA}"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C59BE840-1FE2-4570-8C79-9A3715D980C3}" type="slidenum">
              <a:rPr lang="en-US"/>
              <a:pPr>
                <a:defRPr/>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fld id="{9E48E6FE-E253-43AD-B3DE-E5FD040476E2}"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99B99E36-C5E9-441B-80E4-F2D1E8B67CA5}" type="slidenum">
              <a:rPr lang="en-US"/>
              <a:pPr>
                <a:defRPr/>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942E312D-321B-42B4-B22A-1BD235672FB8}"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F4F0B9ED-E036-44A4-85B2-E3D6A249359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2BF1FD8D-C398-432B-A793-D9AE9211E40C}"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7ADA1E64-7A80-4825-8F29-C266601B5C5B}" type="slidenum">
              <a:rPr lang="en-US"/>
              <a:pPr>
                <a:defRPr/>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fld id="{CF97D7E9-AA32-4B0B-85B0-5764C7FF905B}"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4D31E7D-67FB-4BC1-887F-3BCC7CFF19BF}" type="slidenum">
              <a:rPr lang="en-US"/>
              <a:pPr>
                <a:defRPr/>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fld id="{2454787B-B510-4FB6-89BD-4B902225E533}" type="datetimeFigureOut">
              <a:rPr lang="en-US"/>
              <a:pPr>
                <a:defRPr/>
              </a:pPr>
              <a:t>5/5/2014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EBC063C1-5BB8-4678-A830-B1ED7E667D5B}" type="slidenum">
              <a:rPr lang="en-US"/>
              <a:pPr>
                <a:defRPr/>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fld id="{785D8252-99AC-40E3-AF96-7116A4F2A30B}" type="datetimeFigureOut">
              <a:rPr lang="en-US"/>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751CF7D-AEC3-4352-81BE-5B94CE47247D}" type="slidenum">
              <a:rPr lang="en-US"/>
              <a:pPr>
                <a:defRPr/>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5AF91F5-AE8C-4A93-B342-11F229BC5A33}" type="datetimeFigureOut">
              <a:rPr lang="en-US"/>
              <a:pPr>
                <a:defRPr/>
              </a:pPr>
              <a:t>5/5/2014</a:t>
            </a:fld>
            <a:endParaRPr lang="en-US"/>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652F1393-A5CC-4F1C-BA65-126B611C1E49}" type="slidenum">
              <a:rPr lang="en-US"/>
              <a:pPr>
                <a:defRPr/>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E130F4F5-32BC-41F9-81FD-35E6B1851A48}"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05452E74-9005-4356-8EFF-178C0C6DBD82}" type="slidenum">
              <a:rPr lang="en-US"/>
              <a:pPr>
                <a:defRPr/>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25701D98-3BD9-414B-9101-D76828332352}"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B1DD8FEE-DA28-4D9D-9232-7F9DF7436011}" type="slidenum">
              <a:rPr lang="en-US"/>
              <a:pPr>
                <a:defRPr/>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CE25AAD2-F526-47FF-8FC9-42AA1AE1F095}"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EA62A76-4DF1-4CD4-81E3-718C5DB66CF7}" type="slidenum">
              <a:rPr lang="en-US"/>
              <a:pPr>
                <a:defRPr/>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BA9FB1C9-97AF-4E36-8F96-4697B1CAB7E5}"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CBF7163-2A91-4CF8-BAA4-169A9C90FE74}" type="slidenum">
              <a:rPr lang="en-US"/>
              <a:pPr>
                <a:defRPr/>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fld id="{2067BBFA-08CC-4CEF-9E64-54167F61B1EA}"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5A793D95-632B-4A34-A723-B560F144C4D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BFCAFE14-10A4-4EEF-AEFF-685177F9BCDC}"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4FE780F0-1905-4EBA-A917-79B35F4C367E}"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73359AA6-8AFA-4934-92F7-23B1FDC1550C}"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1A94F5B7-72CF-4B3A-A55D-8F600D6A15F0}"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fld id="{33E3F336-A5D0-4505-B572-5F5A40D79048}"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FFB1FA6D-9F96-4081-87D2-568AD886C88B}"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fld id="{E618CA57-2BBA-46C1-8EE4-52DC4F91E107}" type="datetimeFigureOut">
              <a:rPr lang="en-US"/>
              <a:pPr>
                <a:defRPr/>
              </a:pPr>
              <a:t>5/5/2014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65CFF3FF-AF23-4106-8D22-ECB83F976045}" type="slidenum">
              <a:rPr lang="en-US"/>
              <a:pPr>
                <a:defRPr/>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fld id="{3AFCAD8D-5E2E-41F8-9D7F-63AC4D1B9CCC}" type="datetimeFigureOut">
              <a:rPr lang="en-US"/>
              <a:pPr>
                <a:defRPr/>
              </a:pPr>
              <a:t>5/5/2014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9DFD71C5-39FC-44EF-B17F-EB0505CA080A}" type="slidenum">
              <a:rPr lang="en-US"/>
              <a:pPr>
                <a:defRPr/>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B1B08DF-1AF2-403A-9AA8-FA6CAAC0263C}" type="datetimeFigureOut">
              <a:rPr lang="en-US"/>
              <a:pPr>
                <a:defRPr/>
              </a:pPr>
              <a:t>5/5/2014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B7DE206E-2D9D-4F1E-9C13-B1644F88F697}" type="slidenum">
              <a:rPr lang="en-US"/>
              <a:pPr>
                <a:defRPr/>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1EDD8904-3D32-47F2-A043-04E368B2A4A7}"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3B1B3D02-3B87-4915-9D7D-B0003760CDE8}" type="slidenum">
              <a:rPr lang="en-US"/>
              <a:pPr>
                <a:defRPr/>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E5891BA5-7D83-4651-9E73-201D7FE88DCE}"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F2325FF6-D004-4E3F-9F34-0D11741CE9A9}" type="slidenum">
              <a:rPr lang="en-US"/>
              <a:pPr>
                <a:defRPr/>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E9B736C3-FDAC-4FA1-8F29-63880B7DD43E}"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C3A4D870-8092-41E5-8847-86E91149448D}" type="slidenum">
              <a:rPr lang="en-US"/>
              <a:pPr>
                <a:defRPr/>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9396B738-B302-401D-ACFF-560822802B4A}"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B3DA8EEA-77AD-4C8F-9C67-8A458D7EBBE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87ABDC33-6EF7-44C4-9729-254835E0079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A6B083B-CF13-425A-B5E5-409B3FE339CD}" type="slidenum">
              <a:rPr lang="en-US"/>
              <a:pPr>
                <a:defRPr/>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13161B23-75A0-4042-9701-007B6D8238D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A0A4431-E5F2-49A0-8ABE-1F60EDBE9E3B}"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B538D328-CE16-4C38-8249-5E2D2FF9F10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192D818-8AA7-4DA2-9677-9AD482FFBC0C}" type="slidenum">
              <a:rPr lang="en-US"/>
              <a:pPr>
                <a:defRPr/>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FBEC32DE-168A-427F-9B55-31D8C4ADAF1D}"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22DF990-EB5C-40E7-A619-2815E213361F}" type="slidenum">
              <a:rPr lang="en-US"/>
              <a:pPr>
                <a:defRPr/>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6143EDC7-1F2D-4559-98B5-C7CE30F6E720}"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2D78B00A-9D73-4B0F-8EA0-FEA97EEB09FD}" type="slidenum">
              <a:rPr lang="en-US"/>
              <a:pPr>
                <a:defRPr/>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ADDB5474-9123-42E6-9A3A-62203A948708}"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84C80DF9-A9CF-4746-A8C5-C61154373049}" type="slidenum">
              <a:rPr lang="en-US"/>
              <a:pPr>
                <a:defRPr/>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4119582D-3AB5-4984-B4CA-2E4995E8864C}"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ED441EAE-622C-4673-BA79-C1C32499335D}" type="slidenum">
              <a:rPr lang="en-US"/>
              <a:pPr>
                <a:defRPr/>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D0E5165A-5372-441E-9EE4-21EF5D5A1A0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435A6BEE-0AD6-48C2-9C4B-6FE8D5789855}" type="slidenum">
              <a:rPr lang="en-US"/>
              <a:pPr>
                <a:defRPr/>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BB37034-DD3E-488A-B1C1-0C5DC3D736B1}"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E7721D5-0129-48B2-BD74-34E0DD762117}" type="slidenum">
              <a:rPr lang="en-US"/>
              <a:pPr>
                <a:defRPr/>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2EF68AE2-7CAA-4A61-AE65-3A46983C2205}"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11B5567-4830-4AB1-BF3B-E13AC509727E}"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21BEFFC8-D86D-4345-B770-76B43D51FCB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8FCE0A7-0C59-4EBC-9912-890AB5A32CEE}" type="slidenum">
              <a:rPr lang="en-US"/>
              <a:pPr>
                <a:defRPr/>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1BBDA67B-B59A-4797-9088-7590890621F4}"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EBF82331-CF33-40C1-94A0-D31FF76A20C2}" type="slidenum">
              <a:rPr lang="en-US"/>
              <a:pPr>
                <a:defRPr/>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E9FF152B-0B85-4532-A295-4F92EAD59FC0}"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9B4ADD9-6440-4865-9774-9F64562BBDCF}"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CFAE1D7-60BE-409E-B3AF-DB273ED7752F}"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4A9042E-D37D-4BDE-A876-6F9862E14CE3}"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0630B57E-5E51-4018-B78F-0C0E436392B1}"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A9F2D85-89CC-4109-82B1-D086D5CE834B}"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0FBA1500-BDDA-4FED-A221-46E74B6BFA51}"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A9D1BC14-BF48-4794-A6E0-FA886F18CBA7}"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08ACDDC9-15E8-4D46-93CC-10B5AF97C285}"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D893B67C-D98C-4E01-9BE9-6345424E38BC}"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C68F1AAC-6BB3-44CD-88F2-CCAF1946AABB}"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32F3F619-BB7F-4ECA-84E8-D30C9E0A40C4}"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287DE987-CE15-4E36-AECA-3181F5B58038}"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10B674F-877D-4C18-B28F-2839994CA5CE}"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7EF7554-6037-4532-80F6-3081A84CA173}"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E65BC89-7058-47E3-BC1D-F0158481531F}"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5EAD5192-2E37-4032-A74E-684D4D5706AE}"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D46DA99-D252-4057-A136-7AD6BCB5708A}"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9DEE0547-B525-4510-A65C-316E7D5EA5A6}"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F319490-1F7C-4340-B2CC-DBA70703F893}"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0ECDB56-0D3E-497D-BB6A-219A4E800EC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3A50518-6095-4F42-9242-2D46C28F09D6}"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8152E63-A953-4B65-ACEF-8CE11451CB3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38C6A1C-35B4-499B-9AF5-27B4A2128D2A}"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9B9BC9-EAEE-41FF-A2B5-E096297126E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A3C2F24-34D1-4AC6-B863-B97588880BAD}"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7FEF8088-D255-408F-8B17-47F79318F36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BDEE21B-1C0C-420F-A66F-4A7E25A7474D}"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61800B1F-80B1-4E20-BB7E-04C19C04D1F2}"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FFF6732-E7BF-49A8-9797-1364CAFD4667}"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29220D2-46F4-4828-96BF-A89224A9B7D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E936E6E-7ACA-4D2B-9430-C3EDBC70B39D}"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3711F2-5B36-4DD6-9A5E-67F91B24CE04}"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4F81248-6A31-4AA1-A6B1-E6D2BC7DFB8B}"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7A9AC6-F4D9-488D-9562-25A8B65D726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1FD3734-3FDE-4144-8E06-9E77548CCCA9}"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7EA94E-BC6F-4992-8FC3-DF18BB8090F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FE5B668-6055-4722-BD18-BE70B4A7C695}"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32A2E36-8CB2-4135-9EA5-31882252E95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9FA3392-653E-4E45-9A49-95A0A53B614E}"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EDF3A99-9DA4-4D23-BF22-8D501BBA8E5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CE13253-E450-41D4-8D76-7AFA0244C9F4}"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D6B9631-ECA2-4AB6-8E5C-983D00019C0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459722F-CF77-4AF4-9725-96C3F2376FB3}"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16B30EA-8E73-4CF7-A8A6-BB00CF054F3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CFDA568-09FE-4673-8E1C-902932EAE17A}"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7BC3E0-E3B5-4F40-8A18-4DD69F3404A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C2E7CC0-F2B3-4864-8828-912793DE4C1A}"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A607E63B-6FF7-42FA-B2A4-4C8B42E7375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F1CE039-460F-49C5-9B21-1501A1D68F47}"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99103DE9-BBD2-452D-91FA-4E1529100B98}"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652811D-DAB1-4FFF-A1DF-B3B23EFDEDBB}" type="slidenum">
              <a:rPr lang="en-US"/>
              <a:pPr>
                <a:defRPr/>
              </a:pPr>
              <a:t>‹#›</a:t>
            </a:fld>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088ADC35-CDE6-47A4-9E94-E39595EE240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94AC184-1E1C-493F-A6E2-B3D2BA097D6E}" type="slidenum">
              <a:rPr lang="en-US"/>
              <a:pPr>
                <a:defRPr/>
              </a:pPr>
              <a:t>‹#›</a:t>
            </a:fld>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8BFA68-DB37-4463-9F55-97DA69AC2682}"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44847E34-7A4F-47DA-95B0-161FFE90EF54}"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2869A9-2428-42CB-A9D0-EAF163698551}"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524FC73-BCD3-4381-A10C-34156BF8A078}" type="slidenum">
              <a:rPr lang="en-US"/>
              <a:pPr>
                <a:defRPr/>
              </a:pPr>
              <a:t>‹#›</a:t>
            </a:fld>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8074AC-3A22-4AC9-94B8-E43A287E97F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E6E7A10-9D34-46F1-8131-11E06849D7C0}" type="slidenum">
              <a:rPr lang="en-US"/>
              <a:pPr>
                <a:defRPr/>
              </a:pPr>
              <a:t>‹#›</a:t>
            </a:fld>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FA14A16-3625-4E2F-8624-FC83AC73B9D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DEAAE03-038C-4DDA-B5BF-B06144D282DF}" type="slidenum">
              <a:rPr lang="en-US"/>
              <a:pPr>
                <a:defRPr/>
              </a:pPr>
              <a:t>‹#›</a:t>
            </a:fld>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C9C6238-3394-4D4A-A17D-4C78F8E0FA7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D1AE3BC-1D55-466E-9D7C-5C7C30C76E9B}" type="slidenum">
              <a:rPr lang="en-US"/>
              <a:pPr>
                <a:defRPr/>
              </a:pPr>
              <a:t>‹#›</a:t>
            </a:fld>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71D40E0-4C18-4EFE-A15A-5A1E6B3729E1}"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20C2594-D8C8-43E5-BC12-D17A3861745E}"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27DB15E-5F09-429E-B771-2CC648F42A57}"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6CED26-0E65-4E74-A9B9-395F0508B949}"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ED501DA-24C5-4000-B963-4625E58C1E58}"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4AEF639-A5B2-4810-861D-333900061874}" type="slidenum">
              <a:rPr lang="en-US"/>
              <a:pPr>
                <a:defRPr/>
              </a:pPr>
              <a:t>‹#›</a:t>
            </a:fld>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4546E47-F7EA-4703-B145-F729B5621D01}" type="slidenum">
              <a:rPr lang="en-US"/>
              <a:pPr>
                <a:defRPr/>
              </a:pPr>
              <a:t>‹#›</a:t>
            </a:fld>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24D0BB0-7A13-46BB-83CE-D1651D81BAAB}" type="slidenum">
              <a:rPr lang="en-US"/>
              <a:pPr>
                <a:defRPr/>
              </a:pPr>
              <a:t>‹#›</a:t>
            </a:fld>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946BE39-27BB-4120-B505-659A49BBE33E}" type="slidenum">
              <a:rPr lang="en-US"/>
              <a:pPr>
                <a:defRPr/>
              </a:pPr>
              <a:t>‹#›</a:t>
            </a:fld>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4638363-C034-4540-A622-F2CBD9315675}" type="slidenum">
              <a:rPr lang="en-US"/>
              <a:pPr>
                <a:defRPr/>
              </a:pPr>
              <a:t>‹#›</a:t>
            </a:fld>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FE27831-FAEF-492B-BB9C-CD806762FBC8}" type="slidenum">
              <a:rPr lang="en-US"/>
              <a:pPr>
                <a:defRPr/>
              </a:pPr>
              <a:t>‹#›</a:t>
            </a:fld>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C92B0D-8A23-4D19-98B7-8DBBA8F00F40}" type="slidenum">
              <a:rPr lang="en-US"/>
              <a:pPr>
                <a:defRPr/>
              </a:pPr>
              <a:t>‹#›</a:t>
            </a:fld>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703340-2D2F-4A50-AD0E-AA5AD6DAD8F0}" type="slidenum">
              <a:rPr lang="en-US"/>
              <a:pPr>
                <a:defRPr/>
              </a:pPr>
              <a:t>‹#›</a:t>
            </a:fld>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ABE15B-20AF-46EA-BDDD-3AFE15E8B4B6}" type="slidenum">
              <a:rPr lang="en-US"/>
              <a:pPr>
                <a:defRPr/>
              </a:pPr>
              <a:t>‹#›</a:t>
            </a:fld>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FDD4CFE-D650-4A39-95BC-E44E1A2FC6C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2084C74-78CD-487A-8DE0-7FB6B2C2D890}" type="slidenum">
              <a:rPr lang="en-US"/>
              <a:pPr>
                <a:defRPr/>
              </a:pPr>
              <a:t>‹#›</a:t>
            </a:fld>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BCB6A50-BFFC-4A7D-9FA9-9AA64811936E}" type="slidenum">
              <a:rPr lang="en-US"/>
              <a:pPr>
                <a:defRPr/>
              </a:pPr>
              <a:t>‹#›</a:t>
            </a:fld>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545BDB0-5177-47A4-B753-2034FFDBEFFF}" type="slidenum">
              <a:rPr lang="en-US"/>
              <a:pPr>
                <a:defRPr/>
              </a:pPr>
              <a:t>‹#›</a:t>
            </a:fld>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1DA3A2-0EB1-49CA-8B63-CAA2883F4863}" type="slidenum">
              <a:rPr lang="en-US"/>
              <a:pPr>
                <a:defRPr/>
              </a:pPr>
              <a:t>‹#›</a:t>
            </a:fld>
            <a:endParaRPr 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F6BB6A2-0C44-44D1-8114-8CA8AD4AA8CB}" type="slidenum">
              <a:rPr lang="en-US"/>
              <a:pPr>
                <a:defRPr/>
              </a:pPr>
              <a:t>‹#›</a:t>
            </a:fld>
            <a:endParaRPr 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F5282A-5C0B-4376-9C08-6648C76185C9}" type="slidenum">
              <a:rPr lang="en-US"/>
              <a:pPr>
                <a:defRPr/>
              </a:pPr>
              <a:t>‹#›</a:t>
            </a:fld>
            <a:endParaRPr 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D04A60A-9DBE-40B8-9539-243E361B3C12}" type="slidenum">
              <a:rPr lang="en-US"/>
              <a:pPr>
                <a:defRPr/>
              </a:pPr>
              <a:t>‹#›</a:t>
            </a:fld>
            <a:endParaRPr 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9655A2-0F42-43DA-A5F6-55F3C623B027}" type="slidenum">
              <a:rPr lang="en-US"/>
              <a:pPr>
                <a:defRPr/>
              </a:pPr>
              <a:t>‹#›</a:t>
            </a:fld>
            <a:endParaRPr 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93F2203-709D-4EF9-ACB7-ECC58D83E34D}"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E525744-292C-489C-B49D-CF1AD7C3146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A700CC5-1A1C-4C27-BCA1-83FC6C346767}" type="slidenum">
              <a:rPr lang="en-US"/>
              <a:pPr>
                <a:defRPr/>
              </a:pPr>
              <a:t>‹#›</a:t>
            </a:fld>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899DDE8-6599-4334-84CE-202A92CD9FDD}" type="slidenum">
              <a:rPr lang="en-US"/>
              <a:pPr>
                <a:defRPr/>
              </a:pPr>
              <a:t>‹#›</a:t>
            </a:fld>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9AAAD7E-28A7-40F4-AF76-3B16A28A430F}" type="slidenum">
              <a:rPr lang="en-US"/>
              <a:pPr>
                <a:defRPr/>
              </a:pPr>
              <a:t>‹#›</a:t>
            </a:fld>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3E6E49E-352B-479D-9E8A-2B7B8C73CDB3}" type="slidenum">
              <a:rPr lang="en-US"/>
              <a:pPr>
                <a:defRPr/>
              </a:pPr>
              <a:t>‹#›</a:t>
            </a:fld>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BAEDB1C-623F-4A29-85FC-14A7843F0CD9}" type="slidenum">
              <a:rPr lang="en-US"/>
              <a:pPr>
                <a:defRPr/>
              </a:pPr>
              <a:t>‹#›</a:t>
            </a:fld>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4B686F-F9BE-482D-AA7F-6E205F188509}" type="slidenum">
              <a:rPr lang="en-US"/>
              <a:pPr>
                <a:defRPr/>
              </a:pPr>
              <a:t>‹#›</a:t>
            </a:fld>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9B7E7E-4E5B-4162-8F24-E3926C2C5ECB}" type="slidenum">
              <a:rPr lang="en-US"/>
              <a:pPr>
                <a:defRPr/>
              </a:pPr>
              <a:t>‹#›</a:t>
            </a:fld>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D395AB-9F51-4145-9C13-763848E48B27}" type="slidenum">
              <a:rPr lang="en-US"/>
              <a:pPr>
                <a:defRPr/>
              </a:pPr>
              <a:t>‹#›</a:t>
            </a:fld>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CA39FFD-DFF3-4211-84CD-0D643C9E5583}" type="slidenum">
              <a:rPr lang="en-US"/>
              <a:pPr>
                <a:defRPr/>
              </a:pPr>
              <a:t>‹#›</a:t>
            </a:fld>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89AA7BE-0433-4684-80F6-CCD4040D6362}"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99D291E-F3E0-441D-BC13-B5DF01EB152B}" type="slidenum">
              <a:rPr lang="en-US"/>
              <a:pPr>
                <a:defRPr/>
              </a:pPr>
              <a:t>‹#›</a:t>
            </a:fld>
            <a:endParaRPr 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20441E5-4518-4AEF-A9CA-919E22FA6B5F}" type="slidenum">
              <a:rPr lang="en-US"/>
              <a:pPr>
                <a:defRPr/>
              </a:pPr>
              <a:t>‹#›</a:t>
            </a:fld>
            <a:endParaRPr 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7966A415-689C-4649-BEF9-39AE715535BC}" type="slidenum">
              <a:rPr lang="en-US"/>
              <a:pPr>
                <a:defRPr/>
              </a:pPr>
              <a:t>‹#›</a:t>
            </a:fld>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CD51D7A6-8D01-4C4E-B073-92CC73FC2C09}" type="slidenum">
              <a:rPr lang="en-US"/>
              <a:pPr>
                <a:defRPr/>
              </a:pPr>
              <a:t>‹#›</a:t>
            </a:fld>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11670AAC-104B-4F36-AA52-2BD83C5078CD}" type="slidenum">
              <a:rPr lang="en-US"/>
              <a:pPr>
                <a:defRPr/>
              </a:pPr>
              <a:t>‹#›</a:t>
            </a:fld>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35381DE-9B96-4BF5-B114-D173BBF9A7F8}" type="slidenum">
              <a:rPr lang="en-US"/>
              <a:pPr>
                <a:defRPr/>
              </a:pPr>
              <a:t>‹#›</a:t>
            </a:fld>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3AC8A7-661C-40C1-A0E7-2FCE348F40A4}" type="slidenum">
              <a:rPr lang="en-US"/>
              <a:pPr>
                <a:defRPr/>
              </a:pPr>
              <a:t>‹#›</a:t>
            </a:fld>
            <a:endParaRPr 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28A506C-6D7F-45C7-856E-4D78A6864F31}" type="slidenum">
              <a:rPr lang="en-US"/>
              <a:pPr>
                <a:defRPr/>
              </a:pPr>
              <a:t>‹#›</a:t>
            </a:fld>
            <a:endParaRPr 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D139CF6-92EC-4322-A4D0-3C66E5F9E856}" type="slidenum">
              <a:rPr lang="en-US"/>
              <a:pPr>
                <a:defRPr/>
              </a:pPr>
              <a:t>‹#›</a:t>
            </a:fld>
            <a:endParaRPr 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256F80-8035-4161-9961-35DF6C1D3A5E}"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4D4E481-521B-4261-BDE2-E640C8959A06}" type="slidenum">
              <a:rPr lang="en-US"/>
              <a:pPr>
                <a:defRPr/>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B0D2063-6605-4F17-A749-0B921066EF9B}" type="slidenum">
              <a:rPr lang="en-US"/>
              <a:pPr>
                <a:defRPr/>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D3B60A2-6957-4465-8AE3-04ED771295B7}" type="slidenum">
              <a:rPr lang="en-US"/>
              <a:pPr>
                <a:defRPr/>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DF480C1-38E8-48B3-A10E-507240E75CDD}" type="slidenum">
              <a:rPr lang="en-US"/>
              <a:pPr>
                <a:defRPr/>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B36F79C-62A4-4072-B002-450D0A189CB8}" type="slidenum">
              <a:rPr lang="en-US"/>
              <a:pPr>
                <a:defRPr/>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31C5B8A-86B2-46DA-A90E-29424F199B73}" type="slidenum">
              <a:rPr lang="en-US"/>
              <a:pPr>
                <a:defRPr/>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34BD327-54A5-4D15-AC3D-3EEE2EC93137}" type="slidenum">
              <a:rPr lang="en-US"/>
              <a:pPr>
                <a:defRPr/>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2810B08-EC6C-45F3-80DC-8D1562D9F6B5}" type="slidenum">
              <a:rPr lang="en-US"/>
              <a:pPr>
                <a:defRPr/>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3EADA6F-3135-463B-B8B0-A588BB42A0F6}" type="slidenum">
              <a:rPr lang="en-US"/>
              <a:pPr>
                <a:defRPr/>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7FD2534-5D2D-41E1-9CF3-31F10447060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7B81047-152C-4896-830F-437B37C299DD}" type="slidenum">
              <a:rPr lang="en-US"/>
              <a:pPr>
                <a:defRPr/>
              </a:pPr>
              <a:t>‹#›</a:t>
            </a:fld>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FBC8AE-3512-4B0F-814C-9C3EB9E96031}" type="slidenum">
              <a:rPr lang="en-US"/>
              <a:pPr>
                <a:defRPr/>
              </a:pPr>
              <a:t>‹#›</a:t>
            </a:fld>
            <a:endParaRPr 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78EF8E-79F6-463E-A6A4-191E2C2E25F7}" type="slidenum">
              <a:rPr lang="en-US"/>
              <a:pPr>
                <a:defRPr/>
              </a:pPr>
              <a:t>‹#›</a:t>
            </a:fld>
            <a:endParaRPr 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ED84582-3F50-480E-AAED-EFF7AECA484D}" type="slidenum">
              <a:rPr lang="en-US"/>
              <a:pPr>
                <a:defRPr/>
              </a:pPr>
              <a:t>‹#›</a:t>
            </a:fld>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C2D2ACF-83F4-48CE-A72F-D7B83CEAAC1D}" type="slidenum">
              <a:rPr lang="en-US"/>
              <a:pPr>
                <a:defRPr/>
              </a:pPr>
              <a:t>‹#›</a:t>
            </a:fld>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923F215-FC12-4788-AF09-CE3D21B84696}" type="slidenum">
              <a:rPr lang="en-US"/>
              <a:pPr>
                <a:defRPr/>
              </a:pPr>
              <a:t>‹#›</a:t>
            </a:fld>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B9CCAAF-6F51-4310-B952-401C4F15897D}" type="slidenum">
              <a:rPr lang="en-US"/>
              <a:pPr>
                <a:defRPr/>
              </a:pPr>
              <a:t>‹#›</a:t>
            </a:fld>
            <a:endParaRPr 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45A7E3A-16E5-40CD-AA2E-C1FE8190B77E}" type="slidenum">
              <a:rPr lang="en-US"/>
              <a:pPr>
                <a:defRPr/>
              </a:pPr>
              <a:t>‹#›</a:t>
            </a:fld>
            <a:endParaRPr 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D4DA713-F87A-484B-B895-6F040A2DA107}" type="slidenum">
              <a:rPr lang="en-US"/>
              <a:pPr>
                <a:defRPr/>
              </a:pPr>
              <a:t>‹#›</a:t>
            </a:fld>
            <a:endParaRPr 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253ABC3-DFB9-4785-8D3D-6F48EE291509}"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81D10D-8EAE-4695-A0F9-8E4E4885B72F}" type="slidenum">
              <a:rPr lang="en-US"/>
              <a:pPr>
                <a:defRPr/>
              </a:pPr>
              <a:t>‹#›</a:t>
            </a:fld>
            <a:endParaRPr 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EC5E48F-FD4F-4AC6-8D46-2DA8C48335B6}" type="slidenum">
              <a:rPr lang="en-US"/>
              <a:pPr>
                <a:defRPr/>
              </a:pPr>
              <a:t>‹#›</a:t>
            </a:fld>
            <a:endParaRPr 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ADE73B2-E3DF-4ABB-BFCF-C23680355B06}" type="slidenum">
              <a:rPr lang="en-US"/>
              <a:pPr>
                <a:defRPr/>
              </a:pPr>
              <a:t>‹#›</a:t>
            </a:fld>
            <a:endParaRPr 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3A5FDC-7FC0-46D8-ACDD-9C3274DF77D6}" type="slidenum">
              <a:rPr lang="en-US"/>
              <a:pPr>
                <a:defRPr/>
              </a:pPr>
              <a:t>‹#›</a:t>
            </a:fld>
            <a:endParaRPr 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DFFCEC5-4317-47CF-A9B4-03C14A466EF5}" type="slidenum">
              <a:rPr lang="en-US"/>
              <a:pPr>
                <a:defRPr/>
              </a:pPr>
              <a:t>‹#›</a:t>
            </a:fld>
            <a:endParaRPr 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99AF188-A0C7-4E8B-8D30-E4AB01CF4BA4}" type="slidenum">
              <a:rPr lang="en-US"/>
              <a:pPr>
                <a:defRPr/>
              </a:pPr>
              <a:t>‹#›</a:t>
            </a:fld>
            <a:endParaRPr 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C455548-4CCA-4FC7-8475-CEE82694218C}" type="slidenum">
              <a:rPr lang="en-US"/>
              <a:pPr>
                <a:defRPr/>
              </a:pPr>
              <a:t>‹#›</a:t>
            </a:fld>
            <a:endParaRPr 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BC98FB7-63E7-4297-B764-9B1F44CDED53}" type="slidenum">
              <a:rPr lang="en-US"/>
              <a:pPr>
                <a:defRPr/>
              </a:pPr>
              <a:t>‹#›</a:t>
            </a:fld>
            <a:endParaRPr 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FAE51F-32A5-4A8F-BC54-4B63C6A8265D}" type="slidenum">
              <a:rPr lang="en-US"/>
              <a:pPr>
                <a:defRPr/>
              </a:pPr>
              <a:t>‹#›</a:t>
            </a:fld>
            <a:endParaRPr 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664FD5F-FBBD-406E-848A-7B7527F7F420}"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9743E709-1956-4DD2-8680-AD8363664CC0}" type="slidenum">
              <a:rPr lang="en-US"/>
              <a:pPr>
                <a:defRPr/>
              </a:pPr>
              <a:t>‹#›</a:t>
            </a:fld>
            <a:endParaRPr lang="en-US"/>
          </a:p>
        </p:txBody>
      </p:sp>
    </p:spTree>
  </p:cSld>
  <p:clrMapOvr>
    <a:masterClrMapping/>
  </p:clrMapOvr>
  <p:transition>
    <p:dissolv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A960E7-F32C-43A4-939A-E60CEBA7B4D0}" type="slidenum">
              <a:rPr lang="en-US"/>
              <a:pPr>
                <a:defRPr/>
              </a:pPr>
              <a:t>‹#›</a:t>
            </a:fld>
            <a:endParaRPr 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3ED1F3-A54B-4039-A363-F81B0E115AA2}" type="slidenum">
              <a:rPr lang="en-US"/>
              <a:pPr>
                <a:defRPr/>
              </a:pPr>
              <a:t>‹#›</a:t>
            </a:fld>
            <a:endParaRPr 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4016413-CAC0-46C6-961E-BFF11BDA0A21}" type="slidenum">
              <a:rPr lang="en-US"/>
              <a:pPr>
                <a:defRPr/>
              </a:pPr>
              <a:t>‹#›</a:t>
            </a:fld>
            <a:endParaRPr 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066C766-558C-4E67-B24D-49CBC79975F6}" type="slidenum">
              <a:rPr lang="en-US"/>
              <a:pPr>
                <a:defRPr/>
              </a:pPr>
              <a:t>‹#›</a:t>
            </a:fld>
            <a:endParaRPr 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3AE13E8-596C-4567-BF0B-472AAC55DA31}" type="slidenum">
              <a:rPr lang="en-US"/>
              <a:pPr>
                <a:defRPr/>
              </a:pPr>
              <a:t>‹#›</a:t>
            </a:fld>
            <a:endParaRPr 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2A40EB-EE52-49C9-BD73-C9FBEFEF6E28}" type="slidenum">
              <a:rPr lang="en-US"/>
              <a:pPr>
                <a:defRPr/>
              </a:pPr>
              <a:t>‹#›</a:t>
            </a:fld>
            <a:endParaRPr 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D7A04BF9-59D9-4938-B2EE-20AD3E4F7AF7}" type="slidenum">
              <a:rPr lang="en-US"/>
              <a:pPr>
                <a:defRPr/>
              </a:pPr>
              <a:t>‹#›</a:t>
            </a:fld>
            <a:endParaRPr 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1F0A3FDD-FED9-4E41-81E5-0345EAEB501C}" type="slidenum">
              <a:rPr lang="en-US"/>
              <a:pPr>
                <a:defRPr/>
              </a:pPr>
              <a:t>‹#›</a:t>
            </a:fld>
            <a:endParaRPr 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94C250B7-E878-44EF-AD70-F98C60A3A9D7}" type="slidenum">
              <a:rPr lang="en-US"/>
              <a:pPr>
                <a:defRPr/>
              </a:pPr>
              <a:t>‹#›</a:t>
            </a:fld>
            <a:endParaRPr 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08C55A6-84E7-4BB0-B8C2-D74F40751CB4}"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E12DCD33-746B-4491-8C30-A130FC5E25A2}" type="slidenum">
              <a:rPr lang="en-US"/>
              <a:pPr>
                <a:defRPr/>
              </a:pPr>
              <a:t>‹#›</a:t>
            </a:fld>
            <a:endParaRPr lang="en-US"/>
          </a:p>
        </p:txBody>
      </p:sp>
    </p:spTree>
  </p:cSld>
  <p:clrMapOvr>
    <a:masterClrMapping/>
  </p:clrMapOvr>
  <p:transition>
    <p:dissolv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0A95386-665E-4B61-A1B2-0BC829A4488A}" type="slidenum">
              <a:rPr lang="en-US"/>
              <a:pPr>
                <a:defRPr/>
              </a:pPr>
              <a:t>‹#›</a:t>
            </a:fld>
            <a:endParaRPr 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81FDB39-CD9C-4A96-809D-5A1184CCC185}" type="slidenum">
              <a:rPr lang="en-US"/>
              <a:pPr>
                <a:defRPr/>
              </a:pPr>
              <a:t>‹#›</a:t>
            </a:fld>
            <a:endParaRPr 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53D63FF-9760-4D29-8C01-13044169696F}" type="slidenum">
              <a:rPr lang="en-US"/>
              <a:pPr>
                <a:defRPr/>
              </a:pPr>
              <a:t>‹#›</a:t>
            </a:fld>
            <a:endParaRPr 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41E9901-5DF6-4BF5-A4D3-B106AE8F72A8}" type="slidenum">
              <a:rPr lang="en-US"/>
              <a:pPr>
                <a:defRPr/>
              </a:pPr>
              <a:t>‹#›</a:t>
            </a:fld>
            <a:endParaRPr 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85069E5-6D4C-4ED6-BF5A-905B287EE6EF}" type="slidenum">
              <a:rPr lang="en-US"/>
              <a:pPr>
                <a:defRPr/>
              </a:pPr>
              <a:t>‹#›</a:t>
            </a:fld>
            <a:endParaRPr 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54F8A96-E6CA-4758-A4DE-1CDCE0BE91C6}" type="slidenum">
              <a:rPr lang="en-US"/>
              <a:pPr>
                <a:defRPr/>
              </a:pPr>
              <a:t>‹#›</a:t>
            </a:fld>
            <a:endParaRPr 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DC9AC0E-9670-4CE2-AA3E-A265DCD9399D}" type="slidenum">
              <a:rPr lang="en-US"/>
              <a:pPr>
                <a:defRPr/>
              </a:pPr>
              <a:t>‹#›</a:t>
            </a:fld>
            <a:endParaRPr 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51E54F70-B649-4B68-B5C7-81EB390A2756}" type="slidenum">
              <a:rPr lang="en-US"/>
              <a:pPr>
                <a:defRPr/>
              </a:pPr>
              <a:t>‹#›</a:t>
            </a:fld>
            <a:endParaRPr 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F9F233FF-DAA8-4B3A-B5F7-06B3B50EC8B8}" type="slidenum">
              <a:rPr lang="en-US"/>
              <a:pPr>
                <a:defRPr/>
              </a:pPr>
              <a:t>‹#›</a:t>
            </a:fld>
            <a:endParaRPr 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C45B2BB-EAF8-424F-AA05-A5361CDD43D3}"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7DFEF3C4-8F5A-4228-92A9-1D91398D87DD}" type="slidenum">
              <a:rPr lang="en-US"/>
              <a:pPr>
                <a:defRPr/>
              </a:pPr>
              <a:t>‹#›</a:t>
            </a:fld>
            <a:endParaRPr lang="en-US"/>
          </a:p>
        </p:txBody>
      </p:sp>
    </p:spTree>
  </p:cSld>
  <p:clrMapOvr>
    <a:masterClrMapping/>
  </p:clrMapOvr>
  <p:transition>
    <p:dissolv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5F93633-57E7-4885-8D4D-5A00E8A0623D}" type="slidenum">
              <a:rPr lang="en-US"/>
              <a:pPr>
                <a:defRPr/>
              </a:pPr>
              <a:t>‹#›</a:t>
            </a:fld>
            <a:endParaRPr 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E59405-077D-4529-86C8-455669FE4586}" type="slidenum">
              <a:rPr lang="en-US"/>
              <a:pPr>
                <a:defRPr/>
              </a:pPr>
              <a:t>‹#›</a:t>
            </a:fld>
            <a:endParaRPr 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B9124B5-B7A7-4CD2-85C6-705ED374CFD4}" type="slidenum">
              <a:rPr lang="en-US"/>
              <a:pPr>
                <a:defRPr/>
              </a:pPr>
              <a:t>‹#›</a:t>
            </a:fld>
            <a:endParaRPr 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C34C5AB-6C0C-4CF1-8480-0A23DFEFAF1C}" type="slidenum">
              <a:rPr lang="en-US"/>
              <a:pPr>
                <a:defRPr/>
              </a:pPr>
              <a:t>‹#›</a:t>
            </a:fld>
            <a:endParaRPr 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D42B77-7CF9-4513-946B-BCB3B2BFC38A}" type="slidenum">
              <a:rPr lang="en-US"/>
              <a:pPr>
                <a:defRPr/>
              </a:pPr>
              <a:t>‹#›</a:t>
            </a:fld>
            <a:endParaRPr 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9CE8E17-45EA-4176-BBBE-72964E544A4E}" type="slidenum">
              <a:rPr lang="en-US"/>
              <a:pPr>
                <a:defRPr/>
              </a:pPr>
              <a:t>‹#›</a:t>
            </a:fld>
            <a:endParaRPr 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B6B1F2-8C41-434A-96E6-5FF2DBD06572}" type="slidenum">
              <a:rPr lang="en-US"/>
              <a:pPr>
                <a:defRPr/>
              </a:pPr>
              <a:t>‹#›</a:t>
            </a:fld>
            <a:endParaRPr 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37F0B68-D98D-4D24-B318-AAC9BBF3F05B}" type="slidenum">
              <a:rPr lang="en-US"/>
              <a:pPr>
                <a:defRPr/>
              </a:pPr>
              <a:t>‹#›</a:t>
            </a:fld>
            <a:endParaRPr 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16F3555-56AA-4946-AA24-FF0BE5B305C3}" type="slidenum">
              <a:rPr lang="en-US"/>
              <a:pPr>
                <a:defRPr/>
              </a:pPr>
              <a:t>‹#›</a:t>
            </a:fld>
            <a:endParaRPr 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F756846-E16A-4151-8782-EF9FC7787365}"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32312C9D-FF80-4CBD-A712-9C48F5F42469}" type="slidenum">
              <a:rPr lang="en-US"/>
              <a:pPr>
                <a:defRPr/>
              </a:pPr>
              <a:t>‹#›</a:t>
            </a:fld>
            <a:endParaRPr lang="en-US"/>
          </a:p>
        </p:txBody>
      </p:sp>
    </p:spTree>
  </p:cSld>
  <p:clrMapOvr>
    <a:masterClrMapping/>
  </p:clrMapOvr>
  <p:transition>
    <p:dissolv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2EA722A-F12E-4756-B22F-DA8A0A9CF670}" type="slidenum">
              <a:rPr lang="en-US"/>
              <a:pPr>
                <a:defRPr/>
              </a:pPr>
              <a:t>‹#›</a:t>
            </a:fld>
            <a:endParaRPr 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BE706F-4ECD-4CAE-8D36-07F650DA67D9}" type="slidenum">
              <a:rPr lang="en-US"/>
              <a:pPr>
                <a:defRPr/>
              </a:pPr>
              <a:t>‹#›</a:t>
            </a:fld>
            <a:endParaRPr 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7F8A78-4AE1-46FC-B52F-4D514C4054FE}" type="slidenum">
              <a:rPr lang="en-US"/>
              <a:pPr>
                <a:defRPr/>
              </a:pPr>
              <a:t>‹#›</a:t>
            </a:fld>
            <a:endParaRPr 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FBF362-463C-4914-999E-10A1895DE29A}" type="slidenum">
              <a:rPr lang="en-US"/>
              <a:pPr>
                <a:defRPr/>
              </a:pPr>
              <a:t>‹#›</a:t>
            </a:fld>
            <a:endParaRPr 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4723A3F-75B0-4D12-B9F3-A8400C423C83}" type="slidenum">
              <a:rPr lang="en-US"/>
              <a:pPr>
                <a:defRPr/>
              </a:pPr>
              <a:t>‹#›</a:t>
            </a:fld>
            <a:endParaRPr 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D55B3A-C698-43EE-BA8E-2DDE54321F37}" type="slidenum">
              <a:rPr lang="en-US"/>
              <a:pPr>
                <a:defRPr/>
              </a:pPr>
              <a:t>‹#›</a:t>
            </a:fld>
            <a:endParaRPr 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0DC5FD-5551-4DA5-A692-49763CB41B1A}" type="slidenum">
              <a:rPr lang="en-US"/>
              <a:pPr>
                <a:defRPr/>
              </a:pPr>
              <a:t>‹#›</a:t>
            </a:fld>
            <a:endParaRPr 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31D0A36-BDD3-4AAB-BF03-FE914194C433}" type="slidenum">
              <a:rPr lang="en-US"/>
              <a:pPr>
                <a:defRPr/>
              </a:pPr>
              <a:t>‹#›</a:t>
            </a:fld>
            <a:endParaRPr 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B452FA-45D2-47F1-A127-B8249E3EA453}" type="slidenum">
              <a:rPr lang="en-US"/>
              <a:pPr>
                <a:defRPr/>
              </a:pPr>
              <a:t>‹#›</a:t>
            </a:fld>
            <a:endParaRPr 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EAA70EA-CD67-4E7E-ACBB-358EDF1FCCE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5"/>
          <p:cNvSpPr>
            <a:spLocks noGrp="1" noChangeArrowheads="1"/>
          </p:cNvSpPr>
          <p:nvPr>
            <p:ph type="dt" sz="half" idx="10"/>
          </p:nvPr>
        </p:nvSpPr>
        <p:spPr>
          <a:ln/>
        </p:spPr>
        <p:txBody>
          <a:bodyPr/>
          <a:lstStyle>
            <a:lvl1pPr>
              <a:defRPr/>
            </a:lvl1pPr>
          </a:lstStyle>
          <a:p>
            <a:pPr>
              <a:defRPr/>
            </a:pPr>
            <a:endParaRPr lang="fr-FR"/>
          </a:p>
        </p:txBody>
      </p:sp>
      <p:sp>
        <p:nvSpPr>
          <p:cNvPr id="8" name="Rectangle 36"/>
          <p:cNvSpPr>
            <a:spLocks noGrp="1" noChangeArrowheads="1"/>
          </p:cNvSpPr>
          <p:nvPr>
            <p:ph type="ftr" sz="quarter" idx="11"/>
          </p:nvPr>
        </p:nvSpPr>
        <p:spPr>
          <a:ln/>
        </p:spPr>
        <p:txBody>
          <a:bodyPr/>
          <a:lstStyle>
            <a:lvl1pPr>
              <a:defRPr/>
            </a:lvl1pPr>
          </a:lstStyle>
          <a:p>
            <a:pPr>
              <a:defRPr/>
            </a:pPr>
            <a:endParaRPr lang="fr-FR"/>
          </a:p>
        </p:txBody>
      </p:sp>
      <p:sp>
        <p:nvSpPr>
          <p:cNvPr id="9" name="Rectangle 37"/>
          <p:cNvSpPr>
            <a:spLocks noGrp="1" noChangeArrowheads="1"/>
          </p:cNvSpPr>
          <p:nvPr>
            <p:ph type="sldNum" sz="quarter" idx="12"/>
          </p:nvPr>
        </p:nvSpPr>
        <p:spPr>
          <a:ln/>
        </p:spPr>
        <p:txBody>
          <a:bodyPr/>
          <a:lstStyle>
            <a:lvl1pPr>
              <a:defRPr/>
            </a:lvl1pPr>
          </a:lstStyle>
          <a:p>
            <a:pPr>
              <a:defRPr/>
            </a:pPr>
            <a:fld id="{A2EA53A8-FD64-4E33-817D-928F5B9FEFB8}" type="slidenum">
              <a:rPr lang="en-US"/>
              <a:pPr>
                <a:defRPr/>
              </a:pPr>
              <a:t>‹#›</a:t>
            </a:fld>
            <a:endParaRPr lang="en-US"/>
          </a:p>
        </p:txBody>
      </p:sp>
    </p:spTree>
  </p:cSld>
  <p:clrMapOvr>
    <a:masterClrMapping/>
  </p:clrMapOvr>
  <p:transition>
    <p:dissolv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D03A7B6-13D4-4EA2-9E53-A19C01419EBB}" type="slidenum">
              <a:rPr lang="en-US"/>
              <a:pPr>
                <a:defRPr/>
              </a:pPr>
              <a:t>‹#›</a:t>
            </a:fld>
            <a:endParaRPr 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EEE35B3-A488-4ED9-98D8-A1D51798F0A9}" type="slidenum">
              <a:rPr lang="en-US"/>
              <a:pPr>
                <a:defRPr/>
              </a:pPr>
              <a:t>‹#›</a:t>
            </a:fld>
            <a:endParaRPr 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FF11391-C0AC-498B-87DA-D0495BAA7D07}" type="slidenum">
              <a:rPr lang="en-US"/>
              <a:pPr>
                <a:defRPr/>
              </a:pPr>
              <a:t>‹#›</a:t>
            </a:fld>
            <a:endParaRPr 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78DD83-FDE6-43BF-B660-AA6DD1716682}" type="slidenum">
              <a:rPr lang="en-US"/>
              <a:pPr>
                <a:defRPr/>
              </a:pPr>
              <a:t>‹#›</a:t>
            </a:fld>
            <a:endParaRPr 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8F61B98-CC14-437F-B61C-90383B03B369}" type="slidenum">
              <a:rPr lang="en-US"/>
              <a:pPr>
                <a:defRPr/>
              </a:pPr>
              <a:t>‹#›</a:t>
            </a:fld>
            <a:endParaRPr 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DF3C9E-E2BD-4C3E-B387-664D70B43869}" type="slidenum">
              <a:rPr lang="en-US"/>
              <a:pPr>
                <a:defRPr/>
              </a:pPr>
              <a:t>‹#›</a:t>
            </a:fld>
            <a:endParaRPr 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F867A3-507F-4E89-BB67-38C0A178F503}" type="slidenum">
              <a:rPr lang="en-US"/>
              <a:pPr>
                <a:defRPr/>
              </a:pPr>
              <a:t>‹#›</a:t>
            </a:fld>
            <a:endParaRPr 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12CC44-4216-48B2-A868-72E7088953D2}" type="slidenum">
              <a:rPr lang="en-US"/>
              <a:pPr>
                <a:defRPr/>
              </a:pPr>
              <a:t>‹#›</a:t>
            </a:fld>
            <a:endParaRPr 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7B7C9C-EAD6-4042-951E-B7AF34F27013}" type="slidenum">
              <a:rPr lang="en-US"/>
              <a:pPr>
                <a:defRPr/>
              </a:pPr>
              <a:t>‹#›</a:t>
            </a:fld>
            <a:endParaRPr 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45F18AA-A46D-4B7A-A752-3B9C982EE7E5}"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5"/>
          <p:cNvSpPr>
            <a:spLocks noGrp="1" noChangeArrowheads="1"/>
          </p:cNvSpPr>
          <p:nvPr>
            <p:ph type="dt" sz="half" idx="10"/>
          </p:nvPr>
        </p:nvSpPr>
        <p:spPr>
          <a:ln/>
        </p:spPr>
        <p:txBody>
          <a:bodyPr/>
          <a:lstStyle>
            <a:lvl1pPr>
              <a:defRPr/>
            </a:lvl1pPr>
          </a:lstStyle>
          <a:p>
            <a:pPr>
              <a:defRPr/>
            </a:pPr>
            <a:endParaRPr lang="fr-FR"/>
          </a:p>
        </p:txBody>
      </p:sp>
      <p:sp>
        <p:nvSpPr>
          <p:cNvPr id="4" name="Rectangle 36"/>
          <p:cNvSpPr>
            <a:spLocks noGrp="1" noChangeArrowheads="1"/>
          </p:cNvSpPr>
          <p:nvPr>
            <p:ph type="ftr" sz="quarter" idx="11"/>
          </p:nvPr>
        </p:nvSpPr>
        <p:spPr>
          <a:ln/>
        </p:spPr>
        <p:txBody>
          <a:bodyPr/>
          <a:lstStyle>
            <a:lvl1pPr>
              <a:defRPr/>
            </a:lvl1pPr>
          </a:lstStyle>
          <a:p>
            <a:pPr>
              <a:defRPr/>
            </a:pPr>
            <a:endParaRPr lang="fr-FR"/>
          </a:p>
        </p:txBody>
      </p:sp>
      <p:sp>
        <p:nvSpPr>
          <p:cNvPr id="5" name="Rectangle 37"/>
          <p:cNvSpPr>
            <a:spLocks noGrp="1" noChangeArrowheads="1"/>
          </p:cNvSpPr>
          <p:nvPr>
            <p:ph type="sldNum" sz="quarter" idx="12"/>
          </p:nvPr>
        </p:nvSpPr>
        <p:spPr>
          <a:ln/>
        </p:spPr>
        <p:txBody>
          <a:bodyPr/>
          <a:lstStyle>
            <a:lvl1pPr>
              <a:defRPr/>
            </a:lvl1pPr>
          </a:lstStyle>
          <a:p>
            <a:pPr>
              <a:defRPr/>
            </a:pPr>
            <a:fld id="{EC3C3266-FFD3-4B17-8034-2083A91DFBB6}" type="slidenum">
              <a:rPr lang="en-US"/>
              <a:pPr>
                <a:defRPr/>
              </a:pPr>
              <a:t>‹#›</a:t>
            </a:fld>
            <a:endParaRPr lang="en-US"/>
          </a:p>
        </p:txBody>
      </p:sp>
    </p:spTree>
  </p:cSld>
  <p:clrMapOvr>
    <a:masterClrMapping/>
  </p:clrMapOvr>
  <p:transition>
    <p:dissolv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4D52CE3-1D33-46E3-B73F-1FC575D4B0CC}" type="slidenum">
              <a:rPr lang="en-US"/>
              <a:pPr>
                <a:defRPr/>
              </a:pPr>
              <a:t>‹#›</a:t>
            </a:fld>
            <a:endParaRPr 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0FF1D5D-D6EF-4AFE-A715-3D685D367BFC}" type="slidenum">
              <a:rPr lang="en-US"/>
              <a:pPr>
                <a:defRPr/>
              </a:pPr>
              <a:t>‹#›</a:t>
            </a:fld>
            <a:endParaRPr 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A02D7BE-CA35-4CE1-A0FE-E62C958E6939}" type="slidenum">
              <a:rPr lang="en-US"/>
              <a:pPr>
                <a:defRPr/>
              </a:pPr>
              <a:t>‹#›</a:t>
            </a:fld>
            <a:endParaRPr 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A1F3F1F-E6CD-4CB6-ABA3-98FA573FA9A2}" type="slidenum">
              <a:rPr lang="en-US"/>
              <a:pPr>
                <a:defRPr/>
              </a:pPr>
              <a:t>‹#›</a:t>
            </a:fld>
            <a:endParaRPr 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8516A33-6C40-4A30-B678-7706345EEC71}" type="slidenum">
              <a:rPr lang="en-US"/>
              <a:pPr>
                <a:defRPr/>
              </a:pPr>
              <a:t>‹#›</a:t>
            </a:fld>
            <a:endParaRPr 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1DB91B-A309-4CD5-97A6-E76E4945B9C8}" type="slidenum">
              <a:rPr lang="en-US"/>
              <a:pPr>
                <a:defRPr/>
              </a:pPr>
              <a:t>‹#›</a:t>
            </a:fld>
            <a:endParaRPr 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4777986-ED93-42FC-8D0D-F0E82E034FBC}" type="slidenum">
              <a:rPr lang="en-US"/>
              <a:pPr>
                <a:defRPr/>
              </a:pPr>
              <a:t>‹#›</a:t>
            </a:fld>
            <a:endParaRPr 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897CF3E-BFB3-42AA-A69A-3264A9502F66}" type="slidenum">
              <a:rPr lang="en-US"/>
              <a:pPr>
                <a:defRPr/>
              </a:pPr>
              <a:t>‹#›</a:t>
            </a:fld>
            <a:endParaRPr 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1BCDF6-41F3-4181-9AEF-166CFDDFAA4F}" type="slidenum">
              <a:rPr lang="en-US"/>
              <a:pPr>
                <a:defRPr/>
              </a:pPr>
              <a:t>‹#›</a:t>
            </a:fld>
            <a:endParaRPr 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6AF883-4213-4060-BD23-D31D24176AA6}"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fr-FR"/>
          </a:p>
        </p:txBody>
      </p:sp>
      <p:sp>
        <p:nvSpPr>
          <p:cNvPr id="3" name="Rectangle 36"/>
          <p:cNvSpPr>
            <a:spLocks noGrp="1" noChangeArrowheads="1"/>
          </p:cNvSpPr>
          <p:nvPr>
            <p:ph type="ftr" sz="quarter" idx="11"/>
          </p:nvPr>
        </p:nvSpPr>
        <p:spPr>
          <a:ln/>
        </p:spPr>
        <p:txBody>
          <a:bodyPr/>
          <a:lstStyle>
            <a:lvl1pPr>
              <a:defRPr/>
            </a:lvl1pPr>
          </a:lstStyle>
          <a:p>
            <a:pPr>
              <a:defRPr/>
            </a:pPr>
            <a:endParaRPr lang="fr-FR"/>
          </a:p>
        </p:txBody>
      </p:sp>
      <p:sp>
        <p:nvSpPr>
          <p:cNvPr id="4" name="Rectangle 37"/>
          <p:cNvSpPr>
            <a:spLocks noGrp="1" noChangeArrowheads="1"/>
          </p:cNvSpPr>
          <p:nvPr>
            <p:ph type="sldNum" sz="quarter" idx="12"/>
          </p:nvPr>
        </p:nvSpPr>
        <p:spPr>
          <a:ln/>
        </p:spPr>
        <p:txBody>
          <a:bodyPr/>
          <a:lstStyle>
            <a:lvl1pPr>
              <a:defRPr/>
            </a:lvl1pPr>
          </a:lstStyle>
          <a:p>
            <a:pPr>
              <a:defRPr/>
            </a:pPr>
            <a:fld id="{BFA8F053-47AB-415F-AB40-B418CE9FDAFC}" type="slidenum">
              <a:rPr lang="en-US"/>
              <a:pPr>
                <a:defRPr/>
              </a:pPr>
              <a:t>‹#›</a:t>
            </a:fld>
            <a:endParaRPr lang="en-US"/>
          </a:p>
        </p:txBody>
      </p:sp>
    </p:spTree>
  </p:cSld>
  <p:clrMapOvr>
    <a:masterClrMapping/>
  </p:clrMapOvr>
  <p:transition>
    <p:dissolv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888809D-6CC4-4883-9F23-C8418F5B1BD1}" type="slidenum">
              <a:rPr lang="en-US"/>
              <a:pPr>
                <a:defRPr/>
              </a:pPr>
              <a:t>‹#›</a:t>
            </a:fld>
            <a:endParaRPr 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B9BD2ED-AFC4-4725-B0D7-385C5E29C3DE}" type="slidenum">
              <a:rPr lang="en-US"/>
              <a:pPr>
                <a:defRPr/>
              </a:pPr>
              <a:t>‹#›</a:t>
            </a:fld>
            <a:endParaRPr 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D892897-A9A8-40CA-BCD5-696CE24DE943}" type="slidenum">
              <a:rPr lang="en-US"/>
              <a:pPr>
                <a:defRPr/>
              </a:pPr>
              <a:t>‹#›</a:t>
            </a:fld>
            <a:endParaRPr 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ADA49A5-7DA5-4334-91E2-1FF6215D8C01}" type="slidenum">
              <a:rPr lang="en-US"/>
              <a:pPr>
                <a:defRPr/>
              </a:pPr>
              <a:t>‹#›</a:t>
            </a:fld>
            <a:endParaRPr 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3BC3430-07D7-4C9A-8AA8-DCDBDA0B7E89}" type="slidenum">
              <a:rPr lang="en-US"/>
              <a:pPr>
                <a:defRPr/>
              </a:pPr>
              <a:t>‹#›</a:t>
            </a:fld>
            <a:endParaRPr 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A507F40-B6B7-4A57-8E63-31D704E97FBA}" type="slidenum">
              <a:rPr lang="en-US"/>
              <a:pPr>
                <a:defRPr/>
              </a:pPr>
              <a:t>‹#›</a:t>
            </a:fld>
            <a:endParaRPr 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90CD12-1D9B-42EA-B7B7-D2B90E33B953}" type="slidenum">
              <a:rPr lang="en-US"/>
              <a:pPr>
                <a:defRPr/>
              </a:pPr>
              <a:t>‹#›</a:t>
            </a:fld>
            <a:endParaRPr 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7A054C-24AD-4F55-907C-D42EC0A73BA5}" type="slidenum">
              <a:rPr lang="en-US"/>
              <a:pPr>
                <a:defRPr/>
              </a:pPr>
              <a:t>‹#›</a:t>
            </a:fld>
            <a:endParaRPr 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DADDB10-7F6D-4046-A659-3E758DC831FE}" type="slidenum">
              <a:rPr lang="en-US"/>
              <a:pPr>
                <a:defRPr/>
              </a:pPr>
              <a:t>‹#›</a:t>
            </a:fld>
            <a:endParaRPr 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75D170-D915-4EB8-A7B0-37DB7DDD639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50F177D5-D634-4083-A249-9107BBA9510F}" type="slidenum">
              <a:rPr lang="en-US"/>
              <a:pPr>
                <a:defRPr/>
              </a:pPr>
              <a:t>‹#›</a:t>
            </a:fld>
            <a:endParaRPr lang="en-US"/>
          </a:p>
        </p:txBody>
      </p:sp>
    </p:spTree>
  </p:cSld>
  <p:clrMapOvr>
    <a:masterClrMapping/>
  </p:clrMapOvr>
  <p:transition>
    <p:dissolv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9D81FB-5CCE-4061-9907-E0F48DE34C88}" type="slidenum">
              <a:rPr lang="en-US"/>
              <a:pPr>
                <a:defRPr/>
              </a:pPr>
              <a:t>‹#›</a:t>
            </a:fld>
            <a:endParaRPr 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83AA7CB-9FCB-402E-AB4E-C62552825786}" type="slidenum">
              <a:rPr lang="en-US"/>
              <a:pPr>
                <a:defRPr/>
              </a:pPr>
              <a:t>‹#›</a:t>
            </a:fld>
            <a:endParaRPr 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C6473F0-B983-4BAA-A00F-02BCE23E420A}" type="slidenum">
              <a:rPr lang="en-US"/>
              <a:pPr>
                <a:defRPr/>
              </a:pPr>
              <a:t>‹#›</a:t>
            </a:fld>
            <a:endParaRPr 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63372CA-2F6F-4EA8-9DAA-773645414C78}" type="slidenum">
              <a:rPr lang="en-US"/>
              <a:pPr>
                <a:defRPr/>
              </a:pPr>
              <a:t>‹#›</a:t>
            </a:fld>
            <a:endParaRPr 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E2ACDFB-8993-406D-9469-EB61A11CE9A2}" type="slidenum">
              <a:rPr lang="en-US"/>
              <a:pPr>
                <a:defRPr/>
              </a:pPr>
              <a:t>‹#›</a:t>
            </a:fld>
            <a:endParaRPr 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F545022-E190-4495-AC70-8EC0B27E292F}" type="slidenum">
              <a:rPr lang="en-US"/>
              <a:pPr>
                <a:defRPr/>
              </a:pPr>
              <a:t>‹#›</a:t>
            </a:fld>
            <a:endParaRPr 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C9F336D-0334-4CF5-98A9-411B547AD806}" type="slidenum">
              <a:rPr lang="en-US"/>
              <a:pPr>
                <a:defRPr/>
              </a:pPr>
              <a:t>‹#›</a:t>
            </a:fld>
            <a:endParaRPr 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A8A8B2-2C2B-42A4-A52A-67709FD220EF}" type="slidenum">
              <a:rPr lang="en-US"/>
              <a:pPr>
                <a:defRPr/>
              </a:pPr>
              <a:t>‹#›</a:t>
            </a:fld>
            <a:endParaRPr 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04359A-C305-4554-85FF-9D549E788F67}" type="slidenum">
              <a:rPr lang="en-US"/>
              <a:pPr>
                <a:defRPr/>
              </a:pPr>
              <a:t>‹#›</a:t>
            </a:fld>
            <a:endParaRPr 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A1719D-6382-4C8F-B3EE-27C0980DA568}"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B38467C9-DE83-48FF-8875-09887E7056D8}" type="slidenum">
              <a:rPr lang="en-US"/>
              <a:pPr>
                <a:defRPr/>
              </a:pPr>
              <a:t>‹#›</a:t>
            </a:fld>
            <a:endParaRPr lang="en-US"/>
          </a:p>
        </p:txBody>
      </p:sp>
    </p:spTree>
  </p:cSld>
  <p:clrMapOvr>
    <a:masterClrMapping/>
  </p:clrMapOvr>
  <p:transition>
    <p:dissolv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B96BAB8-226C-4EC2-8E67-5D39272240A9}" type="slidenum">
              <a:rPr lang="en-US"/>
              <a:pPr>
                <a:defRPr/>
              </a:pPr>
              <a:t>‹#›</a:t>
            </a:fld>
            <a:endParaRPr 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09C885-E226-4861-BDFF-CAC75356DD6C}" type="slidenum">
              <a:rPr lang="en-US"/>
              <a:pPr>
                <a:defRPr/>
              </a:pPr>
              <a:t>‹#›</a:t>
            </a:fld>
            <a:endParaRPr 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1125D97-51B6-49E1-8FBF-461908DA4E73}" type="slidenum">
              <a:rPr lang="en-US"/>
              <a:pPr>
                <a:defRPr/>
              </a:pPr>
              <a:t>‹#›</a:t>
            </a:fld>
            <a:endParaRPr 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BFE98CB-C4CF-4F5A-86DD-71C825D90EBE}" type="slidenum">
              <a:rPr lang="en-US"/>
              <a:pPr>
                <a:defRPr/>
              </a:pPr>
              <a:t>‹#›</a:t>
            </a:fld>
            <a:endParaRPr 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2B04236-EC8D-4C4F-8D8D-813E6CCA4767}" type="slidenum">
              <a:rPr lang="en-US"/>
              <a:pPr>
                <a:defRPr/>
              </a:pPr>
              <a:t>‹#›</a:t>
            </a:fld>
            <a:endParaRPr 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CD133B7-5B87-4838-8B1F-708872636FC3}" type="slidenum">
              <a:rPr lang="en-US"/>
              <a:pPr>
                <a:defRPr/>
              </a:pPr>
              <a:t>‹#›</a:t>
            </a:fld>
            <a:endParaRPr 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EFA2654-5BD3-4250-A1E7-FE4038DEC931}" type="slidenum">
              <a:rPr lang="en-US"/>
              <a:pPr>
                <a:defRPr/>
              </a:pPr>
              <a:t>‹#›</a:t>
            </a:fld>
            <a:endParaRPr 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40544EB-6CD5-4BA9-BB56-501A0663BB7E}" type="slidenum">
              <a:rPr lang="en-US"/>
              <a:pPr>
                <a:defRPr/>
              </a:pPr>
              <a:t>‹#›</a:t>
            </a:fld>
            <a:endParaRPr 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007EB5-789F-4580-B922-1C70C951D2D9}" type="slidenum">
              <a:rPr lang="en-US"/>
              <a:pPr>
                <a:defRPr/>
              </a:pPr>
              <a:t>‹#›</a:t>
            </a:fld>
            <a:endParaRPr 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825247-88CD-4FA7-BC41-BABBB83111BF}"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AD962553-8C13-4CD0-BDB8-8FC53525EB02}" type="slidenum">
              <a:rPr lang="en-US"/>
              <a:pPr>
                <a:defRPr/>
              </a:pPr>
              <a:t>‹#›</a:t>
            </a:fld>
            <a:endParaRPr lang="en-US"/>
          </a:p>
        </p:txBody>
      </p:sp>
    </p:spTree>
  </p:cSld>
  <p:clrMapOvr>
    <a:masterClrMapping/>
  </p:clrMapOvr>
  <p:transition>
    <p:dissolv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4DC3BAA-F579-46F4-8E1A-70A19007FFCC}" type="slidenum">
              <a:rPr lang="en-US"/>
              <a:pPr>
                <a:defRPr/>
              </a:pPr>
              <a:t>‹#›</a:t>
            </a:fld>
            <a:endParaRPr 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0D68438-C602-441F-A2CA-043E5BE16732}" type="slidenum">
              <a:rPr lang="en-US"/>
              <a:pPr>
                <a:defRPr/>
              </a:pPr>
              <a:t>‹#›</a:t>
            </a:fld>
            <a:endParaRPr 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949E612-8BC3-4877-980D-2CC66B2B36F0}" type="slidenum">
              <a:rPr lang="en-US"/>
              <a:pPr>
                <a:defRPr/>
              </a:pPr>
              <a:t>‹#›</a:t>
            </a:fld>
            <a:endParaRPr 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2A6757B-B745-46DE-BDF5-7D54969B94B6}" type="slidenum">
              <a:rPr lang="en-US"/>
              <a:pPr>
                <a:defRPr/>
              </a:pPr>
              <a:t>‹#›</a:t>
            </a:fld>
            <a:endParaRPr 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F9B5C944-A5AB-4FF7-8867-A97F647BF18E}" type="slidenum">
              <a:rPr lang="en-US"/>
              <a:pPr>
                <a:defRPr/>
              </a:pPr>
              <a:t>‹#›</a:t>
            </a:fld>
            <a:endParaRPr 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3308BDC7-BF31-4DFB-9859-D3BE6D988604}" type="slidenum">
              <a:rPr lang="en-US"/>
              <a:pPr>
                <a:defRPr/>
              </a:pPr>
              <a:t>‹#›</a:t>
            </a:fld>
            <a:endParaRPr 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279A6B36-2DC2-4032-A3D2-F0DF45921F3D}" type="slidenum">
              <a:rPr lang="en-US"/>
              <a:pPr>
                <a:defRPr/>
              </a:pPr>
              <a:t>‹#›</a:t>
            </a:fld>
            <a:endParaRPr 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222CF2A-A8D6-4A82-804C-0F5A098F415F}" type="slidenum">
              <a:rPr lang="en-US"/>
              <a:pPr>
                <a:defRPr/>
              </a:pPr>
              <a:t>‹#›</a:t>
            </a:fld>
            <a:endParaRPr 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F09B05E-F51E-4784-AB2A-C5954A8214E0}" type="slidenum">
              <a:rPr lang="en-US"/>
              <a:pPr>
                <a:defRPr/>
              </a:pPr>
              <a:t>‹#›</a:t>
            </a:fld>
            <a:endParaRPr 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2EA5220-8B9C-4295-B721-30A7990D499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73935C43-966B-46EB-BB14-9C3F4D00EACB}" type="slidenum">
              <a:rPr lang="en-US"/>
              <a:pPr>
                <a:defRPr/>
              </a:pPr>
              <a:t>‹#›</a:t>
            </a:fld>
            <a:endParaRPr lang="en-US"/>
          </a:p>
        </p:txBody>
      </p:sp>
    </p:spTree>
  </p:cSld>
  <p:clrMapOvr>
    <a:masterClrMapping/>
  </p:clrMapOvr>
  <p:transition>
    <p:dissolv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E78C06B-9EE2-4262-86AF-4D93D3E5ECEE}" type="slidenum">
              <a:rPr lang="en-US"/>
              <a:pPr>
                <a:defRPr/>
              </a:pPr>
              <a:t>‹#›</a:t>
            </a:fld>
            <a:endParaRPr 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A876BA-8737-4EB3-BF83-4A34A81713FB}" type="slidenum">
              <a:rPr lang="en-US"/>
              <a:pPr>
                <a:defRPr/>
              </a:pPr>
              <a:t>‹#›</a:t>
            </a:fld>
            <a:endParaRPr 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BFE75F-CCDC-46B6-8258-97074D45B59A}" type="slidenum">
              <a:rPr lang="en-US"/>
              <a:pPr>
                <a:defRPr/>
              </a:pPr>
              <a:t>‹#›</a:t>
            </a:fld>
            <a:endParaRPr 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4EDCF3D-5564-4448-BFD5-36388A6AFFA9}" type="slidenum">
              <a:rPr lang="en-US"/>
              <a:pPr>
                <a:defRPr/>
              </a:pPr>
              <a:t>‹#›</a:t>
            </a:fld>
            <a:endParaRPr 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B0E5DD9-77AD-4152-924A-E81D08E57BC9}" type="slidenum">
              <a:rPr lang="en-US"/>
              <a:pPr>
                <a:defRPr/>
              </a:pPr>
              <a:t>‹#›</a:t>
            </a:fld>
            <a:endParaRPr 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40D0FB6-9A8F-44A0-B1ED-4F65B66C4F53}" type="slidenum">
              <a:rPr lang="en-US"/>
              <a:pPr>
                <a:defRPr/>
              </a:pPr>
              <a:t>‹#›</a:t>
            </a:fld>
            <a:endParaRPr 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AAFA310-0AA8-478A-B9C1-AD5A6E8311F1}" type="slidenum">
              <a:rPr lang="en-US"/>
              <a:pPr>
                <a:defRPr/>
              </a:pPr>
              <a:t>‹#›</a:t>
            </a:fld>
            <a:endParaRPr 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4A54236-6774-4AD9-B730-58A98A3DE32E}" type="slidenum">
              <a:rPr lang="en-US"/>
              <a:pPr>
                <a:defRPr/>
              </a:pPr>
              <a:t>‹#›</a:t>
            </a:fld>
            <a:endParaRPr 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C9997C2-1F35-4B1B-94D5-A842DC3E8768}" type="slidenum">
              <a:rPr lang="en-US"/>
              <a:pPr>
                <a:defRPr/>
              </a:pPr>
              <a:t>‹#›</a:t>
            </a:fld>
            <a:endParaRPr 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BAA217F-C9E5-4E32-A950-FB5A7FD1246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5963DCF-8BFC-4663-94AA-F39705A9530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A9B8FF2-5149-4933-9001-958393155F5C}" type="slidenum">
              <a:rPr lang="en-US"/>
              <a:pPr>
                <a:defRPr/>
              </a:pPr>
              <a:t>‹#›</a:t>
            </a:fld>
            <a:endParaRPr 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BB9546B-CE36-4B73-84C9-129E7E69087A}" type="slidenum">
              <a:rPr lang="en-US"/>
              <a:pPr>
                <a:defRPr/>
              </a:pPr>
              <a:t>‹#›</a:t>
            </a:fld>
            <a:endParaRPr 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45F11A1-DA6C-487C-A7C8-91D4D230DC9F}" type="slidenum">
              <a:rPr lang="en-US"/>
              <a:pPr>
                <a:defRPr/>
              </a:pPr>
              <a:t>‹#›</a:t>
            </a:fld>
            <a:endParaRPr 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B174CA-1C31-40B1-9585-F9979463C4FC}" type="slidenum">
              <a:rPr lang="en-US"/>
              <a:pPr>
                <a:defRPr/>
              </a:pPr>
              <a:t>‹#›</a:t>
            </a:fld>
            <a:endParaRPr 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B857D5-523D-4EAA-A2A9-B1BC73FFB7E3}" type="slidenum">
              <a:rPr lang="en-US"/>
              <a:pPr>
                <a:defRPr/>
              </a:pPr>
              <a:t>‹#›</a:t>
            </a:fld>
            <a:endParaRPr 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47A634-D369-4BAA-BDFD-8FE740FFC45F}" type="slidenum">
              <a:rPr lang="en-US"/>
              <a:pPr>
                <a:defRPr/>
              </a:pPr>
              <a:t>‹#›</a:t>
            </a:fld>
            <a:endParaRPr 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61EF9A1-F6C8-499D-BCA8-42445F63C96A}" type="slidenum">
              <a:rPr lang="en-US"/>
              <a:pPr>
                <a:defRPr/>
              </a:pPr>
              <a:t>‹#›</a:t>
            </a:fld>
            <a:endParaRPr 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328B541-D186-4E20-BAA4-C12BA6F12CE3}" type="slidenum">
              <a:rPr lang="en-US"/>
              <a:pPr>
                <a:defRPr/>
              </a:pPr>
              <a:t>‹#›</a:t>
            </a:fld>
            <a:endParaRPr 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57E58EF-6BAD-4652-A8E4-5413173C0398}" type="slidenum">
              <a:rPr lang="en-US"/>
              <a:pPr>
                <a:defRPr/>
              </a:pPr>
              <a:t>‹#›</a:t>
            </a:fld>
            <a:endParaRPr 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9C195B3-9C81-4E1B-8B24-82F528DE8E05}" type="slidenum">
              <a:rPr lang="en-US"/>
              <a:pPr>
                <a:defRPr/>
              </a:pPr>
              <a:t>‹#›</a:t>
            </a:fld>
            <a:endParaRPr 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6CE8CB9-E82B-4541-B37C-DE0AC9E72A59}"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63EE083-7BCE-4D58-84C7-8A1F7B482FB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AD83C0E-8556-4DCC-9D2C-B5CFC74F954D}" type="slidenum">
              <a:rPr lang="en-US"/>
              <a:pPr>
                <a:defRPr/>
              </a:pPr>
              <a:t>‹#›</a:t>
            </a:fld>
            <a:endParaRPr 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A10659F-0DDB-45C0-B86F-40EE29222E41}" type="slidenum">
              <a:rPr lang="en-US"/>
              <a:pPr>
                <a:defRPr/>
              </a:pPr>
              <a:t>‹#›</a:t>
            </a:fld>
            <a:endParaRPr 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D96C79D-C06F-4E9C-935D-2006B0324A03}" type="slidenum">
              <a:rPr lang="en-US"/>
              <a:pPr>
                <a:defRPr/>
              </a:pPr>
              <a:t>‹#›</a:t>
            </a:fld>
            <a:endParaRPr 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8DE8D84-1CAB-412F-9477-B09BA6BF7454}" type="slidenum">
              <a:rPr lang="en-US"/>
              <a:pPr>
                <a:defRPr/>
              </a:pPr>
              <a:t>‹#›</a:t>
            </a:fld>
            <a:endParaRPr 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F520DB-49B8-4168-8923-99B1E8274932}" type="slidenum">
              <a:rPr lang="en-US"/>
              <a:pPr>
                <a:defRPr/>
              </a:pPr>
              <a:t>‹#›</a:t>
            </a:fld>
            <a:endParaRPr 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ED3DEE-646F-4F3D-A46A-C914B5347636}" type="slidenum">
              <a:rPr lang="en-US"/>
              <a:pPr>
                <a:defRPr/>
              </a:pPr>
              <a:t>‹#›</a:t>
            </a:fld>
            <a:endParaRPr 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9583794-130F-46A6-8BB8-03A8CE949594}" type="slidenum">
              <a:rPr lang="en-US"/>
              <a:pPr>
                <a:defRPr/>
              </a:pPr>
              <a:t>‹#›</a:t>
            </a:fld>
            <a:endParaRPr 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C7C9F37-CEC2-4D1D-A4D8-423D82200D2F}" type="slidenum">
              <a:rPr lang="en-US"/>
              <a:pPr>
                <a:defRPr/>
              </a:pPr>
              <a:t>‹#›</a:t>
            </a:fld>
            <a:endParaRPr 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4DB058C-4F67-4C8E-8C2B-AC018D5CD8F2}" type="slidenum">
              <a:rPr lang="en-US"/>
              <a:pPr>
                <a:defRPr/>
              </a:pPr>
              <a:t>‹#›</a:t>
            </a:fld>
            <a:endParaRPr 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C6343C3-5430-4F86-8B09-91FF6A0BBEE9}" type="slidenum">
              <a:rPr lang="en-US"/>
              <a:pPr>
                <a:defRPr/>
              </a:pPr>
              <a:t>‹#›</a:t>
            </a:fld>
            <a:endParaRPr 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54CCB96-6EEF-4C00-855E-B305AC9D95CC}"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E66DA6-29DC-4B64-A382-5E1CEF39F47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E56C75F-972A-448E-82C1-603202E90844}" type="slidenum">
              <a:rPr lang="en-US"/>
              <a:pPr>
                <a:defRPr/>
              </a:pPr>
              <a:t>‹#›</a:t>
            </a:fld>
            <a:endParaRPr 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6985400-1513-4FA0-99A0-CD680DB4B580}" type="slidenum">
              <a:rPr lang="en-US"/>
              <a:pPr>
                <a:defRPr/>
              </a:pPr>
              <a:t>‹#›</a:t>
            </a:fld>
            <a:endParaRPr 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99148A-17CE-4E21-B627-070E34D8B4D0}" type="slidenum">
              <a:rPr lang="en-US"/>
              <a:pPr>
                <a:defRPr/>
              </a:pPr>
              <a:t>‹#›</a:t>
            </a:fld>
            <a:endParaRPr 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CF9A6E-2848-466F-82F6-360D0B742D5A}" type="slidenum">
              <a:rPr lang="en-US"/>
              <a:pPr>
                <a:defRPr/>
              </a:pPr>
              <a:t>‹#›</a:t>
            </a:fld>
            <a:endParaRPr 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280D30-72EB-45AE-837D-301D427311B0}" type="slidenum">
              <a:rPr lang="en-US"/>
              <a:pPr>
                <a:defRPr/>
              </a:pPr>
              <a:t>‹#›</a:t>
            </a:fld>
            <a:endParaRPr 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1B0C271-2AFB-48C4-BB3C-1982D2158241}" type="slidenum">
              <a:rPr lang="en-US"/>
              <a:pPr>
                <a:defRPr/>
              </a:pPr>
              <a:t>‹#›</a:t>
            </a:fld>
            <a:endParaRPr 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2954020-F700-4895-851A-F3B113EE1A8D}" type="slidenum">
              <a:rPr lang="en-US"/>
              <a:pPr>
                <a:defRPr/>
              </a:pPr>
              <a:t>‹#›</a:t>
            </a:fld>
            <a:endParaRPr 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4403CE6-8426-4082-A157-F40BEEE6370A}" type="slidenum">
              <a:rPr lang="en-US"/>
              <a:pPr>
                <a:defRPr/>
              </a:pPr>
              <a:t>‹#›</a:t>
            </a:fld>
            <a:endParaRPr 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F42927F-4C9B-4C75-8A3C-00E8EC38F164}" type="slidenum">
              <a:rPr lang="en-US"/>
              <a:pPr>
                <a:defRPr/>
              </a:pPr>
              <a:t>‹#›</a:t>
            </a:fld>
            <a:endParaRPr 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93619DAA-BE01-42F3-B85F-709F324897BB}" type="slidenum">
              <a:rPr lang="en-US"/>
              <a:pPr>
                <a:defRPr/>
              </a:pPr>
              <a:t>‹#›</a:t>
            </a:fld>
            <a:endParaRPr 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3999A450-7884-40AA-B28E-044364A6DF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EAB90EF-31BE-495A-A593-73C55672C2D5}"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0E9BC2C-CD58-465F-969A-AD2C6D7F578D}" type="slidenum">
              <a:rPr lang="en-US"/>
              <a:pPr>
                <a:defRPr/>
              </a:pPr>
              <a:t>‹#›</a:t>
            </a:fld>
            <a:endParaRPr 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0E603D77-3BB2-49FE-A028-1A36D7F27666}" type="slidenum">
              <a:rPr lang="en-US"/>
              <a:pPr>
                <a:defRPr/>
              </a:pPr>
              <a:t>‹#›</a:t>
            </a:fld>
            <a:endParaRPr 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7BB1CF2-43BC-4E5D-A1B5-04BA4D56B624}" type="slidenum">
              <a:rPr lang="en-US"/>
              <a:pPr>
                <a:defRPr/>
              </a:pPr>
              <a:t>‹#›</a:t>
            </a:fld>
            <a:endParaRPr 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C41696-9646-44DE-9BEB-830068478603}" type="slidenum">
              <a:rPr lang="en-US"/>
              <a:pPr>
                <a:defRPr/>
              </a:pPr>
              <a:t>‹#›</a:t>
            </a:fld>
            <a:endParaRPr 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D19E7C9-A809-48FB-B4A2-4F9B031ED84A}" type="slidenum">
              <a:rPr lang="en-US"/>
              <a:pPr>
                <a:defRPr/>
              </a:pPr>
              <a:t>‹#›</a:t>
            </a:fld>
            <a:endParaRPr 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9991EE9-C05A-44F1-8A2B-3310ABD9CB5F}" type="slidenum">
              <a:rPr lang="en-US"/>
              <a:pPr>
                <a:defRPr/>
              </a:pPr>
              <a:t>‹#›</a:t>
            </a:fld>
            <a:endParaRPr 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E3F1F8D-63C0-4551-ACF5-792F07212D99}" type="slidenum">
              <a:rPr lang="en-US"/>
              <a:pPr>
                <a:defRPr/>
              </a:pPr>
              <a:t>‹#›</a:t>
            </a:fld>
            <a:endParaRPr 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26AE06-7A51-4F59-9B87-54B9F47A5B22}" type="slidenum">
              <a:rPr lang="en-US"/>
              <a:pPr>
                <a:defRPr/>
              </a:pPr>
              <a:t>‹#›</a:t>
            </a:fld>
            <a:endParaRPr 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51E627F-16B4-4C36-8848-97E0382BBA72}" type="slidenum">
              <a:rPr lang="en-US"/>
              <a:pPr>
                <a:defRPr/>
              </a:pPr>
              <a:t>‹#›</a:t>
            </a:fld>
            <a:endParaRPr 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3F4E222-82DE-45EA-815E-EFFAEF5DBD5D}" type="slidenum">
              <a:rPr lang="en-US"/>
              <a:pPr>
                <a:defRPr/>
              </a:pPr>
              <a:t>‹#›</a:t>
            </a:fld>
            <a:endParaRPr 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36D3256-4A9C-4DC0-BDDC-A40D1130A7FC}"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29C3CDA3-CA70-4C5C-8E32-2708CE7AFC24}"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B26887D-3B78-4AEF-83B2-58793019902E}" type="slidenum">
              <a:rPr lang="en-US"/>
              <a:pPr>
                <a:defRPr/>
              </a:pPr>
              <a:t>‹#›</a:t>
            </a:fld>
            <a:endParaRPr 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8A29983-070B-4ABA-9E8A-8E1B76314DFD}" type="slidenum">
              <a:rPr lang="en-US"/>
              <a:pPr>
                <a:defRPr/>
              </a:pPr>
              <a:t>‹#›</a:t>
            </a:fld>
            <a:endParaRPr 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C862E79-6C8F-4CE2-B865-1E0A5655B2D1}" type="slidenum">
              <a:rPr lang="en-US"/>
              <a:pPr>
                <a:defRPr/>
              </a:pPr>
              <a:t>‹#›</a:t>
            </a:fld>
            <a:endParaRPr 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B86DDFE-782C-4334-8131-4F89FFA0394D}" type="slidenum">
              <a:rPr lang="en-US"/>
              <a:pPr>
                <a:defRPr/>
              </a:pPr>
              <a:t>‹#›</a:t>
            </a:fld>
            <a:endParaRPr 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5E2BA0D-AAFE-4904-B5A1-760CA1C0A36A}" type="slidenum">
              <a:rPr lang="en-US"/>
              <a:pPr>
                <a:defRPr/>
              </a:pPr>
              <a:t>‹#›</a:t>
            </a:fld>
            <a:endParaRPr 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C4CFF6-609C-4E2E-BF49-B0FFA7FBB901}" type="slidenum">
              <a:rPr lang="en-US"/>
              <a:pPr>
                <a:defRPr/>
              </a:pPr>
              <a:t>‹#›</a:t>
            </a:fld>
            <a:endParaRPr 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8B8FB90-CC5A-4F67-9256-8E05F99CD3DF}" type="slidenum">
              <a:rPr lang="en-US"/>
              <a:pPr>
                <a:defRPr/>
              </a:pPr>
              <a:t>‹#›</a:t>
            </a:fld>
            <a:endParaRPr 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A432F62-5E74-489F-A0F3-BB3E4A3699A8}" type="slidenum">
              <a:rPr lang="en-US"/>
              <a:pPr>
                <a:defRPr/>
              </a:pPr>
              <a:t>‹#›</a:t>
            </a:fld>
            <a:endParaRPr 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3278D94-DA0A-44B7-B860-0D31F34948E7}" type="slidenum">
              <a:rPr lang="en-US"/>
              <a:pPr>
                <a:defRPr/>
              </a:pPr>
              <a:t>‹#›</a:t>
            </a:fld>
            <a:endParaRPr 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10FCF77-892C-4D15-8859-006007C2237E}" type="slidenum">
              <a:rPr lang="en-US"/>
              <a:pPr>
                <a:defRPr/>
              </a:pPr>
              <a:t>‹#›</a:t>
            </a:fld>
            <a:endParaRPr 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19C6AF-B4EC-4B7B-9154-61444FA3B85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96E8AE2-D96C-48CC-B148-0700F10C4F76}"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D2A4682-9CE0-430A-9BD3-A1341E1480CB}" type="slidenum">
              <a:rPr lang="en-US"/>
              <a:pPr>
                <a:defRPr/>
              </a:pPr>
              <a:t>‹#›</a:t>
            </a:fld>
            <a:endParaRPr 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05CC5F8-7944-41F2-BE9C-F3B2FF559C40}" type="slidenum">
              <a:rPr lang="en-US"/>
              <a:pPr>
                <a:defRPr/>
              </a:pPr>
              <a:t>‹#›</a:t>
            </a:fld>
            <a:endParaRPr 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227FD72-DAD5-4E21-9CE2-B015B57C28B2}" type="slidenum">
              <a:rPr lang="en-US"/>
              <a:pPr>
                <a:defRPr/>
              </a:pPr>
              <a:t>‹#›</a:t>
            </a:fld>
            <a:endParaRPr 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D12B0D4-B107-4B0F-BC36-6BC0A1B50135}" type="slidenum">
              <a:rPr lang="en-US"/>
              <a:pPr>
                <a:defRPr/>
              </a:pPr>
              <a:t>‹#›</a:t>
            </a:fld>
            <a:endParaRPr 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A7CB240-B31E-4A73-8C6B-8B6FAE98454E}" type="slidenum">
              <a:rPr lang="en-US"/>
              <a:pPr>
                <a:defRPr/>
              </a:pPr>
              <a:t>‹#›</a:t>
            </a:fld>
            <a:endParaRPr 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477CF42-F705-4882-AEF2-38277472ACD2}" type="slidenum">
              <a:rPr lang="en-US"/>
              <a:pPr>
                <a:defRPr/>
              </a:pPr>
              <a:t>‹#›</a:t>
            </a:fld>
            <a:endParaRPr 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A646A3A-B855-464A-A756-074BB2EAF492}" type="slidenum">
              <a:rPr lang="en-US"/>
              <a:pPr>
                <a:defRPr/>
              </a:pPr>
              <a:t>‹#›</a:t>
            </a:fld>
            <a:endParaRPr 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08652D-65F5-4C9B-BDC0-D964AC83D86F}" type="slidenum">
              <a:rPr lang="en-US"/>
              <a:pPr>
                <a:defRPr/>
              </a:pPr>
              <a:t>‹#›</a:t>
            </a:fld>
            <a:endParaRPr 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7ECD3F-5DC3-4EB4-813B-CCF689764936}" type="slidenum">
              <a:rPr lang="en-US"/>
              <a:pPr>
                <a:defRPr/>
              </a:pPr>
              <a:t>‹#›</a:t>
            </a:fld>
            <a:endParaRPr 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01C8E0-0D95-45C3-9A08-2C046CE07D77}" type="slidenum">
              <a:rPr lang="en-US"/>
              <a:pPr>
                <a:defRPr/>
              </a:pPr>
              <a:t>‹#›</a:t>
            </a:fld>
            <a:endParaRPr 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66E2A8-20B2-4A20-8960-CEB958A00099}"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463910E-583E-412E-8F76-B22235EC6EC2}"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A527CEC7-CE05-4517-A836-D41F74ADB49F}" type="slidenum">
              <a:rPr lang="en-US"/>
              <a:pPr>
                <a:defRPr/>
              </a:pPr>
              <a:t>‹#›</a:t>
            </a:fld>
            <a:endParaRPr 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5BF7DCF-F56E-4FAE-BC77-38A89A4C71AD}" type="slidenum">
              <a:rPr lang="en-US"/>
              <a:pPr>
                <a:defRPr/>
              </a:pPr>
              <a:t>‹#›</a:t>
            </a:fld>
            <a:endParaRPr 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13D162F-CC75-43ED-9EE1-6C59B4C07CCF}" type="slidenum">
              <a:rPr lang="en-US"/>
              <a:pPr>
                <a:defRPr/>
              </a:pPr>
              <a:t>‹#›</a:t>
            </a:fld>
            <a:endParaRPr 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876B763-3CD0-4315-9E20-392419805BF1}" type="slidenum">
              <a:rPr lang="en-US"/>
              <a:pPr>
                <a:defRPr/>
              </a:pPr>
              <a:t>‹#›</a:t>
            </a:fld>
            <a:endParaRPr 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812ACE0-0093-493B-B174-5598B7155659}" type="slidenum">
              <a:rPr lang="en-US"/>
              <a:pPr>
                <a:defRPr/>
              </a:pPr>
              <a:t>‹#›</a:t>
            </a:fld>
            <a:endParaRPr 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AA07607-EFBC-40EA-AA12-05A325D1F1A1}" type="slidenum">
              <a:rPr lang="en-US"/>
              <a:pPr>
                <a:defRPr/>
              </a:pPr>
              <a:t>‹#›</a:t>
            </a:fld>
            <a:endParaRPr 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8118044-350A-42BF-AE75-1ADD2A3119FA}" type="slidenum">
              <a:rPr lang="en-US"/>
              <a:pPr>
                <a:defRPr/>
              </a:pPr>
              <a:t>‹#›</a:t>
            </a:fld>
            <a:endParaRPr 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28FE96C-8B53-4E95-ACCA-E7F46DA062CD}" type="slidenum">
              <a:rPr lang="en-US"/>
              <a:pPr>
                <a:defRPr/>
              </a:pPr>
              <a:t>‹#›</a:t>
            </a:fld>
            <a:endParaRPr 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2E565D-8CBA-4268-996A-60ABECE1D582}" type="slidenum">
              <a:rPr lang="en-US"/>
              <a:pPr>
                <a:defRPr/>
              </a:pPr>
              <a:t>‹#›</a:t>
            </a:fld>
            <a:endParaRPr 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E72C9-4C59-431B-891E-3FE6055FA2A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D414310-BA3A-4D9C-A645-E6766D76D66A}" type="slidenum">
              <a:rPr lang="en-US"/>
              <a:pPr>
                <a:defRPr/>
              </a:pPr>
              <a:t>‹#›</a:t>
            </a:fld>
            <a:endParaRPr 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AA7DD933-F30B-42C4-A34C-80FA026488B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F005C27-60A3-491E-9C2B-78BD44BEDCC4}" type="slidenum">
              <a:rPr lang="en-CA"/>
              <a:pPr>
                <a:defRPr/>
              </a:pPr>
              <a:t>‹#›</a:t>
            </a:fld>
            <a:endParaRPr lang="en-C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026D04-E3D8-4B1B-BA55-11086987749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55D404B-7CE8-483C-903A-86331A9AA77F}" type="slidenum">
              <a:rPr lang="en-US"/>
              <a:pPr>
                <a:defRPr/>
              </a:pPr>
              <a:t>‹#›</a:t>
            </a:fld>
            <a:endParaRPr 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B71E820-EBE6-45E0-9439-ABCD9A610F1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922191D-95F6-4CC7-A852-1F8CB83CD527}" type="slidenum">
              <a:rPr lang="en-CA"/>
              <a:pPr>
                <a:defRPr/>
              </a:pPr>
              <a:t>‹#›</a:t>
            </a:fld>
            <a:endParaRPr lang="en-CA"/>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CC6F1E-8DC5-40DA-B74F-E33A22DF44A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490C377-67EC-4F40-95FD-797E13776129}" type="slidenum">
              <a:rPr lang="en-CA"/>
              <a:pPr>
                <a:defRPr/>
              </a:pPr>
              <a:t>‹#›</a:t>
            </a:fld>
            <a:endParaRPr lang="en-CA"/>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3E3946E-AFB8-4A01-B6EE-C4416DFC8E53}"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5353A96-F784-4D1F-AD44-B58FAEFEFAF5}" type="slidenum">
              <a:rPr lang="en-CA"/>
              <a:pPr>
                <a:defRPr/>
              </a:pPr>
              <a:t>‹#›</a:t>
            </a:fld>
            <a:endParaRPr lang="en-CA"/>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8FA1D35F-2942-4BBD-BBF1-CDC19CDA663B}"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F45D3839-9604-4817-AAC8-A9F309039D4E}" type="slidenum">
              <a:rPr lang="en-CA"/>
              <a:pPr>
                <a:defRPr/>
              </a:pPr>
              <a:t>‹#›</a:t>
            </a:fld>
            <a:endParaRPr lang="en-CA"/>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2F01255E-0CA6-4A98-BB0A-2A18E3E82514}"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FBC96558-05C0-4AC1-AA1B-71A65E22414C}" type="slidenum">
              <a:rPr lang="en-CA"/>
              <a:pPr>
                <a:defRPr/>
              </a:pPr>
              <a:t>‹#›</a:t>
            </a:fld>
            <a:endParaRPr lang="en-CA"/>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4279A5-9126-4235-98CC-01A17EE9F473}"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D715E9A9-388E-4A14-8BD8-D136291AAFD2}" type="slidenum">
              <a:rPr lang="en-CA"/>
              <a:pPr>
                <a:defRPr/>
              </a:pPr>
              <a:t>‹#›</a:t>
            </a:fld>
            <a:endParaRPr lang="en-CA"/>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524FE4-2392-41CF-9758-228E3A3FBDA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7388D5D-C343-4261-8920-87AC20A1DB75}" type="slidenum">
              <a:rPr lang="en-CA"/>
              <a:pPr>
                <a:defRPr/>
              </a:pPr>
              <a:t>‹#›</a:t>
            </a:fld>
            <a:endParaRPr lang="en-CA"/>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3415B2-487B-4914-86BC-1F760D960EE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20BEA48-2850-4E94-9575-8C14C318C9FE}" type="slidenum">
              <a:rPr lang="en-CA"/>
              <a:pPr>
                <a:defRPr/>
              </a:pPr>
              <a:t>‹#›</a:t>
            </a:fld>
            <a:endParaRPr lang="en-CA"/>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55CDDEC-1375-4DBE-9A15-AC872B1A93D4}"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323D1E9-7D64-43A1-BB6C-C379B19DCC57}" type="slidenum">
              <a:rPr lang="en-CA"/>
              <a:pPr>
                <a:defRPr/>
              </a:pPr>
              <a:t>‹#›</a:t>
            </a:fld>
            <a:endParaRPr lang="en-CA"/>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E7AB2BC-F437-4460-AD25-F4DB2569BFA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7BB974D-D428-4363-8B7C-F0C9FED3E15C}" type="slidenum">
              <a:rPr lang="en-CA"/>
              <a:pPr>
                <a:defRPr/>
              </a:pPr>
              <a:t>‹#›</a:t>
            </a:fld>
            <a:endParaRPr lang="en-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0F68CE6-DDA6-4F21-A01D-B791D62BD56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0D38486-8933-4812-A9D8-CFE8637D3862}" type="slidenum">
              <a:rPr lang="en-US"/>
              <a:pPr>
                <a:defRPr/>
              </a:pPr>
              <a:t>‹#›</a:t>
            </a:fld>
            <a:endParaRPr 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srcRect/>
          <a:stretch>
            <a:fillRect/>
          </a:stretch>
        </p:blipFill>
        <p:spPr bwMode="auto">
          <a:xfrm>
            <a:off x="0" y="1219200"/>
            <a:ext cx="9145588" cy="1998663"/>
          </a:xfrm>
          <a:prstGeom prst="rect">
            <a:avLst/>
          </a:prstGeom>
          <a:noFill/>
          <a:ln w="9525">
            <a:noFill/>
            <a:miter lim="800000"/>
            <a:headEnd/>
            <a:tailEnd/>
          </a:ln>
        </p:spPr>
      </p:pic>
      <p:pic>
        <p:nvPicPr>
          <p:cNvPr id="6" name="Picture 8" descr="1line-tagENG185k.jpg"/>
          <p:cNvPicPr>
            <a:picLocks noChangeAspect="1"/>
          </p:cNvPicPr>
          <p:nvPr/>
        </p:nvPicPr>
        <p:blipFill>
          <a:blip r:embed="rId4"/>
          <a:srcRect/>
          <a:stretch>
            <a:fillRect/>
          </a:stretch>
        </p:blipFill>
        <p:spPr bwMode="auto">
          <a:xfrm>
            <a:off x="228600" y="304800"/>
            <a:ext cx="4291013" cy="590550"/>
          </a:xfrm>
          <a:prstGeom prst="rect">
            <a:avLst/>
          </a:prstGeom>
          <a:noFill/>
          <a:ln w="9525">
            <a:noFill/>
            <a:miter lim="800000"/>
            <a:headEnd/>
            <a:tailEnd/>
          </a:ln>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479CC42-7701-41B0-BC26-D78517E4C6C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1FF71EF-86CB-4D9B-984F-486ECBFE2484}" type="slidenum">
              <a:rPr lang="en-US"/>
              <a:pPr>
                <a:defRPr/>
              </a:pPr>
              <a:t>‹#›</a:t>
            </a:fld>
            <a:endParaRPr 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C956755-E417-4E2F-AF39-36E22A33206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BA70F44-BA04-4F0A-9009-F54213AB884D}" type="slidenum">
              <a:rPr lang="en-CA"/>
              <a:pPr>
                <a:defRPr/>
              </a:pPr>
              <a:t>‹#›</a:t>
            </a:fld>
            <a:endParaRPr lang="en-CA"/>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FF95B79-7128-4BBD-8AA7-E935839907D6}"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A4F505C-B995-4D3C-A2E0-B41C60F43D4C}" type="slidenum">
              <a:rPr lang="en-CA"/>
              <a:pPr>
                <a:defRPr/>
              </a:pPr>
              <a:t>‹#›</a:t>
            </a:fld>
            <a:endParaRPr lang="en-CA"/>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B29DF6-6FC1-4BDE-9899-DD8DCEE9E32E}"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97FE184-A967-4C18-92F8-9EC126DAD620}" type="slidenum">
              <a:rPr lang="en-CA"/>
              <a:pPr>
                <a:defRPr/>
              </a:pPr>
              <a:t>‹#›</a:t>
            </a:fld>
            <a:endParaRPr lang="en-CA"/>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5574C4E-449E-47E3-B56F-808CE716B1D3}"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D457C055-0026-4C51-930D-B69B98DE950D}" type="slidenum">
              <a:rPr lang="en-CA"/>
              <a:pPr>
                <a:defRPr/>
              </a:pPr>
              <a:t>‹#›</a:t>
            </a:fld>
            <a:endParaRPr lang="en-CA"/>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E2AB579-3D89-4278-907C-F6B8845F6313}"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B3CC6068-1F47-4C96-A369-1AFCF873260A}" type="slidenum">
              <a:rPr lang="en-CA"/>
              <a:pPr>
                <a:defRPr/>
              </a:pPr>
              <a:t>‹#›</a:t>
            </a:fld>
            <a:endParaRPr lang="en-CA"/>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85256DFB-99CF-469D-9170-38D199A3EE1E}"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EFAE193-DD31-4C74-8E23-B01F000A6481}" type="slidenum">
              <a:rPr lang="en-CA"/>
              <a:pPr>
                <a:defRPr/>
              </a:pPr>
              <a:t>‹#›</a:t>
            </a:fld>
            <a:endParaRPr lang="en-CA"/>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81F48C-FCE1-4978-985D-B27281B43CCC}"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CD4B650-645F-4EB5-A198-2013B19C528C}" type="slidenum">
              <a:rPr lang="en-CA"/>
              <a:pPr>
                <a:defRPr/>
              </a:pPr>
              <a:t>‹#›</a:t>
            </a:fld>
            <a:endParaRPr lang="en-CA"/>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9BD8F4-F5FB-4B3F-9B1F-CA95418B4BC1}"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203E609-5729-4E61-A64C-BE0B88B66EED}" type="slidenum">
              <a:rPr lang="en-CA"/>
              <a:pPr>
                <a:defRPr/>
              </a:pPr>
              <a:t>‹#›</a:t>
            </a:fld>
            <a:endParaRPr lang="en-CA"/>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A66C82-5440-4120-8F6D-FF007AF4425E}"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47A6DA8-A8B1-48A3-AEDD-72C11DFBF6C3}" type="slidenum">
              <a:rPr lang="en-CA"/>
              <a:pPr>
                <a:defRPr/>
              </a:pPr>
              <a:t>‹#›</a:t>
            </a:fld>
            <a:endParaRPr lang="en-C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71BC654-7DD3-44BA-966D-EDA247CFF0A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09FB624-B86E-4373-99D3-7A2D2128F919}" type="slidenum">
              <a:rPr lang="en-CA"/>
              <a:pPr>
                <a:defRPr/>
              </a:pPr>
              <a:t>‹#›</a:t>
            </a:fld>
            <a:endParaRPr lang="en-CA"/>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7A82F8A-FDF7-484A-A9D3-7DAEA0EFCA2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6FA954B-AEDF-4F83-8C7C-D5910D81083A}" type="slidenum">
              <a:rPr lang="en-CA"/>
              <a:pPr>
                <a:defRPr/>
              </a:pPr>
              <a:t>‹#›</a:t>
            </a:fld>
            <a:endParaRPr lang="en-CA"/>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01725F3-741B-48B4-B787-76AE269A4EF6}" type="slidenum">
              <a:rPr lang="en-US"/>
              <a:pPr>
                <a:defRPr/>
              </a:pPr>
              <a:t>‹#›</a:t>
            </a:fld>
            <a:endParaRPr lang="en-US"/>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4B0835-08E5-47EF-BA84-9074F61B2E5F}" type="slidenum">
              <a:rPr lang="en-US"/>
              <a:pPr>
                <a:defRPr/>
              </a:pPr>
              <a:t>‹#›</a:t>
            </a:fld>
            <a:endParaRPr lang="en-US"/>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47A19A6-BCC5-4073-92F9-D8509DD340AF}" type="slidenum">
              <a:rPr lang="en-US"/>
              <a:pPr>
                <a:defRPr/>
              </a:pPr>
              <a:t>‹#›</a:t>
            </a:fld>
            <a:endParaRPr lang="en-US"/>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ECC8B33-C53A-4925-A796-58ECE6FC530E}" type="slidenum">
              <a:rPr lang="en-US"/>
              <a:pPr>
                <a:defRPr/>
              </a:pPr>
              <a:t>‹#›</a:t>
            </a:fld>
            <a:endParaRPr lang="en-US"/>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4CCACAB-499A-4CC9-86A1-75C7F64E4DB3}" type="slidenum">
              <a:rPr lang="en-US"/>
              <a:pPr>
                <a:defRPr/>
              </a:pPr>
              <a:t>‹#›</a:t>
            </a:fld>
            <a:endParaRPr lang="en-US"/>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54902FE-AE95-4D84-81B8-F3812F377E5C}" type="slidenum">
              <a:rPr lang="en-US"/>
              <a:pPr>
                <a:defRPr/>
              </a:pPr>
              <a:t>‹#›</a:t>
            </a:fld>
            <a:endParaRPr lang="en-US"/>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237E0B80-D129-4AFD-9685-10F1D73901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7F8CE9B-B0FA-4301-B52E-E656A6FB052D}" type="slidenum">
              <a:rPr lang="en-US"/>
              <a:pPr>
                <a:defRPr/>
              </a:pPr>
              <a:t>‹#›</a:t>
            </a:fld>
            <a:endParaRPr lang="en-US"/>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9B293B-1708-432B-854B-9F442B2555C1}" type="slidenum">
              <a:rPr lang="en-US"/>
              <a:pPr>
                <a:defRPr/>
              </a:pPr>
              <a:t>‹#›</a:t>
            </a:fld>
            <a:endParaRPr lang="en-US"/>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62784B-D305-46BE-8B12-F2DEFBBBC4B8}" type="slidenum">
              <a:rPr lang="en-US"/>
              <a:pPr>
                <a:defRPr/>
              </a:pPr>
              <a:t>‹#›</a:t>
            </a:fld>
            <a:endParaRPr lang="en-US"/>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0204624-097C-4B87-B90D-8F8054A8F063}" type="slidenum">
              <a:rPr lang="en-US"/>
              <a:pPr>
                <a:defRPr/>
              </a:pPr>
              <a:t>‹#›</a:t>
            </a:fld>
            <a:endParaRPr lang="en-US"/>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A2387F-D851-4088-8D28-867B65241703}" type="slidenum">
              <a:rPr lang="en-US"/>
              <a:pPr>
                <a:defRPr/>
              </a:pPr>
              <a:t>‹#›</a:t>
            </a:fld>
            <a:endParaRPr lang="en-US"/>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8F7715-5922-45BF-AA5F-68C5D87E31FB}" type="slidenum">
              <a:rPr lang="en-US"/>
              <a:pPr>
                <a:defRPr/>
              </a:pPr>
              <a:t>‹#›</a:t>
            </a:fld>
            <a:endParaRPr lang="en-US"/>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09BC964-6498-4512-B1A6-8D897669C567}" type="slidenum">
              <a:rPr lang="en-US"/>
              <a:pPr>
                <a:defRPr/>
              </a:pPr>
              <a:t>‹#›</a:t>
            </a:fld>
            <a:endParaRPr lang="en-US"/>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31520D3-4649-4764-9738-D1FEF72087BF}" type="slidenum">
              <a:rPr lang="en-US"/>
              <a:pPr>
                <a:defRPr/>
              </a:pPr>
              <a:t>‹#›</a:t>
            </a:fld>
            <a:endParaRPr lang="en-US"/>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D6DA5C2-DA36-449A-A364-069C3D626D19}" type="slidenum">
              <a:rPr lang="en-US"/>
              <a:pPr>
                <a:defRPr/>
              </a:pPr>
              <a:t>‹#›</a:t>
            </a:fld>
            <a:endParaRPr lang="en-US"/>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39274E9-15DE-43BE-B976-81E02A6BA40E}"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954E445-2ED5-4C65-9418-EC33DBA96135}" type="slidenum">
              <a:rPr lang="en-US"/>
              <a:pPr>
                <a:defRPr/>
              </a:pPr>
              <a:t>‹#›</a:t>
            </a:fld>
            <a:endParaRPr lang="en-US"/>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C5354A-D939-4A59-96C0-297241664157}" type="slidenum">
              <a:rPr lang="en-US"/>
              <a:pPr>
                <a:defRPr/>
              </a:pPr>
              <a:t>‹#›</a:t>
            </a:fld>
            <a:endParaRPr lang="en-US"/>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9CC8351-DC78-4293-B89C-34C94902AF5D}" type="slidenum">
              <a:rPr lang="en-US"/>
              <a:pPr>
                <a:defRPr/>
              </a:pPr>
              <a:t>‹#›</a:t>
            </a:fld>
            <a:endParaRPr lang="en-US"/>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9BC194-ABBA-4CA6-99E5-616AA60FB067}" type="slidenum">
              <a:rPr lang="en-US"/>
              <a:pPr>
                <a:defRPr/>
              </a:pPr>
              <a:t>‹#›</a:t>
            </a:fld>
            <a:endParaRPr lang="en-US"/>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F3331B6-D525-4944-AA53-C45A483F37BC}" type="slidenum">
              <a:rPr lang="en-US"/>
              <a:pPr>
                <a:defRPr/>
              </a:pPr>
              <a:t>‹#›</a:t>
            </a:fld>
            <a:endParaRPr lang="en-US"/>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65B0CA6-29B9-4B5F-A7E6-7D89528F547C}" type="slidenum">
              <a:rPr lang="en-US"/>
              <a:pPr>
                <a:defRPr/>
              </a:pPr>
              <a:t>‹#›</a:t>
            </a:fld>
            <a:endParaRPr lang="en-US"/>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D0A1015-F888-4900-8261-E2F209AC95A2}" type="slidenum">
              <a:rPr lang="en-US"/>
              <a:pPr>
                <a:defRPr/>
              </a:pPr>
              <a:t>‹#›</a:t>
            </a:fld>
            <a:endParaRPr lang="en-US"/>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98CBA50-124E-421F-BD50-1D5B364272B1}" type="slidenum">
              <a:rPr lang="en-US"/>
              <a:pPr>
                <a:defRPr/>
              </a:pPr>
              <a:t>‹#›</a:t>
            </a:fld>
            <a:endParaRPr lang="en-US"/>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81493A-F5E9-42FB-ABAB-1C64EC2CAF11}" type="slidenum">
              <a:rPr lang="en-US"/>
              <a:pPr>
                <a:defRPr/>
              </a:pPr>
              <a:t>‹#›</a:t>
            </a:fld>
            <a:endParaRPr lang="en-US"/>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92CEC5F-7A07-414E-A1B8-010453D4F799}"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59C9F87-1C05-4361-9C5E-1CE80B2B0385}" type="slidenum">
              <a:rPr lang="en-US"/>
              <a:pPr>
                <a:defRPr/>
              </a:pPr>
              <a:t>‹#›</a:t>
            </a:fld>
            <a:endParaRPr lang="en-US"/>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47E5B7A-2FCD-434D-8FDC-8BDBEC567477}" type="slidenum">
              <a:rPr lang="en-US"/>
              <a:pPr>
                <a:defRPr/>
              </a:pPr>
              <a:t>‹#›</a:t>
            </a:fld>
            <a:endParaRPr lang="en-US"/>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F6BBD59-D141-40E9-ADF0-B25097FA8ED7}" type="slidenum">
              <a:rPr lang="en-US"/>
              <a:pPr>
                <a:defRPr/>
              </a:pPr>
              <a:t>‹#›</a:t>
            </a:fld>
            <a:endParaRPr lang="en-US"/>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C4DBA7D-0DE7-417F-81A3-BEA8D86965AC}" type="slidenum">
              <a:rPr lang="en-US"/>
              <a:pPr>
                <a:defRPr/>
              </a:pPr>
              <a:t>‹#›</a:t>
            </a:fld>
            <a:endParaRPr lang="en-US"/>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9DBB2B-8CBB-496E-98FB-FBD076E1C7AB}" type="slidenum">
              <a:rPr lang="en-US"/>
              <a:pPr>
                <a:defRPr/>
              </a:pPr>
              <a:t>‹#›</a:t>
            </a:fld>
            <a:endParaRPr lang="en-US"/>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8BC81DE-F914-425F-B1E5-EDCD131E7C10}" type="slidenum">
              <a:rPr lang="en-US"/>
              <a:pPr>
                <a:defRPr/>
              </a:pPr>
              <a:t>‹#›</a:t>
            </a:fld>
            <a:endParaRPr lang="en-US"/>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CA769BB-7CBD-4C3C-BD13-7C5269F1F6C6}" type="slidenum">
              <a:rPr lang="en-US"/>
              <a:pPr>
                <a:defRPr/>
              </a:pPr>
              <a:t>‹#›</a:t>
            </a:fld>
            <a:endParaRPr lang="en-US"/>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3879A13-8F3C-451C-B7AA-A618B8865D3E}" type="slidenum">
              <a:rPr lang="en-US"/>
              <a:pPr>
                <a:defRPr/>
              </a:pPr>
              <a:t>‹#›</a:t>
            </a:fld>
            <a:endParaRPr lang="en-US"/>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F13F4FA-203A-4203-81EC-D7518321CBB5}" type="slidenum">
              <a:rPr lang="en-US"/>
              <a:pPr>
                <a:defRPr/>
              </a:pPr>
              <a:t>‹#›</a:t>
            </a:fld>
            <a:endParaRPr lang="en-US"/>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C58DDB5-E165-4F3A-A155-635886CD2B48}"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E18FF564-4A2F-4ECA-892D-E3BC3A6E87D2}" type="slidenum">
              <a:rPr lang="en-US"/>
              <a:pPr>
                <a:defRPr/>
              </a:pPr>
              <a:t>‹#›</a:t>
            </a:fld>
            <a:endParaRPr lang="en-US"/>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6347E35B-3ACC-4320-B9CB-6575D49915C1}" type="slidenum">
              <a:rPr lang="en-US"/>
              <a:pPr>
                <a:defRPr/>
              </a:pPr>
              <a:t>‹#›</a:t>
            </a:fld>
            <a:endParaRPr lang="en-US"/>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797D2340-C64E-4E5D-B6EC-A4C4E29A66B1}" type="slidenum">
              <a:rPr lang="en-US"/>
              <a:pPr>
                <a:defRPr/>
              </a:pPr>
              <a:t>‹#›</a:t>
            </a:fld>
            <a:endParaRPr lang="en-US"/>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9BE5D0-749A-440A-A398-63D73CE7BBBB}" type="slidenum">
              <a:rPr lang="en-US"/>
              <a:pPr>
                <a:defRPr/>
              </a:pPr>
              <a:t>‹#›</a:t>
            </a:fld>
            <a:endParaRPr lang="en-US"/>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E8F347-62E7-4D5E-A5A9-9A791400E3E6}" type="slidenum">
              <a:rPr lang="en-US"/>
              <a:pPr>
                <a:defRPr/>
              </a:pPr>
              <a:t>‹#›</a:t>
            </a:fld>
            <a:endParaRPr lang="en-US"/>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2D3380F-7CDB-4551-9875-9C66E5FD09AC}" type="slidenum">
              <a:rPr lang="en-US"/>
              <a:pPr>
                <a:defRPr/>
              </a:pPr>
              <a:t>‹#›</a:t>
            </a:fld>
            <a:endParaRPr lang="en-US"/>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E85F1CF-C086-4C25-851F-FB334E5AC2F4}" type="slidenum">
              <a:rPr lang="en-US"/>
              <a:pPr>
                <a:defRPr/>
              </a:pPr>
              <a:t>‹#›</a:t>
            </a:fld>
            <a:endParaRPr lang="en-US"/>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300AD6-56E3-440C-A35B-3D56B05DDB68}" type="slidenum">
              <a:rPr lang="en-US"/>
              <a:pPr>
                <a:defRPr/>
              </a:pPr>
              <a:t>‹#›</a:t>
            </a:fld>
            <a:endParaRPr lang="en-US"/>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3837EAF-941C-467E-A035-BD09E5CEB0D0}" type="slidenum">
              <a:rPr lang="en-US"/>
              <a:pPr>
                <a:defRPr/>
              </a:pPr>
              <a:t>‹#›</a:t>
            </a:fld>
            <a:endParaRPr lang="en-US"/>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6433CD-A297-459B-BF78-93A6A1775718}"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5860A7F-073E-49CF-9AEE-CF7452183570}" type="slidenum">
              <a:rPr lang="en-US"/>
              <a:pPr>
                <a:defRPr/>
              </a:pPr>
              <a:t>‹#›</a:t>
            </a:fld>
            <a:endParaRPr lang="en-US"/>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E65227B-4B8A-41F1-B760-D82E60AC41D4}" type="slidenum">
              <a:rPr lang="en-US"/>
              <a:pPr>
                <a:defRPr/>
              </a:pPr>
              <a:t>‹#›</a:t>
            </a:fld>
            <a:endParaRPr lang="en-US"/>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4F3EEE8-E495-4B2A-A5BF-52925B6B4024}" type="slidenum">
              <a:rPr lang="en-US"/>
              <a:pPr>
                <a:defRPr/>
              </a:pPr>
              <a:t>‹#›</a:t>
            </a:fld>
            <a:endParaRPr lang="en-US"/>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09DDBA6-BB30-486F-AC29-79F5265000F5}" type="slidenum">
              <a:rPr lang="en-US"/>
              <a:pPr>
                <a:defRPr/>
              </a:pPr>
              <a:t>‹#›</a:t>
            </a:fld>
            <a:endParaRPr lang="en-US"/>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F704E60-DE05-416D-89B3-D4A48E105C90}" type="slidenum">
              <a:rPr lang="en-US"/>
              <a:pPr>
                <a:defRPr/>
              </a:pPr>
              <a:t>‹#›</a:t>
            </a:fld>
            <a:endParaRPr lang="en-US"/>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344B954-BD7A-49A8-8F56-A46385D86D27}" type="slidenum">
              <a:rPr lang="en-US"/>
              <a:pPr>
                <a:defRPr/>
              </a:pPr>
              <a:t>‹#›</a:t>
            </a:fld>
            <a:endParaRPr lang="en-US"/>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D4256E6-19FA-4146-BDB1-75180A84EFB8}" type="slidenum">
              <a:rPr lang="en-US"/>
              <a:pPr>
                <a:defRPr/>
              </a:pPr>
              <a:t>‹#›</a:t>
            </a:fld>
            <a:endParaRPr lang="en-US"/>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AB2A86B-0F63-4A11-AAC3-1326C31F19B6}" type="slidenum">
              <a:rPr lang="en-US"/>
              <a:pPr>
                <a:defRPr/>
              </a:pPr>
              <a:t>‹#›</a:t>
            </a:fld>
            <a:endParaRPr lang="en-US"/>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7035F91-CE79-42DB-B147-B1160AA3E088}" type="slidenum">
              <a:rPr lang="en-US"/>
              <a:pPr>
                <a:defRPr/>
              </a:pPr>
              <a:t>‹#›</a:t>
            </a:fld>
            <a:endParaRPr lang="en-US"/>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DD3B646-0861-48F4-905C-182DD3603235}"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815458-EE53-44B3-B167-B67C4A80D8B7}" type="slidenum">
              <a:rPr lang="en-US"/>
              <a:pPr>
                <a:defRPr/>
              </a:pPr>
              <a:t>‹#›</a:t>
            </a:fld>
            <a:endParaRPr lang="en-US"/>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1F61A4-C36E-4843-924D-C343BDD168D5}" type="slidenum">
              <a:rPr lang="en-US"/>
              <a:pPr>
                <a:defRPr/>
              </a:pPr>
              <a:t>‹#›</a:t>
            </a:fld>
            <a:endParaRPr lang="en-US"/>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901B3AD-8EAE-4EF2-9405-A7C85324D2B7}" type="slidenum">
              <a:rPr lang="en-US"/>
              <a:pPr>
                <a:defRPr/>
              </a:pPr>
              <a:t>‹#›</a:t>
            </a:fld>
            <a:endParaRPr lang="en-US"/>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4E63ACB-EB98-4E15-B3CA-BBFFB9FB79D0}" type="slidenum">
              <a:rPr lang="en-US"/>
              <a:pPr>
                <a:defRPr/>
              </a:pPr>
              <a:t>‹#›</a:t>
            </a:fld>
            <a:endParaRPr lang="en-US"/>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28E4B53-44FA-4D1E-B984-D5AE3F798092}" type="slidenum">
              <a:rPr lang="en-US"/>
              <a:pPr>
                <a:defRPr/>
              </a:pPr>
              <a:t>‹#›</a:t>
            </a:fld>
            <a:endParaRPr lang="en-US"/>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550F242-2EBC-4044-920C-0A3885D27C27}" type="slidenum">
              <a:rPr lang="en-US"/>
              <a:pPr>
                <a:defRPr/>
              </a:pPr>
              <a:t>‹#›</a:t>
            </a:fld>
            <a:endParaRPr lang="en-US"/>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5FAFDB-DC49-4D3D-9CA5-3A59C95B885D}" type="slidenum">
              <a:rPr lang="en-US"/>
              <a:pPr>
                <a:defRPr/>
              </a:pPr>
              <a:t>‹#›</a:t>
            </a:fld>
            <a:endParaRPr lang="en-US"/>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999554A-7136-4EB8-B45F-DA2AFB134760}" type="slidenum">
              <a:rPr lang="en-US"/>
              <a:pPr>
                <a:defRPr/>
              </a:pPr>
              <a:t>‹#›</a:t>
            </a:fld>
            <a:endParaRPr lang="en-US"/>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74F666C-E54E-4C59-8EA8-387F647DD9E1}" type="slidenum">
              <a:rPr lang="en-US"/>
              <a:pPr>
                <a:defRPr/>
              </a:pPr>
              <a:t>‹#›</a:t>
            </a:fld>
            <a:endParaRPr lang="en-US"/>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BD22576-A47D-4964-9237-343756271499}"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746DDDA-4F82-40DF-843F-DF04ED1FAA1F}" type="slidenum">
              <a:rPr lang="en-US"/>
              <a:pPr>
                <a:defRPr/>
              </a:pPr>
              <a:t>‹#›</a:t>
            </a:fld>
            <a:endParaRPr lang="en-US"/>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6EEEE9A-4176-40D7-9754-002567CE3243}" type="slidenum">
              <a:rPr lang="en-US"/>
              <a:pPr>
                <a:defRPr/>
              </a:pPr>
              <a:t>‹#›</a:t>
            </a:fld>
            <a:endParaRPr lang="en-US"/>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5FA65CB-D019-4AB8-AA34-785CD47FF94B}" type="slidenum">
              <a:rPr lang="en-US"/>
              <a:pPr>
                <a:defRPr/>
              </a:pPr>
              <a:t>‹#›</a:t>
            </a:fld>
            <a:endParaRPr lang="en-US"/>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7EA88DC-08A7-438F-AD24-8CCD7CE7E71C}" type="slidenum">
              <a:rPr lang="en-US"/>
              <a:pPr>
                <a:defRPr/>
              </a:pPr>
              <a:t>‹#›</a:t>
            </a:fld>
            <a:endParaRPr lang="en-US"/>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F819419-3C5A-4763-8CD6-1FC4FBF707B9}" type="slidenum">
              <a:rPr lang="en-US"/>
              <a:pPr>
                <a:defRPr/>
              </a:pPr>
              <a:t>‹#›</a:t>
            </a:fld>
            <a:endParaRPr lang="en-US"/>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0F7DFED-CD9C-4E9D-B461-D7B2D66A33ED}" type="slidenum">
              <a:rPr lang="en-US"/>
              <a:pPr>
                <a:defRPr/>
              </a:pPr>
              <a:t>‹#›</a:t>
            </a:fld>
            <a:endParaRPr lang="en-US"/>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FECADB-935A-40DA-BD23-4E4509CCB1A4}" type="slidenum">
              <a:rPr lang="en-US"/>
              <a:pPr>
                <a:defRPr/>
              </a:pPr>
              <a:t>‹#›</a:t>
            </a:fld>
            <a:endParaRPr lang="en-US"/>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9424C80-3D02-48F2-A7B4-7F49A51A39AC}" type="slidenum">
              <a:rPr lang="en-US"/>
              <a:pPr>
                <a:defRPr/>
              </a:pPr>
              <a:t>‹#›</a:t>
            </a:fld>
            <a:endParaRPr lang="en-US"/>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C96AC89-8445-41FA-8C3E-456756F7AC6A}" type="slidenum">
              <a:rPr lang="en-US"/>
              <a:pPr>
                <a:defRPr/>
              </a:pPr>
              <a:t>‹#›</a:t>
            </a:fld>
            <a:endParaRPr lang="en-US"/>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9A39BB4-8F5D-42FA-B2C0-DCAC776AE19A}"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2A3F2E3-CA6B-4607-8E19-EF5E5A786F37}" type="slidenum">
              <a:rPr lang="en-US"/>
              <a:pPr>
                <a:defRPr/>
              </a:pPr>
              <a:t>‹#›</a:t>
            </a:fld>
            <a:endParaRPr lang="en-US"/>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18F6EC6-E9A9-49F7-B56A-2AEB7BD625AC}" type="slidenum">
              <a:rPr lang="en-US"/>
              <a:pPr>
                <a:defRPr/>
              </a:pPr>
              <a:t>‹#›</a:t>
            </a:fld>
            <a:endParaRPr lang="en-US"/>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4F2F7A8-4904-48D5-BB8D-8A3D39DDFCF6}" type="slidenum">
              <a:rPr lang="en-US"/>
              <a:pPr>
                <a:defRPr/>
              </a:pPr>
              <a:t>‹#›</a:t>
            </a:fld>
            <a:endParaRPr lang="en-US"/>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5841434-86D5-4FA7-BAF0-C9832EF4B63E}" type="slidenum">
              <a:rPr lang="en-US"/>
              <a:pPr>
                <a:defRPr/>
              </a:pPr>
              <a:t>‹#›</a:t>
            </a:fld>
            <a:endParaRPr lang="en-US"/>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601DAB18-C372-4B24-8F79-BAB56F506164}" type="slidenum">
              <a:rPr lang="en-US"/>
              <a:pPr>
                <a:defRPr/>
              </a:pPr>
              <a:t>‹#›</a:t>
            </a:fld>
            <a:endParaRPr lang="en-US"/>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A83C097A-6D6B-49DA-A821-EA090BDFCF5A}" type="slidenum">
              <a:rPr lang="en-US"/>
              <a:pPr>
                <a:defRPr/>
              </a:pPr>
              <a:t>‹#›</a:t>
            </a:fld>
            <a:endParaRPr lang="en-US"/>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3D55ECF2-5F42-4AD5-A934-68C4C8E8F653}" type="slidenum">
              <a:rPr lang="en-US"/>
              <a:pPr>
                <a:defRPr/>
              </a:pPr>
              <a:t>‹#›</a:t>
            </a:fld>
            <a:endParaRPr lang="en-US"/>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29F59FC-CA67-4D37-9E67-4DA9F31C65B0}" type="slidenum">
              <a:rPr lang="en-US"/>
              <a:pPr>
                <a:defRPr/>
              </a:pPr>
              <a:t>‹#›</a:t>
            </a:fld>
            <a:endParaRPr lang="en-US"/>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2BCA8F-A5BB-417A-9EBA-25394382BAE0}" type="slidenum">
              <a:rPr lang="en-US"/>
              <a:pPr>
                <a:defRPr/>
              </a:pPr>
              <a:t>‹#›</a:t>
            </a:fld>
            <a:endParaRPr lang="en-US"/>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E0EC9A9-0351-49F9-BE05-C261950B464D}"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3EF4132-18BA-4660-8FBB-0DF85E1A466A}" type="slidenum">
              <a:rPr lang="en-US"/>
              <a:pPr>
                <a:defRPr/>
              </a:pPr>
              <a:t>‹#›</a:t>
            </a:fld>
            <a:endParaRPr lang="en-US"/>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584DEEE-78E4-4F61-9E63-D9C5B0FB07FA}" type="slidenum">
              <a:rPr lang="en-US"/>
              <a:pPr>
                <a:defRPr/>
              </a:pPr>
              <a:t>‹#›</a:t>
            </a:fld>
            <a:endParaRPr lang="en-US"/>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531761D-22C2-409D-A9B7-42C5589C1997}" type="slidenum">
              <a:rPr lang="en-US"/>
              <a:pPr>
                <a:defRPr/>
              </a:pPr>
              <a:t>‹#›</a:t>
            </a:fld>
            <a:endParaRPr lang="en-US"/>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FDD0374-C7E0-4846-883C-18B927E73584}" type="slidenum">
              <a:rPr lang="en-US"/>
              <a:pPr>
                <a:defRPr/>
              </a:pPr>
              <a:t>‹#›</a:t>
            </a:fld>
            <a:endParaRPr lang="en-US"/>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5A9DF9E-4F32-4DD8-9DB8-A2C0E9E97A13}" type="slidenum">
              <a:rPr lang="en-US"/>
              <a:pPr>
                <a:defRPr/>
              </a:pPr>
              <a:t>‹#›</a:t>
            </a:fld>
            <a:endParaRPr lang="en-US"/>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483BF940-61A6-4A29-AC8F-C67C8ECF695B}" type="slidenum">
              <a:rPr lang="en-US"/>
              <a:pPr>
                <a:defRPr/>
              </a:pPr>
              <a:t>‹#›</a:t>
            </a:fld>
            <a:endParaRPr lang="en-US"/>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92FEFE57-4E94-431B-B8F2-8B2EB325810B}" type="slidenum">
              <a:rPr lang="en-US"/>
              <a:pPr>
                <a:defRPr/>
              </a:pPr>
              <a:t>‹#›</a:t>
            </a:fld>
            <a:endParaRPr lang="en-US"/>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BB9E6FDA-8A45-4603-A798-702554B2AFDA}" type="slidenum">
              <a:rPr lang="en-US"/>
              <a:pPr>
                <a:defRPr/>
              </a:pPr>
              <a:t>‹#›</a:t>
            </a:fld>
            <a:endParaRPr lang="en-US"/>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93EA56-AC9D-4F93-B26C-F8324577E50D}" type="slidenum">
              <a:rPr lang="en-US"/>
              <a:pPr>
                <a:defRPr/>
              </a:pPr>
              <a:t>‹#›</a:t>
            </a:fld>
            <a:endParaRPr lang="en-US"/>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146AA0C-6BAA-4FB6-9909-E37FFB4D60D9}"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FF9C7EEF-32AC-4F12-A471-619332EA8CF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4748CD9-B1AD-4427-B1C6-DCD561272E71}" type="slidenum">
              <a:rPr lang="en-US"/>
              <a:pPr>
                <a:defRPr/>
              </a:pPr>
              <a:t>‹#›</a:t>
            </a:fld>
            <a:endParaRPr lang="en-US"/>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5F180F7-FB26-42BD-B461-151247D44CDF}" type="slidenum">
              <a:rPr lang="en-US"/>
              <a:pPr>
                <a:defRPr/>
              </a:pPr>
              <a:t>‹#›</a:t>
            </a:fld>
            <a:endParaRPr lang="en-US"/>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C42A7E4-3731-445C-9C85-9A182826B733}" type="slidenum">
              <a:rPr lang="en-US"/>
              <a:pPr>
                <a:defRPr/>
              </a:pPr>
              <a:t>‹#›</a:t>
            </a:fld>
            <a:endParaRPr lang="en-US"/>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7C02BAF-5F79-4F31-8992-67C24FA5EEBC}" type="slidenum">
              <a:rPr lang="en-US"/>
              <a:pPr>
                <a:defRPr/>
              </a:pPr>
              <a:t>‹#›</a:t>
            </a:fld>
            <a:endParaRPr lang="en-US"/>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4C5528-4C5D-460A-B1F4-80F02AC76648}" type="slidenum">
              <a:rPr lang="en-US"/>
              <a:pPr>
                <a:defRPr/>
              </a:pPr>
              <a:t>‹#›</a:t>
            </a:fld>
            <a:endParaRPr lang="en-US"/>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B9D160-BD8B-4262-B93A-732ED01D64AF}" type="slidenum">
              <a:rPr lang="en-US"/>
              <a:pPr>
                <a:defRPr/>
              </a:pPr>
              <a:t>‹#›</a:t>
            </a:fld>
            <a:endParaRPr lang="en-US"/>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66A6848-830A-4C91-9A64-021FDD60AFEB}" type="slidenum">
              <a:rPr lang="en-US"/>
              <a:pPr>
                <a:defRPr/>
              </a:pPr>
              <a:t>‹#›</a:t>
            </a:fld>
            <a:endParaRPr lang="en-US"/>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71E0A8A-0E7A-4ABB-9B37-6C8CB62DBAD1}" type="slidenum">
              <a:rPr lang="en-US"/>
              <a:pPr>
                <a:defRPr/>
              </a:pPr>
              <a:t>‹#›</a:t>
            </a:fld>
            <a:endParaRPr lang="en-US"/>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464D3AB-5629-4552-9D50-AE3111D62F43}" type="slidenum">
              <a:rPr lang="en-US"/>
              <a:pPr>
                <a:defRPr/>
              </a:pPr>
              <a:t>‹#›</a:t>
            </a:fld>
            <a:endParaRPr lang="en-US"/>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E620DE2-8568-4DDD-9C36-9DF326A5783F}" type="slidenum">
              <a:rPr lang="en-US"/>
              <a:pPr>
                <a:defRPr/>
              </a:pPr>
              <a:t>‹#›</a:t>
            </a:fld>
            <a:endParaRPr lang="en-US"/>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DA08F0B-E29E-4B59-9733-71FE219ED3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7DE11EB9-FF3D-4A8E-BF69-4309C4E830E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712DB73-3BEE-4EC4-B001-BC83730E61C8}" type="slidenum">
              <a:rPr lang="en-US"/>
              <a:pPr>
                <a:defRPr/>
              </a:pPr>
              <a:t>‹#›</a:t>
            </a:fld>
            <a:endParaRPr lang="en-US"/>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B59A417-A79C-411E-A4A3-641466A66FCD}" type="slidenum">
              <a:rPr lang="en-US"/>
              <a:pPr>
                <a:defRPr/>
              </a:pPr>
              <a:t>‹#›</a:t>
            </a:fld>
            <a:endParaRPr lang="en-US"/>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D4F43CB-26DB-4DC6-87DC-7750AC4928A7}" type="slidenum">
              <a:rPr lang="en-US"/>
              <a:pPr>
                <a:defRPr/>
              </a:pPr>
              <a:t>‹#›</a:t>
            </a:fld>
            <a:endParaRPr lang="en-US"/>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C354260-BB86-44E1-871B-F5CEEF4CD5A2}" type="slidenum">
              <a:rPr lang="en-US"/>
              <a:pPr>
                <a:defRPr/>
              </a:pPr>
              <a:t>‹#›</a:t>
            </a:fld>
            <a:endParaRPr lang="en-US"/>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D858D0-969E-4980-A48F-0355A5A454FF}" type="slidenum">
              <a:rPr lang="en-US"/>
              <a:pPr>
                <a:defRPr/>
              </a:pPr>
              <a:t>‹#›</a:t>
            </a:fld>
            <a:endParaRPr lang="en-US"/>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1FC889-E73C-4CAA-B72D-9B07764D55ED}" type="slidenum">
              <a:rPr lang="en-US"/>
              <a:pPr>
                <a:defRPr/>
              </a:pPr>
              <a:t>‹#›</a:t>
            </a:fld>
            <a:endParaRPr lang="en-US"/>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CF4053B-07AA-4F33-BF7D-EE33E0D685D2}" type="slidenum">
              <a:rPr lang="en-US"/>
              <a:pPr>
                <a:defRPr/>
              </a:pPr>
              <a:t>‹#›</a:t>
            </a:fld>
            <a:endParaRPr lang="en-US"/>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2B57E9-3A16-4584-BCE4-25D7A8BDB456}" type="slidenum">
              <a:rPr lang="en-US"/>
              <a:pPr>
                <a:defRPr/>
              </a:pPr>
              <a:t>‹#›</a:t>
            </a:fld>
            <a:endParaRPr lang="en-US"/>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7C185F6-C398-4135-9790-EC652461336E}" type="slidenum">
              <a:rPr lang="en-US"/>
              <a:pPr>
                <a:defRPr/>
              </a:pPr>
              <a:t>‹#›</a:t>
            </a:fld>
            <a:endParaRPr lang="en-US"/>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1B54666-5124-4BDF-A7D1-E0D4A0AFC6AD}" type="slidenum">
              <a:rPr lang="en-US"/>
              <a:pPr>
                <a:defRPr/>
              </a:pPr>
              <a:t>‹#›</a:t>
            </a:fld>
            <a:endParaRPr lang="en-US"/>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3443E80-6DED-4F6F-90B9-83477BEBC43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1D6B5B-43A7-4C3C-9328-23427C4FC54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141CFDD-F58F-49FF-8235-23F6DDCCB5A1}" type="slidenum">
              <a:rPr lang="en-US"/>
              <a:pPr>
                <a:defRPr/>
              </a:pPr>
              <a:t>‹#›</a:t>
            </a:fld>
            <a:endParaRPr lang="en-US"/>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8B1517C-1B4C-4FC3-9A84-0213FE2B7599}" type="slidenum">
              <a:rPr lang="en-US"/>
              <a:pPr>
                <a:defRPr/>
              </a:pPr>
              <a:t>‹#›</a:t>
            </a:fld>
            <a:endParaRPr lang="en-US"/>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0198BA1-4D74-4A0A-8253-DA7DBFBF09EE}" type="slidenum">
              <a:rPr lang="en-US"/>
              <a:pPr>
                <a:defRPr/>
              </a:pPr>
              <a:t>‹#›</a:t>
            </a:fld>
            <a:endParaRPr lang="en-US"/>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4AE0FF7-E50A-440D-8F38-492C4DDC7A39}" type="slidenum">
              <a:rPr lang="en-US"/>
              <a:pPr>
                <a:defRPr/>
              </a:pPr>
              <a:t>‹#›</a:t>
            </a:fld>
            <a:endParaRPr lang="en-US"/>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C3B577-5E65-4C4A-9A46-EE05072FE1F5}" type="slidenum">
              <a:rPr lang="en-US"/>
              <a:pPr>
                <a:defRPr/>
              </a:pPr>
              <a:t>‹#›</a:t>
            </a:fld>
            <a:endParaRPr lang="en-US"/>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A6ABA4F-3C1C-4600-A281-165C4EF54508}" type="slidenum">
              <a:rPr lang="en-US"/>
              <a:pPr>
                <a:defRPr/>
              </a:pPr>
              <a:t>‹#›</a:t>
            </a:fld>
            <a:endParaRPr lang="en-US"/>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21BD45-8555-4044-A1B4-A4745133B496}" type="slidenum">
              <a:rPr lang="en-US"/>
              <a:pPr>
                <a:defRPr/>
              </a:pPr>
              <a:t>‹#›</a:t>
            </a:fld>
            <a:endParaRPr lang="en-US"/>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D46D4C-6213-4D53-9452-DF689CD84B81}" type="slidenum">
              <a:rPr lang="en-US"/>
              <a:pPr>
                <a:defRPr/>
              </a:pPr>
              <a:t>‹#›</a:t>
            </a:fld>
            <a:endParaRPr lang="en-US"/>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235B2E0-FD2D-43AD-967E-DF40FD41D8BB}" type="slidenum">
              <a:rPr lang="en-US"/>
              <a:pPr>
                <a:defRPr/>
              </a:pPr>
              <a:t>‹#›</a:t>
            </a:fld>
            <a:endParaRPr lang="en-US"/>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6A62157-6A89-41A6-A202-05460C461643}" type="slidenum">
              <a:rPr lang="en-US"/>
              <a:pPr>
                <a:defRPr/>
              </a:pPr>
              <a:t>‹#›</a:t>
            </a:fld>
            <a:endParaRPr lang="en-US"/>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8177D78-F603-435B-8E81-FDB214FCC590}"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C5ACE508-BB1C-4192-983A-B826953DACE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A3A6001-5440-4910-9ABF-C385BDA76CF4}" type="slidenum">
              <a:rPr lang="en-US"/>
              <a:pPr>
                <a:defRPr/>
              </a:pPr>
              <a:t>‹#›</a:t>
            </a:fld>
            <a:endParaRPr lang="en-US"/>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3EDFC5C-90B4-4E8B-B951-A26C69B24C4A}" type="slidenum">
              <a:rPr lang="en-US"/>
              <a:pPr>
                <a:defRPr/>
              </a:pPr>
              <a:t>‹#›</a:t>
            </a:fld>
            <a:endParaRPr lang="en-US"/>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7AD6681-F2D3-4426-ABDD-9845E12C8C9A}" type="slidenum">
              <a:rPr lang="en-US"/>
              <a:pPr>
                <a:defRPr/>
              </a:pPr>
              <a:t>‹#›</a:t>
            </a:fld>
            <a:endParaRPr lang="en-US"/>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79F33D9-466D-4A8A-B3CA-346C60D25341}" type="slidenum">
              <a:rPr lang="en-US"/>
              <a:pPr>
                <a:defRPr/>
              </a:pPr>
              <a:t>‹#›</a:t>
            </a:fld>
            <a:endParaRPr lang="en-US"/>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110CEB7-6C67-435E-A2F5-DBA1EDB48A71}" type="slidenum">
              <a:rPr lang="en-US"/>
              <a:pPr>
                <a:defRPr/>
              </a:pPr>
              <a:t>‹#›</a:t>
            </a:fld>
            <a:endParaRPr lang="en-US"/>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AFDB36-78BA-437A-856F-9067B7F0023A}" type="slidenum">
              <a:rPr lang="en-US"/>
              <a:pPr>
                <a:defRPr/>
              </a:pPr>
              <a:t>‹#›</a:t>
            </a:fld>
            <a:endParaRPr lang="en-US"/>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0812694-A440-4028-B47E-B063E0A16438}" type="slidenum">
              <a:rPr lang="en-US"/>
              <a:pPr>
                <a:defRPr/>
              </a:pPr>
              <a:t>‹#›</a:t>
            </a:fld>
            <a:endParaRPr lang="en-US"/>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B04DE1-2F9C-404B-A345-6D072F31558C}" type="slidenum">
              <a:rPr lang="en-US"/>
              <a:pPr>
                <a:defRPr/>
              </a:pPr>
              <a:t>‹#›</a:t>
            </a:fld>
            <a:endParaRPr lang="en-US"/>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D94E636-71EE-4E6B-B94B-448E3AADB08B}" type="slidenum">
              <a:rPr lang="en-US"/>
              <a:pPr>
                <a:defRPr/>
              </a:pPr>
              <a:t>‹#›</a:t>
            </a:fld>
            <a:endParaRPr lang="en-US"/>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3973198-A42C-4EAB-9D84-77D815272585}" type="slidenum">
              <a:rPr lang="en-US"/>
              <a:pPr>
                <a:defRPr/>
              </a:pPr>
              <a:t>‹#›</a:t>
            </a:fld>
            <a:endParaRPr lang="en-US"/>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BFE4AAA-4669-46E5-9CCC-444629904CD0}"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AB87C97C-A16E-4624-B8B5-C6DCED2337EF}"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1F96315C-A5B8-4448-A1EF-2FF0D549BA87}" type="slidenum">
              <a:rPr lang="en-US"/>
              <a:pPr>
                <a:defRPr/>
              </a:pPr>
              <a:t>‹#›</a:t>
            </a:fld>
            <a:endParaRPr lang="en-US"/>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C33078A-904E-492B-817D-E14C59C18A63}" type="slidenum">
              <a:rPr lang="en-US"/>
              <a:pPr>
                <a:defRPr/>
              </a:pPr>
              <a:t>‹#›</a:t>
            </a:fld>
            <a:endParaRPr lang="en-US"/>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BC2075D-CB8E-499E-8FA7-460C7F35A16C}" type="slidenum">
              <a:rPr lang="en-US"/>
              <a:pPr>
                <a:defRPr/>
              </a:pPr>
              <a:t>‹#›</a:t>
            </a:fld>
            <a:endParaRPr lang="en-US"/>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477EF15-40ED-464E-A0E2-17F4E4D2F13E}" type="slidenum">
              <a:rPr lang="en-US"/>
              <a:pPr>
                <a:defRPr/>
              </a:pPr>
              <a:t>‹#›</a:t>
            </a:fld>
            <a:endParaRPr lang="en-US"/>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64C961D-07D5-4FA3-91B6-8A7EED52D209}" type="slidenum">
              <a:rPr lang="en-US"/>
              <a:pPr>
                <a:defRPr/>
              </a:pPr>
              <a:t>‹#›</a:t>
            </a:fld>
            <a:endParaRPr lang="en-US"/>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26A7517-B35C-4FAE-B699-8B2EE8148327}" type="slidenum">
              <a:rPr lang="en-US"/>
              <a:pPr>
                <a:defRPr/>
              </a:pPr>
              <a:t>‹#›</a:t>
            </a:fld>
            <a:endParaRPr lang="en-US"/>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57343A4-06E5-4E4F-8DC1-7D272BC89961}" type="slidenum">
              <a:rPr lang="en-US"/>
              <a:pPr>
                <a:defRPr/>
              </a:pPr>
              <a:t>‹#›</a:t>
            </a:fld>
            <a:endParaRPr lang="en-US"/>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3E525193-ED4D-450B-AF94-164048DA3EC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7584BFF-6AFF-4567-BF10-26B2420A4BE7}" type="slidenum">
              <a:rPr lang="en-US"/>
              <a:pPr>
                <a:defRPr/>
              </a:pPr>
              <a:t>‹#›</a:t>
            </a:fld>
            <a:endParaRPr lang="en-US"/>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FC49334-DAF5-4469-9924-1EE0AE6843D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F359028-A87B-4903-8625-5A76D7772FFE}" type="slidenum">
              <a:rPr lang="en-US"/>
              <a:pPr>
                <a:defRPr/>
              </a:pPr>
              <a:t>‹#›</a:t>
            </a:fld>
            <a:endParaRPr lang="en-US"/>
          </a:p>
        </p:txBody>
      </p:sp>
    </p:spTree>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A8E2C1-5F15-4306-86B8-C3E1C2C56F1D}"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770AE53-E9DA-4A49-BB08-67BE8B7F8AD8}" type="slidenum">
              <a:rPr lang="en-US"/>
              <a:pPr>
                <a:defRPr/>
              </a:pPr>
              <a:t>‹#›</a:t>
            </a:fld>
            <a:endParaRPr lang="en-US"/>
          </a:p>
        </p:txBody>
      </p:sp>
    </p:spTree>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840D8EA-A2ED-46E8-9806-A76DC3DA746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D1C563D-2A3B-4947-B69C-81D41907AD64}"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7B4E0F1-C76D-41F9-8762-928B48823B9B}"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DA96E37-C837-4E71-AB9B-787CC5E5F8ED}" type="slidenum">
              <a:rPr lang="en-US"/>
              <a:pPr>
                <a:defRPr/>
              </a:pPr>
              <a:t>‹#›</a:t>
            </a:fld>
            <a:endParaRPr lang="en-US"/>
          </a:p>
        </p:txBody>
      </p:sp>
    </p:spTree>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0D96F73-3D1A-440B-9945-6F37954C4646}"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2CDC1FB-D5AF-489E-8838-6D0747A39227}" type="slidenum">
              <a:rPr lang="en-US"/>
              <a:pPr>
                <a:defRPr/>
              </a:pPr>
              <a:t>‹#›</a:t>
            </a:fld>
            <a:endParaRPr lang="en-US"/>
          </a:p>
        </p:txBody>
      </p:sp>
    </p:spTree>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E1FFEAD6-A4D4-4399-A32C-A28CF740CA7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48CE654-8DC7-413B-9E08-69BBAF25E076}" type="slidenum">
              <a:rPr lang="en-US"/>
              <a:pPr>
                <a:defRPr/>
              </a:pPr>
              <a:t>‹#›</a:t>
            </a:fld>
            <a:endParaRPr lang="en-US"/>
          </a:p>
        </p:txBody>
      </p:sp>
    </p:spTree>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B021-8455-48D2-A040-30FBB5B3A779}"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8D3F3D59-60B4-4188-A803-671ED56E62EF}" type="slidenum">
              <a:rPr lang="en-US"/>
              <a:pPr>
                <a:defRPr/>
              </a:pPr>
              <a:t>‹#›</a:t>
            </a:fld>
            <a:endParaRPr lang="en-US"/>
          </a:p>
        </p:txBody>
      </p:sp>
    </p:spTree>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1524AE-8563-4BE1-94E8-780F5EB8C82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36A8B44-318D-4F02-A3DF-9F1E610474DE}" type="slidenum">
              <a:rPr lang="en-US"/>
              <a:pPr>
                <a:defRPr/>
              </a:pPr>
              <a:t>‹#›</a:t>
            </a:fld>
            <a:endParaRPr lang="en-US"/>
          </a:p>
        </p:txBody>
      </p:sp>
    </p:spTree>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86191C-E7FF-4186-A943-B44E0E24A4B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C2D9B04-FEED-4A1F-B158-736D43B05FE1}" type="slidenum">
              <a:rPr lang="en-US"/>
              <a:pPr>
                <a:defRPr/>
              </a:pPr>
              <a:t>‹#›</a:t>
            </a:fld>
            <a:endParaRPr lang="en-US"/>
          </a:p>
        </p:txBody>
      </p:sp>
    </p:spTree>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D4677676-83DE-4850-881D-29B349301F2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934A595-819B-477E-BE19-0905786B7748}" type="slidenum">
              <a:rPr lang="en-US"/>
              <a:pPr>
                <a:defRPr/>
              </a:pPr>
              <a:t>‹#›</a:t>
            </a:fld>
            <a:endParaRPr lang="en-US"/>
          </a:p>
        </p:txBody>
      </p:sp>
    </p:spTree>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6B0D476-8559-4CBC-ADD8-3DD5B873BA86}"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97E3798-6303-4449-923F-5B0133E18E71}" type="slidenum">
              <a:rPr lang="en-US"/>
              <a:pPr>
                <a:defRPr/>
              </a:pPr>
              <a:t>‹#›</a:t>
            </a:fld>
            <a:endParaRPr lang="en-US"/>
          </a:p>
        </p:txBody>
      </p:sp>
    </p:spTree>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C48696-2ED2-4E76-B127-3B1AC92B9DF2}"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1702FC5-8D47-4988-B0BE-67C6252A2724}" type="slidenum">
              <a:rPr lang="en-US"/>
              <a:pPr>
                <a:defRPr/>
              </a:pPr>
              <a:t>‹#›</a:t>
            </a:fld>
            <a:endParaRPr lang="en-US"/>
          </a:p>
        </p:txBody>
      </p:sp>
    </p:spTree>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dissolve/>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419695-3DD0-4402-93DC-ACE9629E737E}"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2E14557-C5DF-4642-9921-446BC52DDF20}" type="slidenum">
              <a:rPr lang="en-US"/>
              <a:pPr>
                <a:defRPr/>
              </a:pPr>
              <a:t>‹#›</a:t>
            </a:fld>
            <a:endParaRPr lang="en-US"/>
          </a:p>
        </p:txBody>
      </p:sp>
    </p:spTree>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dissolve/>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15900"/>
            <a:ext cx="1943100" cy="58801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215900"/>
            <a:ext cx="56769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dissolve/>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D15BE2-DF3D-4088-BC36-8FE56A51EA89}"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B8F623B-1382-4F8A-A102-C14723DA9009}" type="slidenum">
              <a:rPr lang="en-US"/>
              <a:pPr>
                <a:defRPr/>
              </a:pPr>
              <a:t>‹#›</a:t>
            </a:fld>
            <a:endParaRPr lang="en-US"/>
          </a:p>
        </p:txBody>
      </p:sp>
    </p:spTree>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3048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10100" y="16002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3A575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6400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304800" y="228600"/>
            <a:ext cx="61912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4D0B59D-41D2-48CE-896C-D4E544758A1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5BD07D3-0772-43CE-AB7F-852219B38D68}" type="slidenum">
              <a:rPr lang="en-US"/>
              <a:pPr>
                <a:defRPr/>
              </a:pPr>
              <a:t>‹#›</a:t>
            </a:fld>
            <a:endParaRPr lang="en-US"/>
          </a:p>
        </p:txBody>
      </p:sp>
    </p:spTree>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1F5E5A2-68F5-499C-BC2B-46F8AB927FC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69F2639-80ED-4AEF-BD5E-F0AC4716933A}" type="slidenum">
              <a:rPr lang="en-US"/>
              <a:pPr>
                <a:defRPr/>
              </a:pPr>
              <a:t>‹#›</a:t>
            </a:fld>
            <a:endParaRPr lang="en-US"/>
          </a:p>
        </p:txBody>
      </p:sp>
    </p:spTree>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P:\CCS_PPT\ppt\cover.jp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7.xml"/><Relationship Id="rId13" Type="http://schemas.openxmlformats.org/officeDocument/2006/relationships/image" Target="../media/image16.jpeg"/><Relationship Id="rId3" Type="http://schemas.openxmlformats.org/officeDocument/2006/relationships/slideLayout" Target="../slideLayouts/slideLayout1092.xml"/><Relationship Id="rId7" Type="http://schemas.openxmlformats.org/officeDocument/2006/relationships/slideLayout" Target="../slideLayouts/slideLayout1096.xml"/><Relationship Id="rId12" Type="http://schemas.openxmlformats.org/officeDocument/2006/relationships/theme" Target="../theme/theme100.xml"/><Relationship Id="rId2" Type="http://schemas.openxmlformats.org/officeDocument/2006/relationships/slideLayout" Target="../slideLayouts/slideLayout1091.xml"/><Relationship Id="rId1" Type="http://schemas.openxmlformats.org/officeDocument/2006/relationships/slideLayout" Target="../slideLayouts/slideLayout1090.xml"/><Relationship Id="rId6" Type="http://schemas.openxmlformats.org/officeDocument/2006/relationships/slideLayout" Target="../slideLayouts/slideLayout1095.xml"/><Relationship Id="rId11" Type="http://schemas.openxmlformats.org/officeDocument/2006/relationships/slideLayout" Target="../slideLayouts/slideLayout1100.xml"/><Relationship Id="rId5" Type="http://schemas.openxmlformats.org/officeDocument/2006/relationships/slideLayout" Target="../slideLayouts/slideLayout1094.xml"/><Relationship Id="rId10" Type="http://schemas.openxmlformats.org/officeDocument/2006/relationships/slideLayout" Target="../slideLayouts/slideLayout1099.xml"/><Relationship Id="rId4" Type="http://schemas.openxmlformats.org/officeDocument/2006/relationships/slideLayout" Target="../slideLayouts/slideLayout1093.xml"/><Relationship Id="rId9" Type="http://schemas.openxmlformats.org/officeDocument/2006/relationships/slideLayout" Target="../slideLayouts/slideLayout1098.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8.xml"/><Relationship Id="rId13" Type="http://schemas.openxmlformats.org/officeDocument/2006/relationships/image" Target="../media/image11.jpeg"/><Relationship Id="rId3" Type="http://schemas.openxmlformats.org/officeDocument/2006/relationships/slideLayout" Target="../slideLayouts/slideLayout1103.xml"/><Relationship Id="rId7" Type="http://schemas.openxmlformats.org/officeDocument/2006/relationships/slideLayout" Target="../slideLayouts/slideLayout1107.xml"/><Relationship Id="rId12" Type="http://schemas.openxmlformats.org/officeDocument/2006/relationships/theme" Target="../theme/theme101.xml"/><Relationship Id="rId2" Type="http://schemas.openxmlformats.org/officeDocument/2006/relationships/slideLayout" Target="../slideLayouts/slideLayout1102.xml"/><Relationship Id="rId1" Type="http://schemas.openxmlformats.org/officeDocument/2006/relationships/slideLayout" Target="../slideLayouts/slideLayout1101.xml"/><Relationship Id="rId6" Type="http://schemas.openxmlformats.org/officeDocument/2006/relationships/slideLayout" Target="../slideLayouts/slideLayout1106.xml"/><Relationship Id="rId11" Type="http://schemas.openxmlformats.org/officeDocument/2006/relationships/slideLayout" Target="../slideLayouts/slideLayout1111.xml"/><Relationship Id="rId5" Type="http://schemas.openxmlformats.org/officeDocument/2006/relationships/slideLayout" Target="../slideLayouts/slideLayout1105.xml"/><Relationship Id="rId10" Type="http://schemas.openxmlformats.org/officeDocument/2006/relationships/slideLayout" Target="../slideLayouts/slideLayout1110.xml"/><Relationship Id="rId4" Type="http://schemas.openxmlformats.org/officeDocument/2006/relationships/slideLayout" Target="../slideLayouts/slideLayout1104.xml"/><Relationship Id="rId9" Type="http://schemas.openxmlformats.org/officeDocument/2006/relationships/slideLayout" Target="../slideLayouts/slideLayout1109.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19.xml"/><Relationship Id="rId13" Type="http://schemas.openxmlformats.org/officeDocument/2006/relationships/image" Target="../media/image7.jpeg"/><Relationship Id="rId3" Type="http://schemas.openxmlformats.org/officeDocument/2006/relationships/slideLayout" Target="../slideLayouts/slideLayout1114.xml"/><Relationship Id="rId7" Type="http://schemas.openxmlformats.org/officeDocument/2006/relationships/slideLayout" Target="../slideLayouts/slideLayout1118.xml"/><Relationship Id="rId12" Type="http://schemas.openxmlformats.org/officeDocument/2006/relationships/theme" Target="../theme/theme102.xml"/><Relationship Id="rId2" Type="http://schemas.openxmlformats.org/officeDocument/2006/relationships/slideLayout" Target="../slideLayouts/slideLayout1113.xml"/><Relationship Id="rId16" Type="http://schemas.openxmlformats.org/officeDocument/2006/relationships/image" Target="file:///P:\PPT\header.jpg" TargetMode="External"/><Relationship Id="rId1" Type="http://schemas.openxmlformats.org/officeDocument/2006/relationships/slideLayout" Target="../slideLayouts/slideLayout1112.xml"/><Relationship Id="rId6" Type="http://schemas.openxmlformats.org/officeDocument/2006/relationships/slideLayout" Target="../slideLayouts/slideLayout1117.xml"/><Relationship Id="rId11" Type="http://schemas.openxmlformats.org/officeDocument/2006/relationships/slideLayout" Target="../slideLayouts/slideLayout1122.xml"/><Relationship Id="rId5" Type="http://schemas.openxmlformats.org/officeDocument/2006/relationships/slideLayout" Target="../slideLayouts/slideLayout1116.xml"/><Relationship Id="rId15" Type="http://schemas.openxmlformats.org/officeDocument/2006/relationships/image" Target="../media/image8.jpeg"/><Relationship Id="rId10" Type="http://schemas.openxmlformats.org/officeDocument/2006/relationships/slideLayout" Target="../slideLayouts/slideLayout1121.xml"/><Relationship Id="rId4" Type="http://schemas.openxmlformats.org/officeDocument/2006/relationships/slideLayout" Target="../slideLayouts/slideLayout1115.xml"/><Relationship Id="rId9" Type="http://schemas.openxmlformats.org/officeDocument/2006/relationships/slideLayout" Target="../slideLayouts/slideLayout1120.xml"/><Relationship Id="rId14" Type="http://schemas.openxmlformats.org/officeDocument/2006/relationships/image" Target="file:///P:\PPT\leaf.jpg" TargetMode="Externa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130.xml"/><Relationship Id="rId3" Type="http://schemas.openxmlformats.org/officeDocument/2006/relationships/slideLayout" Target="../slideLayouts/slideLayout1125.xml"/><Relationship Id="rId7" Type="http://schemas.openxmlformats.org/officeDocument/2006/relationships/slideLayout" Target="../slideLayouts/slideLayout1129.xml"/><Relationship Id="rId12" Type="http://schemas.openxmlformats.org/officeDocument/2006/relationships/theme" Target="../theme/theme103.xml"/><Relationship Id="rId2" Type="http://schemas.openxmlformats.org/officeDocument/2006/relationships/slideLayout" Target="../slideLayouts/slideLayout1124.xml"/><Relationship Id="rId1" Type="http://schemas.openxmlformats.org/officeDocument/2006/relationships/slideLayout" Target="../slideLayouts/slideLayout1123.xml"/><Relationship Id="rId6" Type="http://schemas.openxmlformats.org/officeDocument/2006/relationships/slideLayout" Target="../slideLayouts/slideLayout1128.xml"/><Relationship Id="rId11" Type="http://schemas.openxmlformats.org/officeDocument/2006/relationships/slideLayout" Target="../slideLayouts/slideLayout1133.xml"/><Relationship Id="rId5" Type="http://schemas.openxmlformats.org/officeDocument/2006/relationships/slideLayout" Target="../slideLayouts/slideLayout1127.xml"/><Relationship Id="rId10" Type="http://schemas.openxmlformats.org/officeDocument/2006/relationships/slideLayout" Target="../slideLayouts/slideLayout1132.xml"/><Relationship Id="rId4" Type="http://schemas.openxmlformats.org/officeDocument/2006/relationships/slideLayout" Target="../slideLayouts/slideLayout1126.xml"/><Relationship Id="rId9" Type="http://schemas.openxmlformats.org/officeDocument/2006/relationships/slideLayout" Target="../slideLayouts/slideLayout1131.xm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141.xml"/><Relationship Id="rId13" Type="http://schemas.openxmlformats.org/officeDocument/2006/relationships/image" Target="../media/image7.jpeg"/><Relationship Id="rId3" Type="http://schemas.openxmlformats.org/officeDocument/2006/relationships/slideLayout" Target="../slideLayouts/slideLayout1136.xml"/><Relationship Id="rId7" Type="http://schemas.openxmlformats.org/officeDocument/2006/relationships/slideLayout" Target="../slideLayouts/slideLayout1140.xml"/><Relationship Id="rId12" Type="http://schemas.openxmlformats.org/officeDocument/2006/relationships/theme" Target="../theme/theme104.xml"/><Relationship Id="rId2" Type="http://schemas.openxmlformats.org/officeDocument/2006/relationships/slideLayout" Target="../slideLayouts/slideLayout1135.xml"/><Relationship Id="rId16" Type="http://schemas.openxmlformats.org/officeDocument/2006/relationships/image" Target="file:///P:\PPT\header.jpg" TargetMode="External"/><Relationship Id="rId1" Type="http://schemas.openxmlformats.org/officeDocument/2006/relationships/slideLayout" Target="../slideLayouts/slideLayout1134.xml"/><Relationship Id="rId6" Type="http://schemas.openxmlformats.org/officeDocument/2006/relationships/slideLayout" Target="../slideLayouts/slideLayout1139.xml"/><Relationship Id="rId11" Type="http://schemas.openxmlformats.org/officeDocument/2006/relationships/slideLayout" Target="../slideLayouts/slideLayout1144.xml"/><Relationship Id="rId5" Type="http://schemas.openxmlformats.org/officeDocument/2006/relationships/slideLayout" Target="../slideLayouts/slideLayout1138.xml"/><Relationship Id="rId15" Type="http://schemas.openxmlformats.org/officeDocument/2006/relationships/image" Target="../media/image8.jpeg"/><Relationship Id="rId10" Type="http://schemas.openxmlformats.org/officeDocument/2006/relationships/slideLayout" Target="../slideLayouts/slideLayout1143.xml"/><Relationship Id="rId4" Type="http://schemas.openxmlformats.org/officeDocument/2006/relationships/slideLayout" Target="../slideLayouts/slideLayout1137.xml"/><Relationship Id="rId9" Type="http://schemas.openxmlformats.org/officeDocument/2006/relationships/slideLayout" Target="../slideLayouts/slideLayout1142.xml"/><Relationship Id="rId14" Type="http://schemas.openxmlformats.org/officeDocument/2006/relationships/image" Target="file:///P:\PPT\leaf.jpg" TargetMode="External"/></Relationships>
</file>

<file path=ppt/slideMasters/_rels/slideMaster105.xml.rels><?xml version="1.0" encoding="UTF-8" standalone="yes"?>
<Relationships xmlns="http://schemas.openxmlformats.org/package/2006/relationships"><Relationship Id="rId8" Type="http://schemas.openxmlformats.org/officeDocument/2006/relationships/slideLayout" Target="../slideLayouts/slideLayout1152.xml"/><Relationship Id="rId13" Type="http://schemas.openxmlformats.org/officeDocument/2006/relationships/image" Target="../media/image14.jpeg"/><Relationship Id="rId3" Type="http://schemas.openxmlformats.org/officeDocument/2006/relationships/slideLayout" Target="../slideLayouts/slideLayout1147.xml"/><Relationship Id="rId7" Type="http://schemas.openxmlformats.org/officeDocument/2006/relationships/slideLayout" Target="../slideLayouts/slideLayout1151.xml"/><Relationship Id="rId12" Type="http://schemas.openxmlformats.org/officeDocument/2006/relationships/theme" Target="../theme/theme105.xml"/><Relationship Id="rId2" Type="http://schemas.openxmlformats.org/officeDocument/2006/relationships/slideLayout" Target="../slideLayouts/slideLayout1146.xml"/><Relationship Id="rId1" Type="http://schemas.openxmlformats.org/officeDocument/2006/relationships/slideLayout" Target="../slideLayouts/slideLayout1145.xml"/><Relationship Id="rId6" Type="http://schemas.openxmlformats.org/officeDocument/2006/relationships/slideLayout" Target="../slideLayouts/slideLayout1150.xml"/><Relationship Id="rId11" Type="http://schemas.openxmlformats.org/officeDocument/2006/relationships/slideLayout" Target="../slideLayouts/slideLayout1155.xml"/><Relationship Id="rId5" Type="http://schemas.openxmlformats.org/officeDocument/2006/relationships/slideLayout" Target="../slideLayouts/slideLayout1149.xml"/><Relationship Id="rId10" Type="http://schemas.openxmlformats.org/officeDocument/2006/relationships/slideLayout" Target="../slideLayouts/slideLayout1154.xml"/><Relationship Id="rId4" Type="http://schemas.openxmlformats.org/officeDocument/2006/relationships/slideLayout" Target="../slideLayouts/slideLayout1148.xml"/><Relationship Id="rId9" Type="http://schemas.openxmlformats.org/officeDocument/2006/relationships/slideLayout" Target="../slideLayouts/slideLayout1153.xml"/></Relationships>
</file>

<file path=ppt/slideMasters/_rels/slideMaster106.xml.rels><?xml version="1.0" encoding="UTF-8" standalone="yes"?>
<Relationships xmlns="http://schemas.openxmlformats.org/package/2006/relationships"><Relationship Id="rId8" Type="http://schemas.openxmlformats.org/officeDocument/2006/relationships/slideLayout" Target="../slideLayouts/slideLayout1163.xml"/><Relationship Id="rId13" Type="http://schemas.openxmlformats.org/officeDocument/2006/relationships/image" Target="../media/image1.jpeg"/><Relationship Id="rId3" Type="http://schemas.openxmlformats.org/officeDocument/2006/relationships/slideLayout" Target="../slideLayouts/slideLayout1158.xml"/><Relationship Id="rId7" Type="http://schemas.openxmlformats.org/officeDocument/2006/relationships/slideLayout" Target="../slideLayouts/slideLayout1162.xml"/><Relationship Id="rId12" Type="http://schemas.openxmlformats.org/officeDocument/2006/relationships/theme" Target="../theme/theme106.xml"/><Relationship Id="rId2" Type="http://schemas.openxmlformats.org/officeDocument/2006/relationships/slideLayout" Target="../slideLayouts/slideLayout1157.xml"/><Relationship Id="rId1" Type="http://schemas.openxmlformats.org/officeDocument/2006/relationships/slideLayout" Target="../slideLayouts/slideLayout1156.xml"/><Relationship Id="rId6" Type="http://schemas.openxmlformats.org/officeDocument/2006/relationships/slideLayout" Target="../slideLayouts/slideLayout1161.xml"/><Relationship Id="rId11" Type="http://schemas.openxmlformats.org/officeDocument/2006/relationships/slideLayout" Target="../slideLayouts/slideLayout1166.xml"/><Relationship Id="rId5" Type="http://schemas.openxmlformats.org/officeDocument/2006/relationships/slideLayout" Target="../slideLayouts/slideLayout1160.xml"/><Relationship Id="rId15" Type="http://schemas.openxmlformats.org/officeDocument/2006/relationships/image" Target="../media/image2.jpeg"/><Relationship Id="rId10" Type="http://schemas.openxmlformats.org/officeDocument/2006/relationships/slideLayout" Target="../slideLayouts/slideLayout1165.xml"/><Relationship Id="rId4" Type="http://schemas.openxmlformats.org/officeDocument/2006/relationships/slideLayout" Target="../slideLayouts/slideLayout1159.xml"/><Relationship Id="rId9" Type="http://schemas.openxmlformats.org/officeDocument/2006/relationships/slideLayout" Target="../slideLayouts/slideLayout1164.xml"/><Relationship Id="rId14" Type="http://schemas.openxmlformats.org/officeDocument/2006/relationships/image" Target="file:///P:\CCS_PPT\ppt\cover.jpg" TargetMode="External"/></Relationships>
</file>

<file path=ppt/slideMasters/_rels/slideMaster107.xml.rels><?xml version="1.0" encoding="UTF-8" standalone="yes"?>
<Relationships xmlns="http://schemas.openxmlformats.org/package/2006/relationships"><Relationship Id="rId8" Type="http://schemas.openxmlformats.org/officeDocument/2006/relationships/slideLayout" Target="../slideLayouts/slideLayout1174.xml"/><Relationship Id="rId13" Type="http://schemas.openxmlformats.org/officeDocument/2006/relationships/image" Target="../media/image7.jpeg"/><Relationship Id="rId3" Type="http://schemas.openxmlformats.org/officeDocument/2006/relationships/slideLayout" Target="../slideLayouts/slideLayout1169.xml"/><Relationship Id="rId7" Type="http://schemas.openxmlformats.org/officeDocument/2006/relationships/slideLayout" Target="../slideLayouts/slideLayout1173.xml"/><Relationship Id="rId12" Type="http://schemas.openxmlformats.org/officeDocument/2006/relationships/theme" Target="../theme/theme107.xml"/><Relationship Id="rId2" Type="http://schemas.openxmlformats.org/officeDocument/2006/relationships/slideLayout" Target="../slideLayouts/slideLayout1168.xml"/><Relationship Id="rId16" Type="http://schemas.openxmlformats.org/officeDocument/2006/relationships/image" Target="file:///P:\PPT\header.jpg" TargetMode="External"/><Relationship Id="rId1" Type="http://schemas.openxmlformats.org/officeDocument/2006/relationships/slideLayout" Target="../slideLayouts/slideLayout1167.xml"/><Relationship Id="rId6" Type="http://schemas.openxmlformats.org/officeDocument/2006/relationships/slideLayout" Target="../slideLayouts/slideLayout1172.xml"/><Relationship Id="rId11" Type="http://schemas.openxmlformats.org/officeDocument/2006/relationships/slideLayout" Target="../slideLayouts/slideLayout1177.xml"/><Relationship Id="rId5" Type="http://schemas.openxmlformats.org/officeDocument/2006/relationships/slideLayout" Target="../slideLayouts/slideLayout1171.xml"/><Relationship Id="rId15" Type="http://schemas.openxmlformats.org/officeDocument/2006/relationships/image" Target="../media/image8.jpeg"/><Relationship Id="rId10" Type="http://schemas.openxmlformats.org/officeDocument/2006/relationships/slideLayout" Target="../slideLayouts/slideLayout1176.xml"/><Relationship Id="rId4" Type="http://schemas.openxmlformats.org/officeDocument/2006/relationships/slideLayout" Target="../slideLayouts/slideLayout1170.xml"/><Relationship Id="rId9" Type="http://schemas.openxmlformats.org/officeDocument/2006/relationships/slideLayout" Target="../slideLayouts/slideLayout1175.xml"/><Relationship Id="rId14" Type="http://schemas.openxmlformats.org/officeDocument/2006/relationships/image" Target="file:///P:\PPT\leaf.jpg"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slideLayout" Target="../slideLayouts/slideLayout1180.xml"/><Relationship Id="rId2" Type="http://schemas.openxmlformats.org/officeDocument/2006/relationships/slideLayout" Target="../slideLayouts/slideLayout1179.xml"/><Relationship Id="rId1" Type="http://schemas.openxmlformats.org/officeDocument/2006/relationships/slideLayout" Target="../slideLayouts/slideLayout1178.xml"/><Relationship Id="rId4" Type="http://schemas.openxmlformats.org/officeDocument/2006/relationships/theme" Target="../theme/theme108.xml"/></Relationships>
</file>

<file path=ppt/slideMasters/_rels/slideMaster109.xml.rels><?xml version="1.0" encoding="UTF-8" standalone="yes"?>
<Relationships xmlns="http://schemas.openxmlformats.org/package/2006/relationships"><Relationship Id="rId8" Type="http://schemas.openxmlformats.org/officeDocument/2006/relationships/slideLayout" Target="../slideLayouts/slideLayout1188.xml"/><Relationship Id="rId13" Type="http://schemas.openxmlformats.org/officeDocument/2006/relationships/theme" Target="../theme/theme109.xml"/><Relationship Id="rId3" Type="http://schemas.openxmlformats.org/officeDocument/2006/relationships/slideLayout" Target="../slideLayouts/slideLayout1183.xml"/><Relationship Id="rId7" Type="http://schemas.openxmlformats.org/officeDocument/2006/relationships/slideLayout" Target="../slideLayouts/slideLayout1187.xml"/><Relationship Id="rId12" Type="http://schemas.openxmlformats.org/officeDocument/2006/relationships/slideLayout" Target="../slideLayouts/slideLayout1192.xml"/><Relationship Id="rId2" Type="http://schemas.openxmlformats.org/officeDocument/2006/relationships/slideLayout" Target="../slideLayouts/slideLayout1182.xml"/><Relationship Id="rId16" Type="http://schemas.openxmlformats.org/officeDocument/2006/relationships/image" Target="../media/image6.png"/><Relationship Id="rId1" Type="http://schemas.openxmlformats.org/officeDocument/2006/relationships/slideLayout" Target="../slideLayouts/slideLayout1181.xml"/><Relationship Id="rId6" Type="http://schemas.openxmlformats.org/officeDocument/2006/relationships/slideLayout" Target="../slideLayouts/slideLayout1186.xml"/><Relationship Id="rId11" Type="http://schemas.openxmlformats.org/officeDocument/2006/relationships/slideLayout" Target="../slideLayouts/slideLayout1191.xml"/><Relationship Id="rId5" Type="http://schemas.openxmlformats.org/officeDocument/2006/relationships/slideLayout" Target="../slideLayouts/slideLayout1185.xml"/><Relationship Id="rId15" Type="http://schemas.openxmlformats.org/officeDocument/2006/relationships/image" Target="../media/image5.png"/><Relationship Id="rId10" Type="http://schemas.openxmlformats.org/officeDocument/2006/relationships/slideLayout" Target="../slideLayouts/slideLayout1190.xml"/><Relationship Id="rId4" Type="http://schemas.openxmlformats.org/officeDocument/2006/relationships/slideLayout" Target="../slideLayouts/slideLayout1184.xml"/><Relationship Id="rId9" Type="http://schemas.openxmlformats.org/officeDocument/2006/relationships/slideLayout" Target="../slideLayouts/slideLayout1189.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file:///P:\PPT\header.jpg"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file:///P:\PPT\leaf.jp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file:///P:\PPT\header.jpg" TargetMode="Externa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8.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file:///P:\PPT\leaf.jp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file:///P:\CCS_PPT\ppt\cover.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7.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file:///P:\PPT\header.jpg" TargetMode="Externa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8.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file:///P:\PPT\leaf.jpg"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9.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0.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0.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0.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0.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file:///P:\PPT\header.jpg"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file:///P:\PPT\leaf.jp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0.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0.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0.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0.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0.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0.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0.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0.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0.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0.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0.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0.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0.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0.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4.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7.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file:///P:\PPT\header.jpg" TargetMode="Externa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8.jpe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image" Target="file:///P:\PPT\leaf.jp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jpe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image" Target="file:///P:\CCS_PPT\ppt\cover.jpg"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file:///P:\PPT\header.jpg" TargetMode="Externa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8.jpe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image" Target="file:///P:\PPT\leaf.jpg"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3.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0.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0.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0.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0.jpe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0.jpe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0.jpe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0.jpe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0.jpe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0.jpe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0.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0.jpe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0.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0.jpe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3.xml"/><Relationship Id="rId3" Type="http://schemas.openxmlformats.org/officeDocument/2006/relationships/slideLayout" Target="../slideLayouts/slideLayout938.xml"/><Relationship Id="rId7" Type="http://schemas.openxmlformats.org/officeDocument/2006/relationships/slideLayout" Target="../slideLayouts/slideLayout942.xml"/><Relationship Id="rId12"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 Id="rId6" Type="http://schemas.openxmlformats.org/officeDocument/2006/relationships/slideLayout" Target="../slideLayouts/slideLayout941.xml"/><Relationship Id="rId11" Type="http://schemas.openxmlformats.org/officeDocument/2006/relationships/slideLayout" Target="../slideLayouts/slideLayout946.xml"/><Relationship Id="rId5" Type="http://schemas.openxmlformats.org/officeDocument/2006/relationships/slideLayout" Target="../slideLayouts/slideLayout940.xml"/><Relationship Id="rId10" Type="http://schemas.openxmlformats.org/officeDocument/2006/relationships/slideLayout" Target="../slideLayouts/slideLayout945.xml"/><Relationship Id="rId4" Type="http://schemas.openxmlformats.org/officeDocument/2006/relationships/slideLayout" Target="../slideLayouts/slideLayout939.xml"/><Relationship Id="rId9" Type="http://schemas.openxmlformats.org/officeDocument/2006/relationships/slideLayout" Target="../slideLayouts/slideLayout944.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4.xml"/><Relationship Id="rId13" Type="http://schemas.openxmlformats.org/officeDocument/2006/relationships/image" Target="../media/image7.jpeg"/><Relationship Id="rId3" Type="http://schemas.openxmlformats.org/officeDocument/2006/relationships/slideLayout" Target="../slideLayouts/slideLayout949.xml"/><Relationship Id="rId7" Type="http://schemas.openxmlformats.org/officeDocument/2006/relationships/slideLayout" Target="../slideLayouts/slideLayout953.xml"/><Relationship Id="rId12" Type="http://schemas.openxmlformats.org/officeDocument/2006/relationships/theme" Target="../theme/theme87.xml"/><Relationship Id="rId2" Type="http://schemas.openxmlformats.org/officeDocument/2006/relationships/slideLayout" Target="../slideLayouts/slideLayout948.xml"/><Relationship Id="rId16" Type="http://schemas.openxmlformats.org/officeDocument/2006/relationships/image" Target="file:///P:\PPT\header.jpg" TargetMode="Externa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slideLayout" Target="../slideLayouts/slideLayout957.xml"/><Relationship Id="rId5" Type="http://schemas.openxmlformats.org/officeDocument/2006/relationships/slideLayout" Target="../slideLayouts/slideLayout951.xml"/><Relationship Id="rId15" Type="http://schemas.openxmlformats.org/officeDocument/2006/relationships/image" Target="../media/image8.jpeg"/><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 Id="rId14" Type="http://schemas.openxmlformats.org/officeDocument/2006/relationships/image" Target="file:///P:\PPT\leaf.jpg" TargetMode="Externa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5.xml"/><Relationship Id="rId13" Type="http://schemas.openxmlformats.org/officeDocument/2006/relationships/image" Target="../media/image15.png"/><Relationship Id="rId3" Type="http://schemas.openxmlformats.org/officeDocument/2006/relationships/slideLayout" Target="../slideLayouts/slideLayout960.xml"/><Relationship Id="rId7" Type="http://schemas.openxmlformats.org/officeDocument/2006/relationships/slideLayout" Target="../slideLayouts/slideLayout964.xml"/><Relationship Id="rId12" Type="http://schemas.openxmlformats.org/officeDocument/2006/relationships/theme" Target="../theme/theme88.xml"/><Relationship Id="rId2" Type="http://schemas.openxmlformats.org/officeDocument/2006/relationships/slideLayout" Target="../slideLayouts/slideLayout959.xml"/><Relationship Id="rId1" Type="http://schemas.openxmlformats.org/officeDocument/2006/relationships/slideLayout" Target="../slideLayouts/slideLayout958.xml"/><Relationship Id="rId6" Type="http://schemas.openxmlformats.org/officeDocument/2006/relationships/slideLayout" Target="../slideLayouts/slideLayout963.xml"/><Relationship Id="rId11" Type="http://schemas.openxmlformats.org/officeDocument/2006/relationships/slideLayout" Target="../slideLayouts/slideLayout968.xml"/><Relationship Id="rId5" Type="http://schemas.openxmlformats.org/officeDocument/2006/relationships/slideLayout" Target="../slideLayouts/slideLayout962.xml"/><Relationship Id="rId10" Type="http://schemas.openxmlformats.org/officeDocument/2006/relationships/slideLayout" Target="../slideLayouts/slideLayout967.xml"/><Relationship Id="rId4" Type="http://schemas.openxmlformats.org/officeDocument/2006/relationships/slideLayout" Target="../slideLayouts/slideLayout961.xml"/><Relationship Id="rId9" Type="http://schemas.openxmlformats.org/officeDocument/2006/relationships/slideLayout" Target="../slideLayouts/slideLayout966.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6.xml"/><Relationship Id="rId13" Type="http://schemas.openxmlformats.org/officeDocument/2006/relationships/image" Target="../media/image16.jpeg"/><Relationship Id="rId3" Type="http://schemas.openxmlformats.org/officeDocument/2006/relationships/slideLayout" Target="../slideLayouts/slideLayout971.xml"/><Relationship Id="rId7" Type="http://schemas.openxmlformats.org/officeDocument/2006/relationships/slideLayout" Target="../slideLayouts/slideLayout975.xml"/><Relationship Id="rId12" Type="http://schemas.openxmlformats.org/officeDocument/2006/relationships/theme" Target="../theme/theme89.xml"/><Relationship Id="rId2" Type="http://schemas.openxmlformats.org/officeDocument/2006/relationships/slideLayout" Target="../slideLayouts/slideLayout970.xml"/><Relationship Id="rId1" Type="http://schemas.openxmlformats.org/officeDocument/2006/relationships/slideLayout" Target="../slideLayouts/slideLayout969.xml"/><Relationship Id="rId6" Type="http://schemas.openxmlformats.org/officeDocument/2006/relationships/slideLayout" Target="../slideLayouts/slideLayout974.xml"/><Relationship Id="rId11" Type="http://schemas.openxmlformats.org/officeDocument/2006/relationships/slideLayout" Target="../slideLayouts/slideLayout979.xml"/><Relationship Id="rId5" Type="http://schemas.openxmlformats.org/officeDocument/2006/relationships/slideLayout" Target="../slideLayouts/slideLayout973.xml"/><Relationship Id="rId10" Type="http://schemas.openxmlformats.org/officeDocument/2006/relationships/slideLayout" Target="../slideLayouts/slideLayout978.xml"/><Relationship Id="rId4" Type="http://schemas.openxmlformats.org/officeDocument/2006/relationships/slideLayout" Target="../slideLayouts/slideLayout972.xml"/><Relationship Id="rId9" Type="http://schemas.openxmlformats.org/officeDocument/2006/relationships/slideLayout" Target="../slideLayouts/slideLayout9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image" Target="../media/image11.jpeg"/><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theme" Target="../theme/theme90.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8.xml"/><Relationship Id="rId13" Type="http://schemas.openxmlformats.org/officeDocument/2006/relationships/image" Target="../media/image7.jpeg"/><Relationship Id="rId3" Type="http://schemas.openxmlformats.org/officeDocument/2006/relationships/slideLayout" Target="../slideLayouts/slideLayout993.xml"/><Relationship Id="rId7" Type="http://schemas.openxmlformats.org/officeDocument/2006/relationships/slideLayout" Target="../slideLayouts/slideLayout997.xml"/><Relationship Id="rId12" Type="http://schemas.openxmlformats.org/officeDocument/2006/relationships/theme" Target="../theme/theme91.xml"/><Relationship Id="rId2" Type="http://schemas.openxmlformats.org/officeDocument/2006/relationships/slideLayout" Target="../slideLayouts/slideLayout992.xml"/><Relationship Id="rId16" Type="http://schemas.openxmlformats.org/officeDocument/2006/relationships/image" Target="file:///P:\PPT\header.jpg" TargetMode="External"/><Relationship Id="rId1" Type="http://schemas.openxmlformats.org/officeDocument/2006/relationships/slideLayout" Target="../slideLayouts/slideLayout991.xml"/><Relationship Id="rId6" Type="http://schemas.openxmlformats.org/officeDocument/2006/relationships/slideLayout" Target="../slideLayouts/slideLayout996.xml"/><Relationship Id="rId11" Type="http://schemas.openxmlformats.org/officeDocument/2006/relationships/slideLayout" Target="../slideLayouts/slideLayout1001.xml"/><Relationship Id="rId5" Type="http://schemas.openxmlformats.org/officeDocument/2006/relationships/slideLayout" Target="../slideLayouts/slideLayout995.xml"/><Relationship Id="rId15" Type="http://schemas.openxmlformats.org/officeDocument/2006/relationships/image" Target="../media/image8.jpeg"/><Relationship Id="rId10" Type="http://schemas.openxmlformats.org/officeDocument/2006/relationships/slideLayout" Target="../slideLayouts/slideLayout1000.xml"/><Relationship Id="rId4" Type="http://schemas.openxmlformats.org/officeDocument/2006/relationships/slideLayout" Target="../slideLayouts/slideLayout994.xml"/><Relationship Id="rId9" Type="http://schemas.openxmlformats.org/officeDocument/2006/relationships/slideLayout" Target="../slideLayouts/slideLayout999.xml"/><Relationship Id="rId14" Type="http://schemas.openxmlformats.org/officeDocument/2006/relationships/image" Target="file:///P:\PPT\leaf.jpg" TargetMode="Externa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09.xml"/><Relationship Id="rId3" Type="http://schemas.openxmlformats.org/officeDocument/2006/relationships/slideLayout" Target="../slideLayouts/slideLayout1004.xml"/><Relationship Id="rId7" Type="http://schemas.openxmlformats.org/officeDocument/2006/relationships/slideLayout" Target="../slideLayouts/slideLayout1008.xml"/><Relationship Id="rId12" Type="http://schemas.openxmlformats.org/officeDocument/2006/relationships/theme" Target="../theme/theme92.xml"/><Relationship Id="rId2" Type="http://schemas.openxmlformats.org/officeDocument/2006/relationships/slideLayout" Target="../slideLayouts/slideLayout1003.xml"/><Relationship Id="rId1" Type="http://schemas.openxmlformats.org/officeDocument/2006/relationships/slideLayout" Target="../slideLayouts/slideLayout1002.xml"/><Relationship Id="rId6" Type="http://schemas.openxmlformats.org/officeDocument/2006/relationships/slideLayout" Target="../slideLayouts/slideLayout1007.xml"/><Relationship Id="rId11" Type="http://schemas.openxmlformats.org/officeDocument/2006/relationships/slideLayout" Target="../slideLayouts/slideLayout1012.xml"/><Relationship Id="rId5" Type="http://schemas.openxmlformats.org/officeDocument/2006/relationships/slideLayout" Target="../slideLayouts/slideLayout1006.xml"/><Relationship Id="rId10" Type="http://schemas.openxmlformats.org/officeDocument/2006/relationships/slideLayout" Target="../slideLayouts/slideLayout1011.xml"/><Relationship Id="rId4" Type="http://schemas.openxmlformats.org/officeDocument/2006/relationships/slideLayout" Target="../slideLayouts/slideLayout1005.xml"/><Relationship Id="rId9" Type="http://schemas.openxmlformats.org/officeDocument/2006/relationships/slideLayout" Target="../slideLayouts/slideLayout1010.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0.xml"/><Relationship Id="rId13" Type="http://schemas.openxmlformats.org/officeDocument/2006/relationships/image" Target="../media/image7.jpeg"/><Relationship Id="rId3" Type="http://schemas.openxmlformats.org/officeDocument/2006/relationships/slideLayout" Target="../slideLayouts/slideLayout1015.xml"/><Relationship Id="rId7" Type="http://schemas.openxmlformats.org/officeDocument/2006/relationships/slideLayout" Target="../slideLayouts/slideLayout1019.xml"/><Relationship Id="rId12" Type="http://schemas.openxmlformats.org/officeDocument/2006/relationships/theme" Target="../theme/theme93.xml"/><Relationship Id="rId2" Type="http://schemas.openxmlformats.org/officeDocument/2006/relationships/slideLayout" Target="../slideLayouts/slideLayout1014.xml"/><Relationship Id="rId16" Type="http://schemas.openxmlformats.org/officeDocument/2006/relationships/image" Target="file:///P:\PPT\header.jpg" TargetMode="External"/><Relationship Id="rId1" Type="http://schemas.openxmlformats.org/officeDocument/2006/relationships/slideLayout" Target="../slideLayouts/slideLayout1013.xml"/><Relationship Id="rId6" Type="http://schemas.openxmlformats.org/officeDocument/2006/relationships/slideLayout" Target="../slideLayouts/slideLayout1018.xml"/><Relationship Id="rId11" Type="http://schemas.openxmlformats.org/officeDocument/2006/relationships/slideLayout" Target="../slideLayouts/slideLayout1023.xml"/><Relationship Id="rId5" Type="http://schemas.openxmlformats.org/officeDocument/2006/relationships/slideLayout" Target="../slideLayouts/slideLayout1017.xml"/><Relationship Id="rId15" Type="http://schemas.openxmlformats.org/officeDocument/2006/relationships/image" Target="../media/image8.jpeg"/><Relationship Id="rId10" Type="http://schemas.openxmlformats.org/officeDocument/2006/relationships/slideLayout" Target="../slideLayouts/slideLayout1022.xml"/><Relationship Id="rId4" Type="http://schemas.openxmlformats.org/officeDocument/2006/relationships/slideLayout" Target="../slideLayouts/slideLayout1016.xml"/><Relationship Id="rId9" Type="http://schemas.openxmlformats.org/officeDocument/2006/relationships/slideLayout" Target="../slideLayouts/slideLayout1021.xml"/><Relationship Id="rId14" Type="http://schemas.openxmlformats.org/officeDocument/2006/relationships/image" Target="file:///P:\PPT\leaf.jpg" TargetMode="Externa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1.xml"/><Relationship Id="rId13" Type="http://schemas.openxmlformats.org/officeDocument/2006/relationships/image" Target="../media/image14.jpeg"/><Relationship Id="rId3" Type="http://schemas.openxmlformats.org/officeDocument/2006/relationships/slideLayout" Target="../slideLayouts/slideLayout1026.xml"/><Relationship Id="rId7" Type="http://schemas.openxmlformats.org/officeDocument/2006/relationships/slideLayout" Target="../slideLayouts/slideLayout1030.xml"/><Relationship Id="rId12" Type="http://schemas.openxmlformats.org/officeDocument/2006/relationships/theme" Target="../theme/theme94.xml"/><Relationship Id="rId2" Type="http://schemas.openxmlformats.org/officeDocument/2006/relationships/slideLayout" Target="../slideLayouts/slideLayout1025.xml"/><Relationship Id="rId1" Type="http://schemas.openxmlformats.org/officeDocument/2006/relationships/slideLayout" Target="../slideLayouts/slideLayout1024.xml"/><Relationship Id="rId6" Type="http://schemas.openxmlformats.org/officeDocument/2006/relationships/slideLayout" Target="../slideLayouts/slideLayout1029.xml"/><Relationship Id="rId11" Type="http://schemas.openxmlformats.org/officeDocument/2006/relationships/slideLayout" Target="../slideLayouts/slideLayout1034.xml"/><Relationship Id="rId5" Type="http://schemas.openxmlformats.org/officeDocument/2006/relationships/slideLayout" Target="../slideLayouts/slideLayout1028.xml"/><Relationship Id="rId10" Type="http://schemas.openxmlformats.org/officeDocument/2006/relationships/slideLayout" Target="../slideLayouts/slideLayout1033.xml"/><Relationship Id="rId4" Type="http://schemas.openxmlformats.org/officeDocument/2006/relationships/slideLayout" Target="../slideLayouts/slideLayout1027.xml"/><Relationship Id="rId9" Type="http://schemas.openxmlformats.org/officeDocument/2006/relationships/slideLayout" Target="../slideLayouts/slideLayout103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2.xml"/><Relationship Id="rId13" Type="http://schemas.openxmlformats.org/officeDocument/2006/relationships/image" Target="../media/image1.jpeg"/><Relationship Id="rId3" Type="http://schemas.openxmlformats.org/officeDocument/2006/relationships/slideLayout" Target="../slideLayouts/slideLayout1037.xml"/><Relationship Id="rId7" Type="http://schemas.openxmlformats.org/officeDocument/2006/relationships/slideLayout" Target="../slideLayouts/slideLayout1041.xml"/><Relationship Id="rId12" Type="http://schemas.openxmlformats.org/officeDocument/2006/relationships/theme" Target="../theme/theme95.xml"/><Relationship Id="rId2" Type="http://schemas.openxmlformats.org/officeDocument/2006/relationships/slideLayout" Target="../slideLayouts/slideLayout1036.xml"/><Relationship Id="rId1" Type="http://schemas.openxmlformats.org/officeDocument/2006/relationships/slideLayout" Target="../slideLayouts/slideLayout1035.xml"/><Relationship Id="rId6" Type="http://schemas.openxmlformats.org/officeDocument/2006/relationships/slideLayout" Target="../slideLayouts/slideLayout1040.xml"/><Relationship Id="rId11" Type="http://schemas.openxmlformats.org/officeDocument/2006/relationships/slideLayout" Target="../slideLayouts/slideLayout1045.xml"/><Relationship Id="rId5" Type="http://schemas.openxmlformats.org/officeDocument/2006/relationships/slideLayout" Target="../slideLayouts/slideLayout1039.xml"/><Relationship Id="rId15" Type="http://schemas.openxmlformats.org/officeDocument/2006/relationships/image" Target="../media/image2.jpeg"/><Relationship Id="rId10" Type="http://schemas.openxmlformats.org/officeDocument/2006/relationships/slideLayout" Target="../slideLayouts/slideLayout1044.xml"/><Relationship Id="rId4" Type="http://schemas.openxmlformats.org/officeDocument/2006/relationships/slideLayout" Target="../slideLayouts/slideLayout1038.xml"/><Relationship Id="rId9" Type="http://schemas.openxmlformats.org/officeDocument/2006/relationships/slideLayout" Target="../slideLayouts/slideLayout1043.xml"/><Relationship Id="rId14" Type="http://schemas.openxmlformats.org/officeDocument/2006/relationships/image" Target="file:///P:\CCS_PPT\ppt\cover.jpg" TargetMode="Externa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3.xml"/><Relationship Id="rId13" Type="http://schemas.openxmlformats.org/officeDocument/2006/relationships/image" Target="../media/image7.jpeg"/><Relationship Id="rId3" Type="http://schemas.openxmlformats.org/officeDocument/2006/relationships/slideLayout" Target="../slideLayouts/slideLayout1048.xml"/><Relationship Id="rId7" Type="http://schemas.openxmlformats.org/officeDocument/2006/relationships/slideLayout" Target="../slideLayouts/slideLayout1052.xml"/><Relationship Id="rId12" Type="http://schemas.openxmlformats.org/officeDocument/2006/relationships/theme" Target="../theme/theme96.xml"/><Relationship Id="rId2" Type="http://schemas.openxmlformats.org/officeDocument/2006/relationships/slideLayout" Target="../slideLayouts/slideLayout1047.xml"/><Relationship Id="rId16" Type="http://schemas.openxmlformats.org/officeDocument/2006/relationships/image" Target="file:///P:\PPT\header.jpg" TargetMode="External"/><Relationship Id="rId1" Type="http://schemas.openxmlformats.org/officeDocument/2006/relationships/slideLayout" Target="../slideLayouts/slideLayout1046.xml"/><Relationship Id="rId6" Type="http://schemas.openxmlformats.org/officeDocument/2006/relationships/slideLayout" Target="../slideLayouts/slideLayout1051.xml"/><Relationship Id="rId11" Type="http://schemas.openxmlformats.org/officeDocument/2006/relationships/slideLayout" Target="../slideLayouts/slideLayout1056.xml"/><Relationship Id="rId5" Type="http://schemas.openxmlformats.org/officeDocument/2006/relationships/slideLayout" Target="../slideLayouts/slideLayout1050.xml"/><Relationship Id="rId15" Type="http://schemas.openxmlformats.org/officeDocument/2006/relationships/image" Target="../media/image8.jpeg"/><Relationship Id="rId10" Type="http://schemas.openxmlformats.org/officeDocument/2006/relationships/slideLayout" Target="../slideLayouts/slideLayout1055.xml"/><Relationship Id="rId4" Type="http://schemas.openxmlformats.org/officeDocument/2006/relationships/slideLayout" Target="../slideLayouts/slideLayout1049.xml"/><Relationship Id="rId9" Type="http://schemas.openxmlformats.org/officeDocument/2006/relationships/slideLayout" Target="../slideLayouts/slideLayout1054.xml"/><Relationship Id="rId14" Type="http://schemas.openxmlformats.org/officeDocument/2006/relationships/image" Target="file:///P:\PPT\leaf.jpg" TargetMode="Externa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4.xml"/><Relationship Id="rId3" Type="http://schemas.openxmlformats.org/officeDocument/2006/relationships/slideLayout" Target="../slideLayouts/slideLayout1059.xml"/><Relationship Id="rId7" Type="http://schemas.openxmlformats.org/officeDocument/2006/relationships/slideLayout" Target="../slideLayouts/slideLayout1063.xml"/><Relationship Id="rId12" Type="http://schemas.openxmlformats.org/officeDocument/2006/relationships/theme" Target="../theme/theme97.xml"/><Relationship Id="rId2" Type="http://schemas.openxmlformats.org/officeDocument/2006/relationships/slideLayout" Target="../slideLayouts/slideLayout1058.xml"/><Relationship Id="rId1" Type="http://schemas.openxmlformats.org/officeDocument/2006/relationships/slideLayout" Target="../slideLayouts/slideLayout1057.xml"/><Relationship Id="rId6" Type="http://schemas.openxmlformats.org/officeDocument/2006/relationships/slideLayout" Target="../slideLayouts/slideLayout1062.xml"/><Relationship Id="rId11" Type="http://schemas.openxmlformats.org/officeDocument/2006/relationships/slideLayout" Target="../slideLayouts/slideLayout1067.xml"/><Relationship Id="rId5" Type="http://schemas.openxmlformats.org/officeDocument/2006/relationships/slideLayout" Target="../slideLayouts/slideLayout1061.xml"/><Relationship Id="rId10" Type="http://schemas.openxmlformats.org/officeDocument/2006/relationships/slideLayout" Target="../slideLayouts/slideLayout1066.xml"/><Relationship Id="rId4" Type="http://schemas.openxmlformats.org/officeDocument/2006/relationships/slideLayout" Target="../slideLayouts/slideLayout1060.xml"/><Relationship Id="rId9" Type="http://schemas.openxmlformats.org/officeDocument/2006/relationships/slideLayout" Target="../slideLayouts/slideLayout1065.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5.xml"/><Relationship Id="rId13" Type="http://schemas.openxmlformats.org/officeDocument/2006/relationships/image" Target="../media/image7.jpeg"/><Relationship Id="rId3" Type="http://schemas.openxmlformats.org/officeDocument/2006/relationships/slideLayout" Target="../slideLayouts/slideLayout1070.xml"/><Relationship Id="rId7" Type="http://schemas.openxmlformats.org/officeDocument/2006/relationships/slideLayout" Target="../slideLayouts/slideLayout1074.xml"/><Relationship Id="rId12" Type="http://schemas.openxmlformats.org/officeDocument/2006/relationships/theme" Target="../theme/theme98.xml"/><Relationship Id="rId2" Type="http://schemas.openxmlformats.org/officeDocument/2006/relationships/slideLayout" Target="../slideLayouts/slideLayout1069.xml"/><Relationship Id="rId16" Type="http://schemas.openxmlformats.org/officeDocument/2006/relationships/image" Target="file:///P:\PPT\header.jpg" TargetMode="External"/><Relationship Id="rId1" Type="http://schemas.openxmlformats.org/officeDocument/2006/relationships/slideLayout" Target="../slideLayouts/slideLayout1068.xml"/><Relationship Id="rId6" Type="http://schemas.openxmlformats.org/officeDocument/2006/relationships/slideLayout" Target="../slideLayouts/slideLayout1073.xml"/><Relationship Id="rId11" Type="http://schemas.openxmlformats.org/officeDocument/2006/relationships/slideLayout" Target="../slideLayouts/slideLayout1078.xml"/><Relationship Id="rId5" Type="http://schemas.openxmlformats.org/officeDocument/2006/relationships/slideLayout" Target="../slideLayouts/slideLayout1072.xml"/><Relationship Id="rId15" Type="http://schemas.openxmlformats.org/officeDocument/2006/relationships/image" Target="../media/image8.jpeg"/><Relationship Id="rId10" Type="http://schemas.openxmlformats.org/officeDocument/2006/relationships/slideLayout" Target="../slideLayouts/slideLayout1077.xml"/><Relationship Id="rId4" Type="http://schemas.openxmlformats.org/officeDocument/2006/relationships/slideLayout" Target="../slideLayouts/slideLayout1071.xml"/><Relationship Id="rId9" Type="http://schemas.openxmlformats.org/officeDocument/2006/relationships/slideLayout" Target="../slideLayouts/slideLayout1076.xml"/><Relationship Id="rId14" Type="http://schemas.openxmlformats.org/officeDocument/2006/relationships/image" Target="file:///P:\PPT\leaf.jpg" TargetMode="Externa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6.xml"/><Relationship Id="rId13" Type="http://schemas.openxmlformats.org/officeDocument/2006/relationships/image" Target="../media/image15.png"/><Relationship Id="rId3" Type="http://schemas.openxmlformats.org/officeDocument/2006/relationships/slideLayout" Target="../slideLayouts/slideLayout1081.xml"/><Relationship Id="rId7" Type="http://schemas.openxmlformats.org/officeDocument/2006/relationships/slideLayout" Target="../slideLayouts/slideLayout1085.xml"/><Relationship Id="rId12" Type="http://schemas.openxmlformats.org/officeDocument/2006/relationships/theme" Target="../theme/theme99.xml"/><Relationship Id="rId2" Type="http://schemas.openxmlformats.org/officeDocument/2006/relationships/slideLayout" Target="../slideLayouts/slideLayout1080.xml"/><Relationship Id="rId1" Type="http://schemas.openxmlformats.org/officeDocument/2006/relationships/slideLayout" Target="../slideLayouts/slideLayout1079.xml"/><Relationship Id="rId6" Type="http://schemas.openxmlformats.org/officeDocument/2006/relationships/slideLayout" Target="../slideLayouts/slideLayout1084.xml"/><Relationship Id="rId11" Type="http://schemas.openxmlformats.org/officeDocument/2006/relationships/slideLayout" Target="../slideLayouts/slideLayout1089.xml"/><Relationship Id="rId5" Type="http://schemas.openxmlformats.org/officeDocument/2006/relationships/slideLayout" Target="../slideLayouts/slideLayout1083.xml"/><Relationship Id="rId10" Type="http://schemas.openxmlformats.org/officeDocument/2006/relationships/slideLayout" Target="../slideLayouts/slideLayout1088.xml"/><Relationship Id="rId4" Type="http://schemas.openxmlformats.org/officeDocument/2006/relationships/slideLayout" Target="../slideLayouts/slideLayout1082.xml"/><Relationship Id="rId9" Type="http://schemas.openxmlformats.org/officeDocument/2006/relationships/slideLayout" Target="../slideLayouts/slideLayout10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3075"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3076"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3077"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078"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cxnSp>
        <p:nvCxnSpPr>
          <p:cNvPr id="7"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080" name="Picture 7" descr="tigclogo300-2.gif"/>
          <p:cNvPicPr>
            <a:picLocks noChangeAspect="1"/>
          </p:cNvPicPr>
          <p:nvPr/>
        </p:nvPicPr>
        <p:blipFill>
          <a:blip r:embed="rId16"/>
          <a:srcRect/>
          <a:stretch>
            <a:fillRect/>
          </a:stretch>
        </p:blipFill>
        <p:spPr bwMode="auto">
          <a:xfrm>
            <a:off x="3230563" y="681038"/>
            <a:ext cx="2701925" cy="2557462"/>
          </a:xfrm>
          <a:prstGeom prst="rect">
            <a:avLst/>
          </a:prstGeom>
          <a:noFill/>
          <a:ln w="9525">
            <a:noFill/>
            <a:miter lim="800000"/>
            <a:headEnd/>
            <a:tailEnd/>
          </a:ln>
        </p:spPr>
      </p:pic>
      <p:cxnSp>
        <p:nvCxnSpPr>
          <p:cNvPr id="2"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3246" r:id="rId1"/>
    <p:sldLayoutId id="2147493247" r:id="rId2"/>
    <p:sldLayoutId id="2147493248" r:id="rId3"/>
    <p:sldLayoutId id="2147493249" r:id="rId4"/>
    <p:sldLayoutId id="2147493250" r:id="rId5"/>
    <p:sldLayoutId id="2147493251" r:id="rId6"/>
    <p:sldLayoutId id="2147493252" r:id="rId7"/>
    <p:sldLayoutId id="2147493253" r:id="rId8"/>
    <p:sldLayoutId id="2147493254" r:id="rId9"/>
    <p:sldLayoutId id="2147493255" r:id="rId10"/>
    <p:sldLayoutId id="2147493256"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22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D7157A87-3E9F-4024-942E-00C0B3E77F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45" r:id="rId1"/>
    <p:sldLayoutId id="2147493346" r:id="rId2"/>
    <p:sldLayoutId id="2147493347" r:id="rId3"/>
    <p:sldLayoutId id="2147493348" r:id="rId4"/>
    <p:sldLayoutId id="2147493349" r:id="rId5"/>
    <p:sldLayoutId id="2147493350" r:id="rId6"/>
    <p:sldLayoutId id="2147493351" r:id="rId7"/>
    <p:sldLayoutId id="2147493352" r:id="rId8"/>
    <p:sldLayoutId id="2147493353" r:id="rId9"/>
    <p:sldLayoutId id="2147493354" r:id="rId10"/>
    <p:sldLayoutId id="214749335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4451"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333" r:id="rId1"/>
    <p:sldLayoutId id="2147494334" r:id="rId2"/>
    <p:sldLayoutId id="2147494335" r:id="rId3"/>
    <p:sldLayoutId id="2147494336" r:id="rId4"/>
    <p:sldLayoutId id="2147494337" r:id="rId5"/>
    <p:sldLayoutId id="2147494338" r:id="rId6"/>
    <p:sldLayoutId id="2147494339" r:id="rId7"/>
    <p:sldLayoutId id="2147494340" r:id="rId8"/>
    <p:sldLayoutId id="2147494341" r:id="rId9"/>
    <p:sldLayoutId id="2147494342" r:id="rId10"/>
    <p:sldLayoutId id="2147494343" r:id="rId11"/>
  </p:sldLayoutIdLst>
  <p:txStyles>
    <p:titleStyle>
      <a:lvl1pPr algn="l" rtl="0" eaLnBrk="0" fontAlgn="base" hangingPunct="0">
        <a:spcBef>
          <a:spcPct val="0"/>
        </a:spcBef>
        <a:spcAft>
          <a:spcPct val="0"/>
        </a:spcAft>
        <a:defRPr sz="3600" b="1">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charset="0"/>
        </a:defRPr>
      </a:lvl2pPr>
      <a:lvl3pPr algn="l" rtl="0" eaLnBrk="0" fontAlgn="base" hangingPunct="0">
        <a:spcBef>
          <a:spcPct val="0"/>
        </a:spcBef>
        <a:spcAft>
          <a:spcPct val="0"/>
        </a:spcAft>
        <a:defRPr sz="3600" b="1">
          <a:solidFill>
            <a:srgbClr val="FFFF00"/>
          </a:solidFill>
          <a:latin typeface="Arial" charset="0"/>
        </a:defRPr>
      </a:lvl3pPr>
      <a:lvl4pPr algn="l" rtl="0" eaLnBrk="0" fontAlgn="base" hangingPunct="0">
        <a:spcBef>
          <a:spcPct val="0"/>
        </a:spcBef>
        <a:spcAft>
          <a:spcPct val="0"/>
        </a:spcAft>
        <a:defRPr sz="3600" b="1">
          <a:solidFill>
            <a:srgbClr val="FFFF00"/>
          </a:solidFill>
          <a:latin typeface="Arial" charset="0"/>
        </a:defRPr>
      </a:lvl4pPr>
      <a:lvl5pPr algn="l" rtl="0" eaLnBrk="0" fontAlgn="base" hangingPunct="0">
        <a:spcBef>
          <a:spcPct val="0"/>
        </a:spcBef>
        <a:spcAft>
          <a:spcPct val="0"/>
        </a:spcAft>
        <a:defRPr sz="3600" b="1">
          <a:solidFill>
            <a:srgbClr val="FFFF00"/>
          </a:solidFill>
          <a:latin typeface="Arial" charset="0"/>
        </a:defRPr>
      </a:lvl5pPr>
      <a:lvl6pPr marL="457200" algn="l" rtl="0" eaLnBrk="0" fontAlgn="base" hangingPunct="0">
        <a:spcBef>
          <a:spcPct val="0"/>
        </a:spcBef>
        <a:spcAft>
          <a:spcPct val="0"/>
        </a:spcAft>
        <a:defRPr sz="3600" b="1">
          <a:solidFill>
            <a:srgbClr val="FFFF00"/>
          </a:solidFill>
          <a:latin typeface="Arial" charset="0"/>
        </a:defRPr>
      </a:lvl6pPr>
      <a:lvl7pPr marL="914400" algn="l" rtl="0" eaLnBrk="0" fontAlgn="base" hangingPunct="0">
        <a:spcBef>
          <a:spcPct val="0"/>
        </a:spcBef>
        <a:spcAft>
          <a:spcPct val="0"/>
        </a:spcAft>
        <a:defRPr sz="3600" b="1">
          <a:solidFill>
            <a:srgbClr val="FFFF00"/>
          </a:solidFill>
          <a:latin typeface="Arial" charset="0"/>
        </a:defRPr>
      </a:lvl7pPr>
      <a:lvl8pPr marL="1371600" algn="l" rtl="0" eaLnBrk="0" fontAlgn="base" hangingPunct="0">
        <a:spcBef>
          <a:spcPct val="0"/>
        </a:spcBef>
        <a:spcAft>
          <a:spcPct val="0"/>
        </a:spcAft>
        <a:defRPr sz="3600" b="1">
          <a:solidFill>
            <a:srgbClr val="FFFF00"/>
          </a:solidFill>
          <a:latin typeface="Arial" charset="0"/>
        </a:defRPr>
      </a:lvl8pPr>
      <a:lvl9pPr marL="1828800" algn="l" rtl="0" eaLnBrk="0" fontAlgn="base" hangingPunct="0">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05474"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05475"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05476"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4344" r:id="rId1"/>
    <p:sldLayoutId id="2147494345" r:id="rId2"/>
    <p:sldLayoutId id="2147494346" r:id="rId3"/>
    <p:sldLayoutId id="2147494347" r:id="rId4"/>
    <p:sldLayoutId id="2147494348" r:id="rId5"/>
    <p:sldLayoutId id="2147494349" r:id="rId6"/>
    <p:sldLayoutId id="2147494350" r:id="rId7"/>
    <p:sldLayoutId id="2147494351" r:id="rId8"/>
    <p:sldLayoutId id="2147494352" r:id="rId9"/>
    <p:sldLayoutId id="2147494353" r:id="rId10"/>
    <p:sldLayoutId id="2147494354"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49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78211"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650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650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F5251CA2-F5F2-42A5-8715-A270CA98229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650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4355" r:id="rId1"/>
    <p:sldLayoutId id="2147494356" r:id="rId2"/>
    <p:sldLayoutId id="2147494357" r:id="rId3"/>
    <p:sldLayoutId id="2147494358" r:id="rId4"/>
    <p:sldLayoutId id="2147494359" r:id="rId5"/>
    <p:sldLayoutId id="2147494360" r:id="rId6"/>
    <p:sldLayoutId id="2147494361" r:id="rId7"/>
    <p:sldLayoutId id="2147494362" r:id="rId8"/>
    <p:sldLayoutId id="2147494363" r:id="rId9"/>
    <p:sldLayoutId id="2147494364" r:id="rId10"/>
    <p:sldLayoutId id="214749436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745"/>
            </a:gs>
            <a:gs pos="100000">
              <a:srgbClr val="002B82"/>
            </a:gs>
          </a:gsLst>
          <a:lin ang="5400000" scaled="1"/>
        </a:gra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7523"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366" r:id="rId1"/>
    <p:sldLayoutId id="2147494367" r:id="rId2"/>
    <p:sldLayoutId id="2147494368" r:id="rId3"/>
    <p:sldLayoutId id="2147494369" r:id="rId4"/>
    <p:sldLayoutId id="2147494370" r:id="rId5"/>
    <p:sldLayoutId id="2147494371" r:id="rId6"/>
    <p:sldLayoutId id="2147494372" r:id="rId7"/>
    <p:sldLayoutId id="2147494373" r:id="rId8"/>
    <p:sldLayoutId id="2147494374" r:id="rId9"/>
    <p:sldLayoutId id="2147494375" r:id="rId10"/>
    <p:sldLayoutId id="2147494376" r:id="rId11"/>
  </p:sldLayoutIdLst>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defRPr>
      </a:lvl2pPr>
      <a:lvl3pPr algn="ctr" rtl="0" eaLnBrk="0" fontAlgn="base" hangingPunct="0">
        <a:spcBef>
          <a:spcPct val="0"/>
        </a:spcBef>
        <a:spcAft>
          <a:spcPct val="0"/>
        </a:spcAft>
        <a:defRPr sz="3600" b="1">
          <a:solidFill>
            <a:srgbClr val="FFFF00"/>
          </a:solidFill>
          <a:latin typeface="Arial" charset="0"/>
        </a:defRPr>
      </a:lvl3pPr>
      <a:lvl4pPr algn="ctr" rtl="0" eaLnBrk="0" fontAlgn="base" hangingPunct="0">
        <a:spcBef>
          <a:spcPct val="0"/>
        </a:spcBef>
        <a:spcAft>
          <a:spcPct val="0"/>
        </a:spcAft>
        <a:defRPr sz="3600" b="1">
          <a:solidFill>
            <a:srgbClr val="FFFF00"/>
          </a:solidFill>
          <a:latin typeface="Arial" charset="0"/>
        </a:defRPr>
      </a:lvl4pPr>
      <a:lvl5pPr algn="ctr" rtl="0" eaLnBrk="0" fontAlgn="base" hangingPunct="0">
        <a:spcBef>
          <a:spcPct val="0"/>
        </a:spcBef>
        <a:spcAft>
          <a:spcPct val="0"/>
        </a:spcAft>
        <a:defRPr sz="3600" b="1">
          <a:solidFill>
            <a:srgbClr val="FFFF00"/>
          </a:solidFill>
          <a:latin typeface="Arial" charset="0"/>
        </a:defRPr>
      </a:lvl5pPr>
      <a:lvl6pPr marL="457200" algn="ctr" rtl="0" eaLnBrk="0" fontAlgn="base" hangingPunct="0">
        <a:spcBef>
          <a:spcPct val="0"/>
        </a:spcBef>
        <a:spcAft>
          <a:spcPct val="0"/>
        </a:spcAft>
        <a:defRPr sz="3600" b="1">
          <a:solidFill>
            <a:srgbClr val="FFFF00"/>
          </a:solidFill>
          <a:latin typeface="Arial" charset="0"/>
        </a:defRPr>
      </a:lvl6pPr>
      <a:lvl7pPr marL="914400" algn="ctr" rtl="0" eaLnBrk="0" fontAlgn="base" hangingPunct="0">
        <a:spcBef>
          <a:spcPct val="0"/>
        </a:spcBef>
        <a:spcAft>
          <a:spcPct val="0"/>
        </a:spcAft>
        <a:defRPr sz="3600" b="1">
          <a:solidFill>
            <a:srgbClr val="FFFF00"/>
          </a:solidFill>
          <a:latin typeface="Arial" charset="0"/>
        </a:defRPr>
      </a:lvl7pPr>
      <a:lvl8pPr marL="1371600" algn="ctr" rtl="0" eaLnBrk="0" fontAlgn="base" hangingPunct="0">
        <a:spcBef>
          <a:spcPct val="0"/>
        </a:spcBef>
        <a:spcAft>
          <a:spcPct val="0"/>
        </a:spcAft>
        <a:defRPr sz="3600" b="1">
          <a:solidFill>
            <a:srgbClr val="FFFF00"/>
          </a:solidFill>
          <a:latin typeface="Arial" charset="0"/>
        </a:defRPr>
      </a:lvl8pPr>
      <a:lvl9pPr marL="1828800" algn="ctr" rtl="0" eaLnBrk="0" fontAlgn="base" hangingPunct="0">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0258"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854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CB77C651-2DC8-4D77-8EEF-9D5ED29CA032}"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854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10855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855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40AB2897-6BB0-46CF-9186-6037D191C7A6}"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3F5B90B9-BEFE-4EC2-80AC-109D59F7221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4377" r:id="rId1"/>
    <p:sldLayoutId id="2147494378" r:id="rId2"/>
    <p:sldLayoutId id="2147494379" r:id="rId3"/>
    <p:sldLayoutId id="2147494380" r:id="rId4"/>
    <p:sldLayoutId id="2147494381" r:id="rId5"/>
    <p:sldLayoutId id="2147494382" r:id="rId6"/>
    <p:sldLayoutId id="2147494383" r:id="rId7"/>
    <p:sldLayoutId id="2147494384" r:id="rId8"/>
    <p:sldLayoutId id="2147494385" r:id="rId9"/>
    <p:sldLayoutId id="2147494386" r:id="rId10"/>
    <p:sldLayoutId id="2147494387"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09570"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09571"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09572"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4388" r:id="rId1"/>
    <p:sldLayoutId id="2147494389" r:id="rId2"/>
    <p:sldLayoutId id="2147494390" r:id="rId3"/>
    <p:sldLayoutId id="2147494391" r:id="rId4"/>
    <p:sldLayoutId id="2147494392" r:id="rId5"/>
    <p:sldLayoutId id="2147494393" r:id="rId6"/>
    <p:sldLayoutId id="2147494422" r:id="rId7"/>
    <p:sldLayoutId id="2147494394" r:id="rId8"/>
    <p:sldLayoutId id="2147494395" r:id="rId9"/>
    <p:sldLayoutId id="2147494396" r:id="rId10"/>
    <p:sldLayoutId id="2147494397"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110595"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110596"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110597"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10598"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4398" r:id="rId1"/>
    <p:sldLayoutId id="2147494399" r:id="rId2"/>
    <p:sldLayoutId id="2147494400" r:id="rId3"/>
    <p:sldLayoutId id="2147494401" r:id="rId4"/>
    <p:sldLayoutId id="2147494402" r:id="rId5"/>
    <p:sldLayoutId id="2147494403" r:id="rId6"/>
    <p:sldLayoutId id="2147494404" r:id="rId7"/>
    <p:sldLayoutId id="2147494405" r:id="rId8"/>
    <p:sldLayoutId id="2147494406" r:id="rId9"/>
    <p:sldLayoutId id="2147494407" r:id="rId10"/>
    <p:sldLayoutId id="214749440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3330"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11619"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CAF59C9B-43A0-45E9-869D-55CC0EDCA92F}"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1162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11162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1162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1D022B3C-C66E-48D4-B9D9-F76184D8FB1B}"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E1335CD1-61A9-4DE5-A1F3-3A03C223555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4409" r:id="rId1"/>
    <p:sldLayoutId id="2147494410" r:id="rId2"/>
    <p:sldLayoutId id="2147494411" r:id="rId3"/>
    <p:sldLayoutId id="2147494412" r:id="rId4"/>
    <p:sldLayoutId id="2147494413" r:id="rId5"/>
    <p:sldLayoutId id="2147494414" r:id="rId6"/>
    <p:sldLayoutId id="2147494415" r:id="rId7"/>
    <p:sldLayoutId id="2147494416" r:id="rId8"/>
    <p:sldLayoutId id="2147494417" r:id="rId9"/>
    <p:sldLayoutId id="2147494418" r:id="rId10"/>
    <p:sldLayoutId id="2147494419"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112643"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a:defRPr/>
            </a:pPr>
            <a:r>
              <a:rPr lang="en-US"/>
              <a:t>© 2011 - TIGC</a:t>
            </a:r>
            <a:endParaRPr lang="en-US" dirty="0"/>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a:defRPr/>
            </a:pPr>
            <a:fld id="{221C45C6-5338-4B72-A164-F8F7F0C6148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4423" r:id="rId1"/>
    <p:sldLayoutId id="2147494424" r:id="rId2"/>
    <p:sldLayoutId id="2147494425" r:id="rId3"/>
  </p:sldLayoutIdLst>
  <p:hf hdr="0" dt="0"/>
  <p:txStyles>
    <p:titleStyle>
      <a:lvl1pPr algn="l" defTabSz="457200" rtl="0" eaLnBrk="0" fontAlgn="base" hangingPunct="0">
        <a:spcBef>
          <a:spcPct val="0"/>
        </a:spcBef>
        <a:spcAft>
          <a:spcPct val="0"/>
        </a:spcAft>
        <a:defRPr sz="3200" kern="1200">
          <a:solidFill>
            <a:srgbClr val="C86400"/>
          </a:solidFill>
          <a:latin typeface="Arial" charset="0"/>
          <a:ea typeface="+mj-ea"/>
          <a:cs typeface="+mj-cs"/>
        </a:defRPr>
      </a:lvl1pPr>
      <a:lvl2pPr algn="l" defTabSz="457200" rtl="0" eaLnBrk="0" fontAlgn="base" hangingPunct="0">
        <a:spcBef>
          <a:spcPct val="0"/>
        </a:spcBef>
        <a:spcAft>
          <a:spcPct val="0"/>
        </a:spcAft>
        <a:defRPr sz="3200">
          <a:solidFill>
            <a:srgbClr val="C86400"/>
          </a:solidFill>
          <a:latin typeface="Arial" charset="0"/>
        </a:defRPr>
      </a:lvl2pPr>
      <a:lvl3pPr algn="l" defTabSz="457200" rtl="0" eaLnBrk="0" fontAlgn="base" hangingPunct="0">
        <a:spcBef>
          <a:spcPct val="0"/>
        </a:spcBef>
        <a:spcAft>
          <a:spcPct val="0"/>
        </a:spcAft>
        <a:defRPr sz="3200">
          <a:solidFill>
            <a:srgbClr val="C86400"/>
          </a:solidFill>
          <a:latin typeface="Arial" charset="0"/>
        </a:defRPr>
      </a:lvl3pPr>
      <a:lvl4pPr algn="l" defTabSz="457200" rtl="0" eaLnBrk="0" fontAlgn="base" hangingPunct="0">
        <a:spcBef>
          <a:spcPct val="0"/>
        </a:spcBef>
        <a:spcAft>
          <a:spcPct val="0"/>
        </a:spcAft>
        <a:defRPr sz="3200">
          <a:solidFill>
            <a:srgbClr val="C86400"/>
          </a:solidFill>
          <a:latin typeface="Arial" charset="0"/>
        </a:defRPr>
      </a:lvl4pPr>
      <a:lvl5pPr algn="l" defTabSz="457200" rtl="0" eaLnBrk="0" fontAlgn="base" hangingPunct="0">
        <a:spcBef>
          <a:spcPct val="0"/>
        </a:spcBef>
        <a:spcAft>
          <a:spcPct val="0"/>
        </a:spcAft>
        <a:defRPr sz="3200">
          <a:solidFill>
            <a:srgbClr val="C86400"/>
          </a:solidFill>
          <a:latin typeface="Arial"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Arial" charset="0"/>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195"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100"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8197" name="Picture 90" descr="UCR-logo"/>
          <p:cNvPicPr>
            <a:picLocks noChangeAspect="1" noChangeArrowheads="1"/>
          </p:cNvPicPr>
          <p:nvPr/>
        </p:nvPicPr>
        <p:blipFill>
          <a:blip r:embed="rId14"/>
          <a:srcRect/>
          <a:stretch>
            <a:fillRect/>
          </a:stretch>
        </p:blipFill>
        <p:spPr bwMode="auto">
          <a:xfrm>
            <a:off x="8266113" y="6270625"/>
            <a:ext cx="877887" cy="587375"/>
          </a:xfrm>
          <a:prstGeom prst="rect">
            <a:avLst/>
          </a:prstGeom>
          <a:noFill/>
          <a:ln w="9525">
            <a:noFill/>
            <a:miter lim="800000"/>
            <a:headEnd/>
            <a:tailEnd/>
          </a:ln>
        </p:spPr>
      </p:pic>
      <p:pic>
        <p:nvPicPr>
          <p:cNvPr id="8198" name="Picture 91"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pic>
        <p:nvPicPr>
          <p:cNvPr id="8199" name="Picture 96" descr="PLATO_LOGO"/>
          <p:cNvPicPr>
            <a:picLocks noChangeAspect="1" noChangeArrowheads="1"/>
          </p:cNvPicPr>
          <p:nvPr/>
        </p:nvPicPr>
        <p:blipFill>
          <a:blip r:embed="rId16"/>
          <a:srcRect/>
          <a:stretch>
            <a:fillRect/>
          </a:stretch>
        </p:blipFill>
        <p:spPr bwMode="auto">
          <a:xfrm>
            <a:off x="7459663" y="0"/>
            <a:ext cx="1684337" cy="581025"/>
          </a:xfrm>
          <a:prstGeom prst="rect">
            <a:avLst/>
          </a:prstGeom>
          <a:noFill/>
          <a:ln w="9525">
            <a:noFill/>
            <a:miter lim="800000"/>
            <a:headEnd/>
            <a:tailEnd/>
          </a:ln>
        </p:spPr>
      </p:pic>
    </p:spTree>
    <p:extLst>
      <p:ext uri="{BB962C8B-B14F-4D97-AF65-F5344CB8AC3E}">
        <p14:creationId xmlns:p14="http://schemas.microsoft.com/office/powerpoint/2010/main" val="271194617"/>
      </p:ext>
    </p:extLst>
  </p:cSld>
  <p:clrMap bg1="lt1" tx1="dk1" bg2="lt2" tx2="dk2" accent1="accent1" accent2="accent2" accent3="accent3" accent4="accent4" accent5="accent5" accent6="accent6" hlink="hlink" folHlink="folHlink"/>
  <p:sldLayoutIdLst>
    <p:sldLayoutId id="2147494427" r:id="rId1"/>
    <p:sldLayoutId id="2147494428" r:id="rId2"/>
    <p:sldLayoutId id="2147494429" r:id="rId3"/>
    <p:sldLayoutId id="2147494430" r:id="rId4"/>
    <p:sldLayoutId id="2147494431" r:id="rId5"/>
    <p:sldLayoutId id="2147494432" r:id="rId6"/>
    <p:sldLayoutId id="2147494433" r:id="rId7"/>
    <p:sldLayoutId id="2147494434" r:id="rId8"/>
    <p:sldLayoutId id="2147494435" r:id="rId9"/>
    <p:sldLayoutId id="2147494436" r:id="rId10"/>
    <p:sldLayoutId id="2147494437" r:id="rId11"/>
    <p:sldLayoutId id="2147494438" r:id="rId12"/>
  </p:sldLayoutIdLst>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33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A320378C-7C98-4D0F-A581-E8EED90DD7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56" r:id="rId1"/>
    <p:sldLayoutId id="2147493357" r:id="rId2"/>
    <p:sldLayoutId id="2147493358" r:id="rId3"/>
    <p:sldLayoutId id="2147493359" r:id="rId4"/>
    <p:sldLayoutId id="2147493360" r:id="rId5"/>
    <p:sldLayoutId id="2147493361" r:id="rId6"/>
    <p:sldLayoutId id="2147493362" r:id="rId7"/>
    <p:sldLayoutId id="2147493363" r:id="rId8"/>
    <p:sldLayoutId id="2147493364" r:id="rId9"/>
    <p:sldLayoutId id="2147493365" r:id="rId10"/>
    <p:sldLayoutId id="214749336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4338"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4339"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4340"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3367" r:id="rId1"/>
    <p:sldLayoutId id="2147493368" r:id="rId2"/>
    <p:sldLayoutId id="2147493369" r:id="rId3"/>
    <p:sldLayoutId id="2147493370" r:id="rId4"/>
    <p:sldLayoutId id="2147493371" r:id="rId5"/>
    <p:sldLayoutId id="2147493372" r:id="rId6"/>
    <p:sldLayoutId id="2147493373" r:id="rId7"/>
    <p:sldLayoutId id="2147493374" r:id="rId8"/>
    <p:sldLayoutId id="2147493375" r:id="rId9"/>
    <p:sldLayoutId id="2147493376" r:id="rId10"/>
    <p:sldLayoutId id="2147493377"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536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536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15542BFD-4F9A-46AA-814C-36F6079DEC92}"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536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3378" r:id="rId1"/>
    <p:sldLayoutId id="2147493379" r:id="rId2"/>
    <p:sldLayoutId id="2147493380" r:id="rId3"/>
    <p:sldLayoutId id="2147493381" r:id="rId4"/>
    <p:sldLayoutId id="2147493382" r:id="rId5"/>
    <p:sldLayoutId id="2147493383" r:id="rId6"/>
    <p:sldLayoutId id="2147493384" r:id="rId7"/>
    <p:sldLayoutId id="2147493385" r:id="rId8"/>
    <p:sldLayoutId id="2147493386" r:id="rId9"/>
    <p:sldLayoutId id="2147493387" r:id="rId10"/>
    <p:sldLayoutId id="214749338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0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6388"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63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A013EBA7-EEDF-4796-83ED-0C82C8E7DB57}"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639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3389" r:id="rId1"/>
    <p:sldLayoutId id="2147493390" r:id="rId2"/>
    <p:sldLayoutId id="2147493391" r:id="rId3"/>
    <p:sldLayoutId id="2147493392" r:id="rId4"/>
    <p:sldLayoutId id="2147493393" r:id="rId5"/>
    <p:sldLayoutId id="2147493394" r:id="rId6"/>
    <p:sldLayoutId id="2147493395" r:id="rId7"/>
    <p:sldLayoutId id="2147493396" r:id="rId8"/>
    <p:sldLayoutId id="2147493397" r:id="rId9"/>
    <p:sldLayoutId id="2147493398" r:id="rId10"/>
    <p:sldLayoutId id="2147493399"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7411"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52228"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17413" name="Picture 96" descr="PLATO_LOGO"/>
          <p:cNvPicPr>
            <a:picLocks noChangeAspect="1" noChangeArrowheads="1"/>
          </p:cNvPicPr>
          <p:nvPr/>
        </p:nvPicPr>
        <p:blipFill>
          <a:blip r:embed="rId13"/>
          <a:srcRect/>
          <a:stretch>
            <a:fillRect/>
          </a:stretch>
        </p:blipFill>
        <p:spPr bwMode="auto">
          <a:xfrm>
            <a:off x="7677150" y="6350"/>
            <a:ext cx="1454150" cy="501650"/>
          </a:xfrm>
          <a:prstGeom prst="rect">
            <a:avLst/>
          </a:prstGeom>
          <a:noFill/>
          <a:ln w="9525">
            <a:noFill/>
            <a:miter lim="800000"/>
            <a:headEnd/>
            <a:tailEnd/>
          </a:ln>
        </p:spPr>
      </p:pic>
      <p:sp>
        <p:nvSpPr>
          <p:cNvPr id="52230" name="Text Box 98"/>
          <p:cNvSpPr txBox="1">
            <a:spLocks noChangeArrowheads="1"/>
          </p:cNvSpPr>
          <p:nvPr/>
        </p:nvSpPr>
        <p:spPr bwMode="auto">
          <a:xfrm>
            <a:off x="7369175" y="450850"/>
            <a:ext cx="1592263" cy="366713"/>
          </a:xfrm>
          <a:prstGeom prst="rect">
            <a:avLst/>
          </a:prstGeom>
          <a:noFill/>
          <a:ln w="9525" algn="ctr">
            <a:noFill/>
            <a:miter lim="800000"/>
            <a:headEnd/>
            <a:tailEnd/>
          </a:ln>
        </p:spPr>
        <p:txBody>
          <a:bodyPr>
            <a:spAutoFit/>
          </a:bodyPr>
          <a:lstStyle/>
          <a:p>
            <a:pPr algn="ctr" defTabSz="914400">
              <a:spcBef>
                <a:spcPct val="50000"/>
              </a:spcBef>
              <a:defRPr/>
            </a:pPr>
            <a:r>
              <a:rPr lang="en-GB" b="1">
                <a:solidFill>
                  <a:srgbClr val="FFFFFF"/>
                </a:solidFill>
              </a:rPr>
              <a:t>STEMI</a:t>
            </a:r>
          </a:p>
        </p:txBody>
      </p:sp>
    </p:spTree>
  </p:cSld>
  <p:clrMap bg1="lt1" tx1="dk1" bg2="lt2" tx2="dk2" accent1="accent1" accent2="accent2" accent3="accent3" accent4="accent4" accent5="accent5" accent6="accent6" hlink="hlink" folHlink="folHlink"/>
  <p:sldLayoutIdLst>
    <p:sldLayoutId id="2147493400" r:id="rId1"/>
    <p:sldLayoutId id="2147493401" r:id="rId2"/>
    <p:sldLayoutId id="2147493402" r:id="rId3"/>
    <p:sldLayoutId id="2147493403" r:id="rId4"/>
    <p:sldLayoutId id="2147493404" r:id="rId5"/>
    <p:sldLayoutId id="2147493405" r:id="rId6"/>
    <p:sldLayoutId id="2147493406" r:id="rId7"/>
    <p:sldLayoutId id="2147493407" r:id="rId8"/>
    <p:sldLayoutId id="2147493408" r:id="rId9"/>
    <p:sldLayoutId id="2147493409" r:id="rId10"/>
    <p:sldLayoutId id="2147493410"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843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843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098635BB-132B-4F68-AED7-1ADCBA8196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11" r:id="rId1"/>
    <p:sldLayoutId id="2147493412" r:id="rId2"/>
    <p:sldLayoutId id="2147493413" r:id="rId3"/>
    <p:sldLayoutId id="2147493414" r:id="rId4"/>
    <p:sldLayoutId id="2147493415" r:id="rId5"/>
    <p:sldLayoutId id="2147493416" r:id="rId6"/>
    <p:sldLayoutId id="2147493417" r:id="rId7"/>
    <p:sldLayoutId id="2147493418" r:id="rId8"/>
    <p:sldLayoutId id="2147493419" r:id="rId9"/>
    <p:sldLayoutId id="2147493420" r:id="rId10"/>
    <p:sldLayoutId id="214749342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DFBB3E7-E025-4D07-8578-FF8537930726}"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28F807F-1058-4DAC-B437-268BF35ED6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422" r:id="rId1"/>
    <p:sldLayoutId id="2147493423" r:id="rId2"/>
    <p:sldLayoutId id="2147493424" r:id="rId3"/>
    <p:sldLayoutId id="2147493425" r:id="rId4"/>
    <p:sldLayoutId id="2147493426" r:id="rId5"/>
    <p:sldLayoutId id="2147493427" r:id="rId6"/>
    <p:sldLayoutId id="2147493428" r:id="rId7"/>
    <p:sldLayoutId id="2147493429" r:id="rId8"/>
    <p:sldLayoutId id="2147493430" r:id="rId9"/>
    <p:sldLayoutId id="2147493431" r:id="rId10"/>
    <p:sldLayoutId id="21474934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pic>
        <p:nvPicPr>
          <p:cNvPr id="20482" name="Picture 71" descr="PLATO_LOGO"/>
          <p:cNvPicPr>
            <a:picLocks noChangeAspect="1" noChangeArrowheads="1"/>
          </p:cNvPicPr>
          <p:nvPr/>
        </p:nvPicPr>
        <p:blipFill>
          <a:blip r:embed="rId13"/>
          <a:srcRect/>
          <a:stretch>
            <a:fillRect/>
          </a:stretch>
        </p:blipFill>
        <p:spPr bwMode="auto">
          <a:xfrm>
            <a:off x="1246188" y="2239963"/>
            <a:ext cx="3038475" cy="1047750"/>
          </a:xfrm>
          <a:prstGeom prst="rect">
            <a:avLst/>
          </a:prstGeom>
          <a:noFill/>
          <a:ln w="9525">
            <a:noFill/>
            <a:miter lim="800000"/>
            <a:headEnd/>
            <a:tailEnd/>
          </a:ln>
        </p:spPr>
      </p:pic>
      <p:pic>
        <p:nvPicPr>
          <p:cNvPr id="20483" name="Picture 72" descr="UCR-logo"/>
          <p:cNvPicPr>
            <a:picLocks noChangeAspect="1" noChangeArrowheads="1"/>
          </p:cNvPicPr>
          <p:nvPr/>
        </p:nvPicPr>
        <p:blipFill>
          <a:blip r:embed="rId14"/>
          <a:srcRect/>
          <a:stretch>
            <a:fillRect/>
          </a:stretch>
        </p:blipFill>
        <p:spPr bwMode="auto">
          <a:xfrm>
            <a:off x="8145463" y="6162675"/>
            <a:ext cx="877887" cy="587375"/>
          </a:xfrm>
          <a:prstGeom prst="rect">
            <a:avLst/>
          </a:prstGeom>
          <a:noFill/>
          <a:ln w="9525">
            <a:noFill/>
            <a:miter lim="800000"/>
            <a:headEnd/>
            <a:tailEnd/>
          </a:ln>
        </p:spPr>
      </p:pic>
      <p:pic>
        <p:nvPicPr>
          <p:cNvPr id="20484" name="Picture 73"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sp>
        <p:nvSpPr>
          <p:cNvPr id="20485"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486"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3433" r:id="rId1"/>
    <p:sldLayoutId id="2147493434" r:id="rId2"/>
    <p:sldLayoutId id="2147493435" r:id="rId3"/>
    <p:sldLayoutId id="2147493436" r:id="rId4"/>
    <p:sldLayoutId id="2147493437" r:id="rId5"/>
    <p:sldLayoutId id="2147493438" r:id="rId6"/>
    <p:sldLayoutId id="2147493439" r:id="rId7"/>
    <p:sldLayoutId id="2147493440" r:id="rId8"/>
    <p:sldLayoutId id="2147493441" r:id="rId9"/>
    <p:sldLayoutId id="2147493442" r:id="rId10"/>
    <p:sldLayoutId id="2147493443"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1507"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1508"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150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151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3444" r:id="rId1"/>
    <p:sldLayoutId id="2147493445" r:id="rId2"/>
    <p:sldLayoutId id="2147493446" r:id="rId3"/>
    <p:sldLayoutId id="2147493447" r:id="rId4"/>
    <p:sldLayoutId id="2147493448" r:id="rId5"/>
    <p:sldLayoutId id="2147493449" r:id="rId6"/>
    <p:sldLayoutId id="2147493450" r:id="rId7"/>
    <p:sldLayoutId id="2147493451" r:id="rId8"/>
    <p:sldLayoutId id="2147493452" r:id="rId9"/>
    <p:sldLayoutId id="2147493453" r:id="rId10"/>
    <p:sldLayoutId id="214749345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4099"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4100"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4101"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02"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3257" r:id="rId1"/>
    <p:sldLayoutId id="2147493258" r:id="rId2"/>
    <p:sldLayoutId id="2147493259" r:id="rId3"/>
    <p:sldLayoutId id="2147493260" r:id="rId4"/>
    <p:sldLayoutId id="2147493261" r:id="rId5"/>
    <p:sldLayoutId id="2147493262" r:id="rId6"/>
    <p:sldLayoutId id="2147493263" r:id="rId7"/>
    <p:sldLayoutId id="2147493264" r:id="rId8"/>
    <p:sldLayoutId id="2147493265" r:id="rId9"/>
    <p:sldLayoutId id="2147493266" r:id="rId10"/>
    <p:sldLayoutId id="2147493267"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22531"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210C497-12E8-48B6-868E-0254E5F0ACD4}"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2253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2253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253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F1FBDF54-3D56-41D4-B102-386ACE1A89CF}"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D5775EDA-1D7C-41C5-B9D9-D2EB8147B464}"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3455" r:id="rId1"/>
    <p:sldLayoutId id="2147493456" r:id="rId2"/>
    <p:sldLayoutId id="2147493457" r:id="rId3"/>
    <p:sldLayoutId id="2147493458" r:id="rId4"/>
    <p:sldLayoutId id="2147493459" r:id="rId5"/>
    <p:sldLayoutId id="2147493460" r:id="rId6"/>
    <p:sldLayoutId id="2147493461" r:id="rId7"/>
    <p:sldLayoutId id="2147493462" r:id="rId8"/>
    <p:sldLayoutId id="2147493463" r:id="rId9"/>
    <p:sldLayoutId id="2147493464" r:id="rId10"/>
    <p:sldLayoutId id="214749346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0"/>
            <a:ext cx="1085850" cy="6854825"/>
            <a:chOff x="0" y="0"/>
            <a:chExt cx="684" cy="4318"/>
          </a:xfrm>
        </p:grpSpPr>
        <p:sp>
          <p:nvSpPr>
            <p:cNvPr id="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3568"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4"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6"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8"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0"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2"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3"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4"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6"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0"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4"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5"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9"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8402" name="Freeform 39"/>
          <p:cNvSpPr>
            <a:spLocks/>
          </p:cNvSpPr>
          <p:nvPr/>
        </p:nvSpPr>
        <p:spPr bwMode="auto">
          <a:xfrm>
            <a:off x="419100"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3" name="Freeform 40"/>
          <p:cNvSpPr>
            <a:spLocks/>
          </p:cNvSpPr>
          <p:nvPr/>
        </p:nvSpPr>
        <p:spPr bwMode="auto">
          <a:xfrm>
            <a:off x="417513" y="6219825"/>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4" name="Freeform 41"/>
          <p:cNvSpPr>
            <a:spLocks/>
          </p:cNvSpPr>
          <p:nvPr/>
        </p:nvSpPr>
        <p:spPr bwMode="auto">
          <a:xfrm>
            <a:off x="174625" y="6091238"/>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8405" name="Freeform 42"/>
          <p:cNvSpPr>
            <a:spLocks/>
          </p:cNvSpPr>
          <p:nvPr/>
        </p:nvSpPr>
        <p:spPr bwMode="auto">
          <a:xfrm>
            <a:off x="192088" y="6208713"/>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8406" name="Freeform 43"/>
          <p:cNvSpPr>
            <a:spLocks/>
          </p:cNvSpPr>
          <p:nvPr/>
        </p:nvSpPr>
        <p:spPr bwMode="auto">
          <a:xfrm>
            <a:off x="396875"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8407" name="Freeform 44"/>
          <p:cNvSpPr>
            <a:spLocks/>
          </p:cNvSpPr>
          <p:nvPr/>
        </p:nvSpPr>
        <p:spPr bwMode="auto">
          <a:xfrm>
            <a:off x="638175" y="6200775"/>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8408" name="Freeform 45"/>
          <p:cNvSpPr>
            <a:spLocks/>
          </p:cNvSpPr>
          <p:nvPr/>
        </p:nvSpPr>
        <p:spPr bwMode="auto">
          <a:xfrm>
            <a:off x="855663" y="62118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356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356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5" name="Rectangle 36"/>
          <p:cNvSpPr>
            <a:spLocks noGrp="1" noChangeArrowheads="1"/>
          </p:cNvSpPr>
          <p:nvPr>
            <p:ph type="dt" sz="quarter"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86" name="Rectangle 37"/>
          <p:cNvSpPr>
            <a:spLocks noGrp="1" noChangeArrowheads="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87" name="Rectangle 38"/>
          <p:cNvSpPr>
            <a:spLocks noGrp="1" noChangeArrowheads="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D3FD8ACC-87B7-4C9C-A2DD-DD77B8A4DB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466" r:id="rId1"/>
    <p:sldLayoutId id="2147493467" r:id="rId2"/>
    <p:sldLayoutId id="2147493468" r:id="rId3"/>
    <p:sldLayoutId id="2147493469" r:id="rId4"/>
    <p:sldLayoutId id="2147493470" r:id="rId5"/>
    <p:sldLayoutId id="2147493471" r:id="rId6"/>
    <p:sldLayoutId id="2147493472" r:id="rId7"/>
    <p:sldLayoutId id="2147493473" r:id="rId8"/>
    <p:sldLayoutId id="2147493474" r:id="rId9"/>
    <p:sldLayoutId id="2147493475" r:id="rId10"/>
    <p:sldLayoutId id="214749347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4592" name="Group 4"/>
            <p:cNvGrpSpPr>
              <a:grpSpLocks/>
            </p:cNvGrpSpPr>
            <p:nvPr/>
          </p:nvGrpSpPr>
          <p:grpSpPr bwMode="auto">
            <a:xfrm>
              <a:off x="48" y="102"/>
              <a:ext cx="96" cy="4128"/>
              <a:chOff x="48" y="102"/>
              <a:chExt cx="96" cy="4128"/>
            </a:xfrm>
          </p:grpSpPr>
          <p:sp>
            <p:nvSpPr>
              <p:cNvPr id="5939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942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942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943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943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943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458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458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5C50A9F-371A-49DF-AD64-C04D3332E6C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477" r:id="rId1"/>
    <p:sldLayoutId id="2147493478" r:id="rId2"/>
    <p:sldLayoutId id="2147493479" r:id="rId3"/>
    <p:sldLayoutId id="2147493480" r:id="rId4"/>
    <p:sldLayoutId id="2147493481" r:id="rId5"/>
    <p:sldLayoutId id="2147493482" r:id="rId6"/>
    <p:sldLayoutId id="2147493483" r:id="rId7"/>
    <p:sldLayoutId id="2147493484" r:id="rId8"/>
    <p:sldLayoutId id="2147493485" r:id="rId9"/>
    <p:sldLayoutId id="2147493486" r:id="rId10"/>
    <p:sldLayoutId id="214749348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5616" name="Group 4"/>
            <p:cNvGrpSpPr>
              <a:grpSpLocks/>
            </p:cNvGrpSpPr>
            <p:nvPr/>
          </p:nvGrpSpPr>
          <p:grpSpPr bwMode="auto">
            <a:xfrm>
              <a:off x="48" y="102"/>
              <a:ext cx="96" cy="4128"/>
              <a:chOff x="48" y="102"/>
              <a:chExt cx="96" cy="4128"/>
            </a:xfrm>
          </p:grpSpPr>
          <p:sp>
            <p:nvSpPr>
              <p:cNvPr id="6042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045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045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045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045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045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561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561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2B413FF4-FEA4-417D-91A4-7217A4157B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488" r:id="rId1"/>
    <p:sldLayoutId id="2147493489" r:id="rId2"/>
    <p:sldLayoutId id="2147493490" r:id="rId3"/>
    <p:sldLayoutId id="2147493491" r:id="rId4"/>
    <p:sldLayoutId id="2147493492" r:id="rId5"/>
    <p:sldLayoutId id="2147493493" r:id="rId6"/>
    <p:sldLayoutId id="2147493494" r:id="rId7"/>
    <p:sldLayoutId id="2147493495" r:id="rId8"/>
    <p:sldLayoutId id="2147493496" r:id="rId9"/>
    <p:sldLayoutId id="2147493497" r:id="rId10"/>
    <p:sldLayoutId id="2147493498"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6640" name="Group 4"/>
            <p:cNvGrpSpPr>
              <a:grpSpLocks/>
            </p:cNvGrpSpPr>
            <p:nvPr/>
          </p:nvGrpSpPr>
          <p:grpSpPr bwMode="auto">
            <a:xfrm>
              <a:off x="48" y="102"/>
              <a:ext cx="96" cy="4128"/>
              <a:chOff x="48" y="102"/>
              <a:chExt cx="96" cy="4128"/>
            </a:xfrm>
          </p:grpSpPr>
          <p:sp>
            <p:nvSpPr>
              <p:cNvPr id="6144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147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147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147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148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663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663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65FCA852-3856-4D57-A89B-B056B34ABB8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499" r:id="rId1"/>
    <p:sldLayoutId id="2147493500" r:id="rId2"/>
    <p:sldLayoutId id="2147493501" r:id="rId3"/>
    <p:sldLayoutId id="2147493502" r:id="rId4"/>
    <p:sldLayoutId id="2147493503" r:id="rId5"/>
    <p:sldLayoutId id="2147493504" r:id="rId6"/>
    <p:sldLayoutId id="2147493505" r:id="rId7"/>
    <p:sldLayoutId id="2147493506" r:id="rId8"/>
    <p:sldLayoutId id="2147493507" r:id="rId9"/>
    <p:sldLayoutId id="2147493508" r:id="rId10"/>
    <p:sldLayoutId id="214749350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7664" name="Group 4"/>
            <p:cNvGrpSpPr>
              <a:grpSpLocks/>
            </p:cNvGrpSpPr>
            <p:nvPr/>
          </p:nvGrpSpPr>
          <p:grpSpPr bwMode="auto">
            <a:xfrm>
              <a:off x="48" y="102"/>
              <a:ext cx="96" cy="4128"/>
              <a:chOff x="48" y="102"/>
              <a:chExt cx="96" cy="4128"/>
            </a:xfrm>
          </p:grpSpPr>
          <p:sp>
            <p:nvSpPr>
              <p:cNvPr id="6246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249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49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50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250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250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250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250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765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765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6"/>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7"/>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8"/>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33DFB45A-D2E3-4A49-8B64-F0A1D19C156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10" r:id="rId1"/>
    <p:sldLayoutId id="2147493511" r:id="rId2"/>
    <p:sldLayoutId id="2147493512" r:id="rId3"/>
    <p:sldLayoutId id="2147493513" r:id="rId4"/>
    <p:sldLayoutId id="2147493514" r:id="rId5"/>
    <p:sldLayoutId id="2147493515" r:id="rId6"/>
    <p:sldLayoutId id="2147493516" r:id="rId7"/>
    <p:sldLayoutId id="2147493517" r:id="rId8"/>
    <p:sldLayoutId id="2147493518" r:id="rId9"/>
    <p:sldLayoutId id="2147493519" r:id="rId10"/>
    <p:sldLayoutId id="2147493520"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8688" name="Group 4"/>
            <p:cNvGrpSpPr>
              <a:grpSpLocks/>
            </p:cNvGrpSpPr>
            <p:nvPr/>
          </p:nvGrpSpPr>
          <p:grpSpPr bwMode="auto">
            <a:xfrm>
              <a:off x="48" y="102"/>
              <a:ext cx="96" cy="4128"/>
              <a:chOff x="48" y="102"/>
              <a:chExt cx="96" cy="4128"/>
            </a:xfrm>
          </p:grpSpPr>
          <p:sp>
            <p:nvSpPr>
              <p:cNvPr id="6349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352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352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352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352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352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86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868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2"/>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3"/>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4"/>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93002AB9-FCC5-4F20-B525-2A5BDEFBC13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21" r:id="rId1"/>
    <p:sldLayoutId id="2147493522" r:id="rId2"/>
    <p:sldLayoutId id="2147493523" r:id="rId3"/>
    <p:sldLayoutId id="2147493524" r:id="rId4"/>
    <p:sldLayoutId id="2147493525" r:id="rId5"/>
    <p:sldLayoutId id="2147493526" r:id="rId6"/>
    <p:sldLayoutId id="2147493527" r:id="rId7"/>
    <p:sldLayoutId id="2147493528" r:id="rId8"/>
    <p:sldLayoutId id="2147493529" r:id="rId9"/>
    <p:sldLayoutId id="2147493530" r:id="rId10"/>
    <p:sldLayoutId id="214749353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9712" name="Group 4"/>
            <p:cNvGrpSpPr>
              <a:grpSpLocks/>
            </p:cNvGrpSpPr>
            <p:nvPr/>
          </p:nvGrpSpPr>
          <p:grpSpPr bwMode="auto">
            <a:xfrm>
              <a:off x="48" y="102"/>
              <a:ext cx="96" cy="4128"/>
              <a:chOff x="48" y="102"/>
              <a:chExt cx="96" cy="4128"/>
            </a:xfrm>
          </p:grpSpPr>
          <p:sp>
            <p:nvSpPr>
              <p:cNvPr id="6451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454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454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455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455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455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970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970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1"/>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2"/>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3"/>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F49DD9DF-5B8F-4FFE-A42A-E2F8B46E9ED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32" r:id="rId1"/>
    <p:sldLayoutId id="2147493533" r:id="rId2"/>
    <p:sldLayoutId id="2147493534" r:id="rId3"/>
    <p:sldLayoutId id="2147493535" r:id="rId4"/>
    <p:sldLayoutId id="2147493536" r:id="rId5"/>
    <p:sldLayoutId id="2147493537" r:id="rId6"/>
    <p:sldLayoutId id="2147493538" r:id="rId7"/>
    <p:sldLayoutId id="2147493539" r:id="rId8"/>
    <p:sldLayoutId id="2147493540" r:id="rId9"/>
    <p:sldLayoutId id="2147493541" r:id="rId10"/>
    <p:sldLayoutId id="2147493542"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0736" name="Group 4"/>
            <p:cNvGrpSpPr>
              <a:grpSpLocks/>
            </p:cNvGrpSpPr>
            <p:nvPr/>
          </p:nvGrpSpPr>
          <p:grpSpPr bwMode="auto">
            <a:xfrm>
              <a:off x="48" y="102"/>
              <a:ext cx="96" cy="4128"/>
              <a:chOff x="48" y="102"/>
              <a:chExt cx="96" cy="4128"/>
            </a:xfrm>
          </p:grpSpPr>
          <p:sp>
            <p:nvSpPr>
              <p:cNvPr id="6554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557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557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557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557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557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073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073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BF71DEAB-EA38-4D50-A481-0B24B2B9EE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43" r:id="rId1"/>
    <p:sldLayoutId id="2147493544" r:id="rId2"/>
    <p:sldLayoutId id="2147493545" r:id="rId3"/>
    <p:sldLayoutId id="2147493546" r:id="rId4"/>
    <p:sldLayoutId id="2147493547" r:id="rId5"/>
    <p:sldLayoutId id="2147493548" r:id="rId6"/>
    <p:sldLayoutId id="2147493549" r:id="rId7"/>
    <p:sldLayoutId id="2147493550" r:id="rId8"/>
    <p:sldLayoutId id="2147493551" r:id="rId9"/>
    <p:sldLayoutId id="2147493552" r:id="rId10"/>
    <p:sldLayoutId id="2147493553"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1760" name="Group 4"/>
            <p:cNvGrpSpPr>
              <a:grpSpLocks/>
            </p:cNvGrpSpPr>
            <p:nvPr/>
          </p:nvGrpSpPr>
          <p:grpSpPr bwMode="auto">
            <a:xfrm>
              <a:off x="48" y="102"/>
              <a:ext cx="96" cy="4128"/>
              <a:chOff x="48" y="102"/>
              <a:chExt cx="96" cy="4128"/>
            </a:xfrm>
          </p:grpSpPr>
          <p:sp>
            <p:nvSpPr>
              <p:cNvPr id="6656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659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659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659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659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660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175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175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7039AD04-9DE8-4EA5-BA8B-4B5F9225E80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54" r:id="rId1"/>
    <p:sldLayoutId id="2147493555" r:id="rId2"/>
    <p:sldLayoutId id="2147493556" r:id="rId3"/>
    <p:sldLayoutId id="2147493557" r:id="rId4"/>
    <p:sldLayoutId id="2147493558" r:id="rId5"/>
    <p:sldLayoutId id="2147493559" r:id="rId6"/>
    <p:sldLayoutId id="2147493560" r:id="rId7"/>
    <p:sldLayoutId id="2147493561" r:id="rId8"/>
    <p:sldLayoutId id="2147493562" r:id="rId9"/>
    <p:sldLayoutId id="2147493563" r:id="rId10"/>
    <p:sldLayoutId id="214749356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699874A-7700-4300-ABDE-8A2DE5CDD2C0}"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14145F0-9A0D-4DB8-87CB-EAF405961D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268" r:id="rId1"/>
    <p:sldLayoutId id="2147493269" r:id="rId2"/>
    <p:sldLayoutId id="2147493270" r:id="rId3"/>
    <p:sldLayoutId id="2147493271" r:id="rId4"/>
    <p:sldLayoutId id="2147493272" r:id="rId5"/>
    <p:sldLayoutId id="2147493273" r:id="rId6"/>
    <p:sldLayoutId id="2147493274" r:id="rId7"/>
    <p:sldLayoutId id="2147493275" r:id="rId8"/>
    <p:sldLayoutId id="2147493276" r:id="rId9"/>
    <p:sldLayoutId id="2147493277" r:id="rId10"/>
    <p:sldLayoutId id="214749327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2784" name="Group 4"/>
            <p:cNvGrpSpPr>
              <a:grpSpLocks/>
            </p:cNvGrpSpPr>
            <p:nvPr/>
          </p:nvGrpSpPr>
          <p:grpSpPr bwMode="auto">
            <a:xfrm>
              <a:off x="48" y="102"/>
              <a:ext cx="96" cy="4128"/>
              <a:chOff x="48" y="102"/>
              <a:chExt cx="96" cy="4128"/>
            </a:xfrm>
          </p:grpSpPr>
          <p:sp>
            <p:nvSpPr>
              <p:cNvPr id="6758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761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1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2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762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762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762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762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277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277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8A39913B-145B-4641-AA99-C27919A0612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65" r:id="rId1"/>
    <p:sldLayoutId id="2147493566" r:id="rId2"/>
    <p:sldLayoutId id="2147493567" r:id="rId3"/>
    <p:sldLayoutId id="2147493568" r:id="rId4"/>
    <p:sldLayoutId id="2147493569" r:id="rId5"/>
    <p:sldLayoutId id="2147493570" r:id="rId6"/>
    <p:sldLayoutId id="2147493571" r:id="rId7"/>
    <p:sldLayoutId id="2147493572" r:id="rId8"/>
    <p:sldLayoutId id="2147493573" r:id="rId9"/>
    <p:sldLayoutId id="2147493574" r:id="rId10"/>
    <p:sldLayoutId id="214749357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3808" name="Group 4"/>
            <p:cNvGrpSpPr>
              <a:grpSpLocks/>
            </p:cNvGrpSpPr>
            <p:nvPr/>
          </p:nvGrpSpPr>
          <p:grpSpPr bwMode="auto">
            <a:xfrm>
              <a:off x="48" y="102"/>
              <a:ext cx="96" cy="4128"/>
              <a:chOff x="48" y="102"/>
              <a:chExt cx="96" cy="4128"/>
            </a:xfrm>
          </p:grpSpPr>
          <p:sp>
            <p:nvSpPr>
              <p:cNvPr id="686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864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864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864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864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864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380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380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53198276-2705-443E-9DA2-2697D1EF5A6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76" r:id="rId1"/>
    <p:sldLayoutId id="2147493577" r:id="rId2"/>
    <p:sldLayoutId id="2147493578" r:id="rId3"/>
    <p:sldLayoutId id="2147493579" r:id="rId4"/>
    <p:sldLayoutId id="2147493580" r:id="rId5"/>
    <p:sldLayoutId id="2147493581" r:id="rId6"/>
    <p:sldLayoutId id="2147493582" r:id="rId7"/>
    <p:sldLayoutId id="2147493583" r:id="rId8"/>
    <p:sldLayoutId id="2147493584" r:id="rId9"/>
    <p:sldLayoutId id="2147493585" r:id="rId10"/>
    <p:sldLayoutId id="214749358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4832" name="Group 4"/>
            <p:cNvGrpSpPr>
              <a:grpSpLocks/>
            </p:cNvGrpSpPr>
            <p:nvPr/>
          </p:nvGrpSpPr>
          <p:grpSpPr bwMode="auto">
            <a:xfrm>
              <a:off x="48" y="102"/>
              <a:ext cx="96" cy="4128"/>
              <a:chOff x="48" y="102"/>
              <a:chExt cx="96" cy="4128"/>
            </a:xfrm>
          </p:grpSpPr>
          <p:sp>
            <p:nvSpPr>
              <p:cNvPr id="6963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966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966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967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967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967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482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482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F3A0D1F9-7DE3-4561-9EFF-7B4CFEDC686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3587" r:id="rId1"/>
    <p:sldLayoutId id="2147493588" r:id="rId2"/>
    <p:sldLayoutId id="2147493589" r:id="rId3"/>
    <p:sldLayoutId id="2147493590" r:id="rId4"/>
    <p:sldLayoutId id="2147493591" r:id="rId5"/>
    <p:sldLayoutId id="2147493592" r:id="rId6"/>
    <p:sldLayoutId id="2147493593" r:id="rId7"/>
    <p:sldLayoutId id="2147493594" r:id="rId8"/>
    <p:sldLayoutId id="2147493595" r:id="rId9"/>
    <p:sldLayoutId id="2147493596" r:id="rId10"/>
    <p:sldLayoutId id="214749359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3B4F50E3-0A97-4394-9D82-66C82EFB3AF0}"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958C399-4B81-4D46-80C3-DD5AC2CB37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598" r:id="rId1"/>
    <p:sldLayoutId id="2147493599" r:id="rId2"/>
    <p:sldLayoutId id="2147493600" r:id="rId3"/>
    <p:sldLayoutId id="2147493601" r:id="rId4"/>
    <p:sldLayoutId id="2147493602" r:id="rId5"/>
    <p:sldLayoutId id="2147493603" r:id="rId6"/>
    <p:sldLayoutId id="2147493604" r:id="rId7"/>
    <p:sldLayoutId id="2147493605" r:id="rId8"/>
    <p:sldLayoutId id="2147493606" r:id="rId9"/>
    <p:sldLayoutId id="2147493607" r:id="rId10"/>
    <p:sldLayoutId id="214749360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BE3B19C1-F55B-47DE-BFE0-38C13CC383E7}"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7CAF6C2-BAA7-4D48-9E76-C5E55952B0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09" r:id="rId1"/>
    <p:sldLayoutId id="2147493610" r:id="rId2"/>
    <p:sldLayoutId id="2147493611" r:id="rId3"/>
    <p:sldLayoutId id="2147493612" r:id="rId4"/>
    <p:sldLayoutId id="2147493613" r:id="rId5"/>
    <p:sldLayoutId id="2147493614" r:id="rId6"/>
    <p:sldLayoutId id="2147493615" r:id="rId7"/>
    <p:sldLayoutId id="2147493616" r:id="rId8"/>
    <p:sldLayoutId id="2147493617" r:id="rId9"/>
    <p:sldLayoutId id="2147493618" r:id="rId10"/>
    <p:sldLayoutId id="214749361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7A26883-20B2-4CC3-A762-A91ED4341B66}"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50040F2-CBFC-409B-9D18-94ACAC4B5C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20" r:id="rId1"/>
    <p:sldLayoutId id="2147493621" r:id="rId2"/>
    <p:sldLayoutId id="2147493622" r:id="rId3"/>
    <p:sldLayoutId id="2147493623" r:id="rId4"/>
    <p:sldLayoutId id="2147493624" r:id="rId5"/>
    <p:sldLayoutId id="2147493625" r:id="rId6"/>
    <p:sldLayoutId id="2147493626" r:id="rId7"/>
    <p:sldLayoutId id="2147493627" r:id="rId8"/>
    <p:sldLayoutId id="2147493628" r:id="rId9"/>
    <p:sldLayoutId id="2147493629" r:id="rId10"/>
    <p:sldLayoutId id="214749363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80661D7-D347-4EA8-BEC9-D955D31A1054}"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1277B25-8841-4A3D-8E65-57AB5CAE36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31" r:id="rId1"/>
    <p:sldLayoutId id="2147493632" r:id="rId2"/>
    <p:sldLayoutId id="2147493633" r:id="rId3"/>
    <p:sldLayoutId id="2147493634" r:id="rId4"/>
    <p:sldLayoutId id="2147493635" r:id="rId5"/>
    <p:sldLayoutId id="2147493636" r:id="rId6"/>
    <p:sldLayoutId id="2147493637" r:id="rId7"/>
    <p:sldLayoutId id="2147493638" r:id="rId8"/>
    <p:sldLayoutId id="2147493639" r:id="rId9"/>
    <p:sldLayoutId id="2147493640" r:id="rId10"/>
    <p:sldLayoutId id="214749364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D9F87CD-7ED7-402A-A360-8BFF993D1E99}" type="datetimeFigureOut">
              <a:rPr lang="en-US"/>
              <a:pPr>
                <a:defRPr/>
              </a:pPr>
              <a:t>5/5/2014</a:t>
            </a:fld>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AF78318-EB05-4514-8D28-66AB3729F9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42" r:id="rId1"/>
    <p:sldLayoutId id="2147493643" r:id="rId2"/>
    <p:sldLayoutId id="2147493644" r:id="rId3"/>
    <p:sldLayoutId id="2147493645" r:id="rId4"/>
    <p:sldLayoutId id="2147493646" r:id="rId5"/>
    <p:sldLayoutId id="2147493647" r:id="rId6"/>
    <p:sldLayoutId id="2147493648" r:id="rId7"/>
    <p:sldLayoutId id="2147493649" r:id="rId8"/>
    <p:sldLayoutId id="2147493650" r:id="rId9"/>
    <p:sldLayoutId id="2147493651" r:id="rId10"/>
    <p:sldLayoutId id="214749365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DF10B62-ADFB-49B2-8AE8-6551BB2461F3}" type="datetimeFigureOut">
              <a:rPr lang="en-US"/>
              <a:pPr>
                <a:defRPr/>
              </a:pPr>
              <a:t>5/5/2014</a:t>
            </a:fld>
            <a:endParaRPr lang="en-US"/>
          </a:p>
        </p:txBody>
      </p:sp>
      <p:sp>
        <p:nvSpPr>
          <p:cNvPr id="8"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0871883-4D83-4A12-8060-26D395109E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53" r:id="rId1"/>
    <p:sldLayoutId id="2147493654" r:id="rId2"/>
    <p:sldLayoutId id="2147493655" r:id="rId3"/>
    <p:sldLayoutId id="2147493656" r:id="rId4"/>
    <p:sldLayoutId id="2147493657" r:id="rId5"/>
    <p:sldLayoutId id="2147493658" r:id="rId6"/>
    <p:sldLayoutId id="2147493659" r:id="rId7"/>
    <p:sldLayoutId id="2147493660" r:id="rId8"/>
    <p:sldLayoutId id="2147493661" r:id="rId9"/>
    <p:sldLayoutId id="2147493662" r:id="rId10"/>
    <p:sldLayoutId id="214749366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63AE01F-8851-4E1D-9621-626A843A931F}" type="datetimeFigureOut">
              <a:rPr lang="en-US"/>
              <a:pPr>
                <a:defRPr/>
              </a:pPr>
              <a:t>5/5/2014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4F06036-6EEE-467B-AC74-7F2662948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64" r:id="rId1"/>
    <p:sldLayoutId id="2147493665" r:id="rId2"/>
    <p:sldLayoutId id="2147493666" r:id="rId3"/>
    <p:sldLayoutId id="2147493667" r:id="rId4"/>
    <p:sldLayoutId id="2147493668" r:id="rId5"/>
    <p:sldLayoutId id="2147493669" r:id="rId6"/>
    <p:sldLayoutId id="2147493670" r:id="rId7"/>
    <p:sldLayoutId id="2147493671" r:id="rId8"/>
    <p:sldLayoutId id="2147493672" r:id="rId9"/>
    <p:sldLayoutId id="2147493673" r:id="rId10"/>
    <p:sldLayoutId id="214749367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6147"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0964"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6149" name="Picture 90" descr="UCR-logo"/>
          <p:cNvPicPr>
            <a:picLocks noChangeAspect="1" noChangeArrowheads="1"/>
          </p:cNvPicPr>
          <p:nvPr/>
        </p:nvPicPr>
        <p:blipFill>
          <a:blip r:embed="rId13"/>
          <a:srcRect/>
          <a:stretch>
            <a:fillRect/>
          </a:stretch>
        </p:blipFill>
        <p:spPr bwMode="auto">
          <a:xfrm>
            <a:off x="8266113" y="6270625"/>
            <a:ext cx="877887" cy="587375"/>
          </a:xfrm>
          <a:prstGeom prst="rect">
            <a:avLst/>
          </a:prstGeom>
          <a:noFill/>
          <a:ln w="9525">
            <a:noFill/>
            <a:miter lim="800000"/>
            <a:headEnd/>
            <a:tailEnd/>
          </a:ln>
        </p:spPr>
      </p:pic>
      <p:pic>
        <p:nvPicPr>
          <p:cNvPr id="6150" name="Picture 91" descr="d_DCRI_rgb"/>
          <p:cNvPicPr>
            <a:picLocks noChangeAspect="1" noChangeArrowheads="1"/>
          </p:cNvPicPr>
          <p:nvPr/>
        </p:nvPicPr>
        <p:blipFill>
          <a:blip r:embed="rId14"/>
          <a:srcRect/>
          <a:stretch>
            <a:fillRect/>
          </a:stretch>
        </p:blipFill>
        <p:spPr bwMode="auto">
          <a:xfrm>
            <a:off x="119063" y="6567488"/>
            <a:ext cx="2203450" cy="182562"/>
          </a:xfrm>
          <a:prstGeom prst="rect">
            <a:avLst/>
          </a:prstGeom>
          <a:noFill/>
          <a:ln w="9525">
            <a:noFill/>
            <a:miter lim="800000"/>
            <a:headEnd/>
            <a:tailEnd/>
          </a:ln>
        </p:spPr>
      </p:pic>
      <p:pic>
        <p:nvPicPr>
          <p:cNvPr id="6151" name="Picture 96" descr="PLATO_LOGO"/>
          <p:cNvPicPr>
            <a:picLocks noChangeAspect="1" noChangeArrowheads="1"/>
          </p:cNvPicPr>
          <p:nvPr/>
        </p:nvPicPr>
        <p:blipFill>
          <a:blip r:embed="rId15"/>
          <a:srcRect/>
          <a:stretch>
            <a:fillRect/>
          </a:stretch>
        </p:blipFill>
        <p:spPr bwMode="auto">
          <a:xfrm>
            <a:off x="7459663" y="0"/>
            <a:ext cx="1684337"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279" r:id="rId1"/>
    <p:sldLayoutId id="2147493280" r:id="rId2"/>
    <p:sldLayoutId id="2147493281" r:id="rId3"/>
    <p:sldLayoutId id="2147493282" r:id="rId4"/>
    <p:sldLayoutId id="2147493283" r:id="rId5"/>
    <p:sldLayoutId id="2147493284" r:id="rId6"/>
    <p:sldLayoutId id="2147493285" r:id="rId7"/>
    <p:sldLayoutId id="2147493286" r:id="rId8"/>
    <p:sldLayoutId id="2147493287" r:id="rId9"/>
    <p:sldLayoutId id="2147493288" r:id="rId10"/>
    <p:sldLayoutId id="2147493289"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60A5BE5-89BD-422A-AC72-1E65E34E7677}"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75AF127-8605-4F49-83AE-E2A07B517F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75" r:id="rId1"/>
    <p:sldLayoutId id="2147493676" r:id="rId2"/>
    <p:sldLayoutId id="2147493677" r:id="rId3"/>
    <p:sldLayoutId id="2147493678" r:id="rId4"/>
    <p:sldLayoutId id="2147493679" r:id="rId5"/>
    <p:sldLayoutId id="2147493680" r:id="rId6"/>
    <p:sldLayoutId id="2147493681" r:id="rId7"/>
    <p:sldLayoutId id="2147493682" r:id="rId8"/>
    <p:sldLayoutId id="2147493683" r:id="rId9"/>
    <p:sldLayoutId id="2147493684" r:id="rId10"/>
    <p:sldLayoutId id="214749368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BE5205D-50DF-431F-ACEF-565F2749FDE7}"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49999BD-44B6-46E2-97AD-EE2A76B857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86" r:id="rId1"/>
    <p:sldLayoutId id="2147493687" r:id="rId2"/>
    <p:sldLayoutId id="2147493688" r:id="rId3"/>
    <p:sldLayoutId id="2147493689" r:id="rId4"/>
    <p:sldLayoutId id="2147493690" r:id="rId5"/>
    <p:sldLayoutId id="2147493691" r:id="rId6"/>
    <p:sldLayoutId id="2147493692" r:id="rId7"/>
    <p:sldLayoutId id="2147493693" r:id="rId8"/>
    <p:sldLayoutId id="2147493694" r:id="rId9"/>
    <p:sldLayoutId id="2147493695" r:id="rId10"/>
    <p:sldLayoutId id="21474936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50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2A897185-F654-4C33-AAD9-A6D8999C9EE0}"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53C6A9F-5118-43B0-9C28-B90725A651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697" r:id="rId1"/>
    <p:sldLayoutId id="2147493698" r:id="rId2"/>
    <p:sldLayoutId id="2147493699" r:id="rId3"/>
    <p:sldLayoutId id="2147493700" r:id="rId4"/>
    <p:sldLayoutId id="2147493701" r:id="rId5"/>
    <p:sldLayoutId id="2147493702" r:id="rId6"/>
    <p:sldLayoutId id="2147493703" r:id="rId7"/>
    <p:sldLayoutId id="2147493704" r:id="rId8"/>
    <p:sldLayoutId id="2147493705" r:id="rId9"/>
    <p:sldLayoutId id="2147493706" r:id="rId10"/>
    <p:sldLayoutId id="2147493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60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97AA680-BB06-41B4-8AEF-6824A57F55EC}"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3F7434E6-C13B-446F-930A-85C48D62DD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08" r:id="rId1"/>
    <p:sldLayoutId id="2147493709" r:id="rId2"/>
    <p:sldLayoutId id="2147493710" r:id="rId3"/>
    <p:sldLayoutId id="2147493711" r:id="rId4"/>
    <p:sldLayoutId id="2147493712" r:id="rId5"/>
    <p:sldLayoutId id="2147493713" r:id="rId6"/>
    <p:sldLayoutId id="2147493714" r:id="rId7"/>
    <p:sldLayoutId id="2147493715" r:id="rId8"/>
    <p:sldLayoutId id="2147493716" r:id="rId9"/>
    <p:sldLayoutId id="2147493717" r:id="rId10"/>
    <p:sldLayoutId id="214749371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47106"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
        <p:nvSpPr>
          <p:cNvPr id="81923" name="AstraBackground"/>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defTabSz="914400" eaLnBrk="0" hangingPunct="0">
              <a:defRPr/>
            </a:pPr>
            <a:endParaRPr lang="sv-SE" sz="2400">
              <a:solidFill>
                <a:srgbClr val="442359"/>
              </a:solidFill>
            </a:endParaRPr>
          </a:p>
        </p:txBody>
      </p:sp>
      <p:sp>
        <p:nvSpPr>
          <p:cNvPr id="47108"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47109"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Tree>
  </p:cSld>
  <p:clrMap bg1="lt1" tx1="dk1" bg2="lt2" tx2="dk2" accent1="accent1" accent2="accent2" accent3="accent3" accent4="accent4" accent5="accent5" accent6="accent6" hlink="hlink" folHlink="folHlink"/>
  <p:sldLayoutIdLst>
    <p:sldLayoutId id="2147493719" r:id="rId1"/>
    <p:sldLayoutId id="2147493720" r:id="rId2"/>
    <p:sldLayoutId id="2147493721" r:id="rId3"/>
    <p:sldLayoutId id="2147493722" r:id="rId4"/>
    <p:sldLayoutId id="2147493723" r:id="rId5"/>
    <p:sldLayoutId id="2147493724" r:id="rId6"/>
    <p:sldLayoutId id="2147493725" r:id="rId7"/>
    <p:sldLayoutId id="2147493726" r:id="rId8"/>
    <p:sldLayoutId id="2147493727" r:id="rId9"/>
    <p:sldLayoutId id="2147493728" r:id="rId10"/>
    <p:sldLayoutId id="2147493729"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813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81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B08F4A0-A5D9-4BF2-B05B-0DCF270A2F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30" r:id="rId1"/>
    <p:sldLayoutId id="2147493731" r:id="rId2"/>
    <p:sldLayoutId id="2147493732" r:id="rId3"/>
    <p:sldLayoutId id="2147493733" r:id="rId4"/>
    <p:sldLayoutId id="2147493734" r:id="rId5"/>
    <p:sldLayoutId id="2147493735" r:id="rId6"/>
    <p:sldLayoutId id="2147493736" r:id="rId7"/>
    <p:sldLayoutId id="2147493737" r:id="rId8"/>
    <p:sldLayoutId id="2147493738" r:id="rId9"/>
    <p:sldLayoutId id="2147493739" r:id="rId10"/>
    <p:sldLayoutId id="214749374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91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91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4144CE6-8D53-43CB-8225-A324DD766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41" r:id="rId1"/>
    <p:sldLayoutId id="2147493742" r:id="rId2"/>
    <p:sldLayoutId id="2147493743" r:id="rId3"/>
    <p:sldLayoutId id="2147493744" r:id="rId4"/>
    <p:sldLayoutId id="2147493745" r:id="rId5"/>
    <p:sldLayoutId id="2147493746" r:id="rId6"/>
    <p:sldLayoutId id="2147493747" r:id="rId7"/>
    <p:sldLayoutId id="2147493748" r:id="rId8"/>
    <p:sldLayoutId id="2147493749" r:id="rId9"/>
    <p:sldLayoutId id="2147493750" r:id="rId10"/>
    <p:sldLayoutId id="214749375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CCE53E5-BF3E-405E-9E2A-F6F821A6BB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52" r:id="rId1"/>
    <p:sldLayoutId id="2147493753" r:id="rId2"/>
    <p:sldLayoutId id="2147493754" r:id="rId3"/>
    <p:sldLayoutId id="2147493755" r:id="rId4"/>
    <p:sldLayoutId id="2147493756" r:id="rId5"/>
    <p:sldLayoutId id="2147493757" r:id="rId6"/>
    <p:sldLayoutId id="2147493758" r:id="rId7"/>
    <p:sldLayoutId id="2147493759" r:id="rId8"/>
    <p:sldLayoutId id="2147493760" r:id="rId9"/>
    <p:sldLayoutId id="2147493761" r:id="rId10"/>
    <p:sldLayoutId id="214749376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12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87B8D13-717B-474E-ACCF-A388326326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63" r:id="rId1"/>
    <p:sldLayoutId id="2147493764" r:id="rId2"/>
    <p:sldLayoutId id="2147493765" r:id="rId3"/>
    <p:sldLayoutId id="2147493766" r:id="rId4"/>
    <p:sldLayoutId id="2147493767" r:id="rId5"/>
    <p:sldLayoutId id="2147493768" r:id="rId6"/>
    <p:sldLayoutId id="2147493769" r:id="rId7"/>
    <p:sldLayoutId id="2147493770" r:id="rId8"/>
    <p:sldLayoutId id="2147493771" r:id="rId9"/>
    <p:sldLayoutId id="2147493772" r:id="rId10"/>
    <p:sldLayoutId id="214749377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22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22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BD0ED00-D8C7-45A3-84E0-E66A45FDED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74" r:id="rId1"/>
    <p:sldLayoutId id="2147493775" r:id="rId2"/>
    <p:sldLayoutId id="2147493776" r:id="rId3"/>
    <p:sldLayoutId id="2147493777" r:id="rId4"/>
    <p:sldLayoutId id="2147493778" r:id="rId5"/>
    <p:sldLayoutId id="2147493779" r:id="rId6"/>
    <p:sldLayoutId id="2147493780" r:id="rId7"/>
    <p:sldLayoutId id="2147493781" r:id="rId8"/>
    <p:sldLayoutId id="2147493782" r:id="rId9"/>
    <p:sldLayoutId id="2147493783" r:id="rId10"/>
    <p:sldLayoutId id="214749378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987"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172"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717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8BF09EC2-8E52-46F6-91E5-4999232DC7E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17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3290" r:id="rId1"/>
    <p:sldLayoutId id="2147493291" r:id="rId2"/>
    <p:sldLayoutId id="2147493292" r:id="rId3"/>
    <p:sldLayoutId id="2147493293" r:id="rId4"/>
    <p:sldLayoutId id="2147493294" r:id="rId5"/>
    <p:sldLayoutId id="2147493295" r:id="rId6"/>
    <p:sldLayoutId id="2147493296" r:id="rId7"/>
    <p:sldLayoutId id="2147493297" r:id="rId8"/>
    <p:sldLayoutId id="2147493298" r:id="rId9"/>
    <p:sldLayoutId id="2147493299" r:id="rId10"/>
    <p:sldLayoutId id="2147493300"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32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32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3559A04-2B7C-4F35-BFD3-D7619D6D31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85" r:id="rId1"/>
    <p:sldLayoutId id="2147493786" r:id="rId2"/>
    <p:sldLayoutId id="2147493787" r:id="rId3"/>
    <p:sldLayoutId id="2147493788" r:id="rId4"/>
    <p:sldLayoutId id="2147493789" r:id="rId5"/>
    <p:sldLayoutId id="2147493790" r:id="rId6"/>
    <p:sldLayoutId id="2147493791" r:id="rId7"/>
    <p:sldLayoutId id="2147493792" r:id="rId8"/>
    <p:sldLayoutId id="2147493793" r:id="rId9"/>
    <p:sldLayoutId id="2147493794" r:id="rId10"/>
    <p:sldLayoutId id="214749379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42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42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5D9C673-9F4E-4043-9CB8-525F8736E1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796" r:id="rId1"/>
    <p:sldLayoutId id="2147493797" r:id="rId2"/>
    <p:sldLayoutId id="2147493798" r:id="rId3"/>
    <p:sldLayoutId id="2147493799" r:id="rId4"/>
    <p:sldLayoutId id="2147493800" r:id="rId5"/>
    <p:sldLayoutId id="2147493801" r:id="rId6"/>
    <p:sldLayoutId id="2147493802" r:id="rId7"/>
    <p:sldLayoutId id="2147493803" r:id="rId8"/>
    <p:sldLayoutId id="2147493804" r:id="rId9"/>
    <p:sldLayoutId id="2147493805" r:id="rId10"/>
    <p:sldLayoutId id="214749380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52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53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7C85827-95B2-4049-B120-E3930723E9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07" r:id="rId1"/>
    <p:sldLayoutId id="2147493808" r:id="rId2"/>
    <p:sldLayoutId id="2147493809" r:id="rId3"/>
    <p:sldLayoutId id="2147493810" r:id="rId4"/>
    <p:sldLayoutId id="2147493811" r:id="rId5"/>
    <p:sldLayoutId id="2147493812" r:id="rId6"/>
    <p:sldLayoutId id="2147493813" r:id="rId7"/>
    <p:sldLayoutId id="2147493814" r:id="rId8"/>
    <p:sldLayoutId id="2147493815" r:id="rId9"/>
    <p:sldLayoutId id="2147493816" r:id="rId10"/>
    <p:sldLayoutId id="214749381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63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63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5B6A79C-BD60-45B9-B011-23DC72E97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18" r:id="rId1"/>
    <p:sldLayoutId id="2147493819" r:id="rId2"/>
    <p:sldLayoutId id="2147493820" r:id="rId3"/>
    <p:sldLayoutId id="2147493821" r:id="rId4"/>
    <p:sldLayoutId id="2147493822" r:id="rId5"/>
    <p:sldLayoutId id="2147493823" r:id="rId6"/>
    <p:sldLayoutId id="2147493824" r:id="rId7"/>
    <p:sldLayoutId id="2147493825" r:id="rId8"/>
    <p:sldLayoutId id="2147493826" r:id="rId9"/>
    <p:sldLayoutId id="2147493827" r:id="rId10"/>
    <p:sldLayoutId id="214749382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73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73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8C64A71-8536-4280-B3D9-0C7FCAC35C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29" r:id="rId1"/>
    <p:sldLayoutId id="2147493830" r:id="rId2"/>
    <p:sldLayoutId id="2147493831" r:id="rId3"/>
    <p:sldLayoutId id="2147493832" r:id="rId4"/>
    <p:sldLayoutId id="2147493833" r:id="rId5"/>
    <p:sldLayoutId id="2147493834" r:id="rId6"/>
    <p:sldLayoutId id="2147493835" r:id="rId7"/>
    <p:sldLayoutId id="2147493836" r:id="rId8"/>
    <p:sldLayoutId id="2147493837" r:id="rId9"/>
    <p:sldLayoutId id="2147493838" r:id="rId10"/>
    <p:sldLayoutId id="214749383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83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83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83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1D2B48C-99BB-4067-A0F9-63F64AB7EF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40" r:id="rId1"/>
    <p:sldLayoutId id="2147493841" r:id="rId2"/>
    <p:sldLayoutId id="2147493842" r:id="rId3"/>
    <p:sldLayoutId id="2147493843" r:id="rId4"/>
    <p:sldLayoutId id="2147493844" r:id="rId5"/>
    <p:sldLayoutId id="2147493845" r:id="rId6"/>
    <p:sldLayoutId id="2147493846" r:id="rId7"/>
    <p:sldLayoutId id="2147493847" r:id="rId8"/>
    <p:sldLayoutId id="2147493848" r:id="rId9"/>
    <p:sldLayoutId id="2147493849" r:id="rId10"/>
    <p:sldLayoutId id="214749385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93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93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AF2BD8B-67D9-45B2-996D-D13D7275EC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51" r:id="rId1"/>
    <p:sldLayoutId id="2147493852" r:id="rId2"/>
    <p:sldLayoutId id="2147493853" r:id="rId3"/>
    <p:sldLayoutId id="2147493854" r:id="rId4"/>
    <p:sldLayoutId id="2147493855" r:id="rId5"/>
    <p:sldLayoutId id="2147493856" r:id="rId6"/>
    <p:sldLayoutId id="2147493857" r:id="rId7"/>
    <p:sldLayoutId id="2147493858" r:id="rId8"/>
    <p:sldLayoutId id="2147493859" r:id="rId9"/>
    <p:sldLayoutId id="2147493860" r:id="rId10"/>
    <p:sldLayoutId id="214749386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04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04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131BC50-481C-40F8-B44B-D301A173DB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62" r:id="rId1"/>
    <p:sldLayoutId id="2147493863" r:id="rId2"/>
    <p:sldLayoutId id="2147493864" r:id="rId3"/>
    <p:sldLayoutId id="2147493865" r:id="rId4"/>
    <p:sldLayoutId id="2147493866" r:id="rId5"/>
    <p:sldLayoutId id="2147493867" r:id="rId6"/>
    <p:sldLayoutId id="2147493868" r:id="rId7"/>
    <p:sldLayoutId id="2147493869" r:id="rId8"/>
    <p:sldLayoutId id="2147493870" r:id="rId9"/>
    <p:sldLayoutId id="2147493871" r:id="rId10"/>
    <p:sldLayoutId id="214749387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14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14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14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98B48B0-D4E2-45B7-AEA2-880ED01FEF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73" r:id="rId1"/>
    <p:sldLayoutId id="2147493874" r:id="rId2"/>
    <p:sldLayoutId id="2147493875" r:id="rId3"/>
    <p:sldLayoutId id="2147493876" r:id="rId4"/>
    <p:sldLayoutId id="2147493877" r:id="rId5"/>
    <p:sldLayoutId id="2147493878" r:id="rId6"/>
    <p:sldLayoutId id="2147493879" r:id="rId7"/>
    <p:sldLayoutId id="2147493880" r:id="rId8"/>
    <p:sldLayoutId id="2147493881" r:id="rId9"/>
    <p:sldLayoutId id="2147493882" r:id="rId10"/>
    <p:sldLayoutId id="214749388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24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970AC29-7ACD-403F-AA25-E7BE453B3B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84" r:id="rId1"/>
    <p:sldLayoutId id="2147493885" r:id="rId2"/>
    <p:sldLayoutId id="2147493886" r:id="rId3"/>
    <p:sldLayoutId id="2147493887" r:id="rId4"/>
    <p:sldLayoutId id="2147493888" r:id="rId5"/>
    <p:sldLayoutId id="2147493889" r:id="rId6"/>
    <p:sldLayoutId id="2147493890" r:id="rId7"/>
    <p:sldLayoutId id="2147493891" r:id="rId8"/>
    <p:sldLayoutId id="2147493892" r:id="rId9"/>
    <p:sldLayoutId id="2147493893" r:id="rId10"/>
    <p:sldLayoutId id="214749389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8208" name="Group 4"/>
            <p:cNvGrpSpPr>
              <a:grpSpLocks/>
            </p:cNvGrpSpPr>
            <p:nvPr/>
          </p:nvGrpSpPr>
          <p:grpSpPr bwMode="auto">
            <a:xfrm>
              <a:off x="48" y="102"/>
              <a:ext cx="96" cy="4128"/>
              <a:chOff x="48" y="102"/>
              <a:chExt cx="96" cy="4128"/>
            </a:xfrm>
          </p:grpSpPr>
          <p:sp>
            <p:nvSpPr>
              <p:cNvPr id="430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819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97347" name="Rectangle 35"/>
          <p:cNvSpPr>
            <a:spLocks noGrp="1" noChangeArrowheads="1"/>
          </p:cNvSpPr>
          <p:nvPr>
            <p:ph type="dt" sz="half" idx="2"/>
          </p:nvPr>
        </p:nvSpPr>
        <p:spPr bwMode="auto">
          <a:xfrm>
            <a:off x="11430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defRPr>
            </a:lvl1pPr>
          </a:lstStyle>
          <a:p>
            <a:pPr>
              <a:defRPr/>
            </a:pPr>
            <a:endParaRPr lang="fr-FR"/>
          </a:p>
        </p:txBody>
      </p:sp>
      <p:sp>
        <p:nvSpPr>
          <p:cNvPr id="397348" name="Rectangle 3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fr-FR"/>
          </a:p>
        </p:txBody>
      </p:sp>
      <p:sp>
        <p:nvSpPr>
          <p:cNvPr id="397349" name="Rectangle 3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defRPr>
            </a:lvl1pPr>
          </a:lstStyle>
          <a:p>
            <a:pPr>
              <a:defRPr/>
            </a:pPr>
            <a:fld id="{E938BE01-E3B0-4D68-8B25-8871AEB30612}" type="slidenum">
              <a:rPr lang="en-US"/>
              <a:pPr>
                <a:defRPr/>
              </a:pPr>
              <a:t>‹#›</a:t>
            </a:fld>
            <a:endParaRPr lang="en-US"/>
          </a:p>
        </p:txBody>
      </p:sp>
      <p:sp>
        <p:nvSpPr>
          <p:cNvPr id="819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47"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8"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9"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43050"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43051"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43052"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43053"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Tree>
  </p:cSld>
  <p:clrMap bg1="dk2" tx1="lt1" bg2="dk1" tx2="lt2" accent1="accent1" accent2="accent2" accent3="accent3" accent4="accent4" accent5="accent5" accent6="accent6" hlink="hlink" folHlink="folHlink"/>
  <p:sldLayoutIdLst>
    <p:sldLayoutId id="2147493301" r:id="rId1"/>
    <p:sldLayoutId id="2147493302" r:id="rId2"/>
    <p:sldLayoutId id="2147493303" r:id="rId3"/>
    <p:sldLayoutId id="2147493304" r:id="rId4"/>
    <p:sldLayoutId id="2147493305" r:id="rId5"/>
    <p:sldLayoutId id="2147493306" r:id="rId6"/>
    <p:sldLayoutId id="2147493307" r:id="rId7"/>
    <p:sldLayoutId id="2147493308" r:id="rId8"/>
    <p:sldLayoutId id="2147493309" r:id="rId9"/>
    <p:sldLayoutId id="2147493310" r:id="rId10"/>
    <p:sldLayoutId id="214749331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34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34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37D5E84-E787-495B-ABF3-D5B72F3D22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895" r:id="rId1"/>
    <p:sldLayoutId id="2147493896" r:id="rId2"/>
    <p:sldLayoutId id="2147493897" r:id="rId3"/>
    <p:sldLayoutId id="2147493898" r:id="rId4"/>
    <p:sldLayoutId id="2147493899" r:id="rId5"/>
    <p:sldLayoutId id="2147493900" r:id="rId6"/>
    <p:sldLayoutId id="2147493901" r:id="rId7"/>
    <p:sldLayoutId id="2147493902" r:id="rId8"/>
    <p:sldLayoutId id="2147493903" r:id="rId9"/>
    <p:sldLayoutId id="2147493904" r:id="rId10"/>
    <p:sldLayoutId id="214749390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45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45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769D1BF-318A-46C9-AE41-01A0A195FE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06" r:id="rId1"/>
    <p:sldLayoutId id="2147493907" r:id="rId2"/>
    <p:sldLayoutId id="2147493908" r:id="rId3"/>
    <p:sldLayoutId id="2147493909" r:id="rId4"/>
    <p:sldLayoutId id="2147493910" r:id="rId5"/>
    <p:sldLayoutId id="2147493911" r:id="rId6"/>
    <p:sldLayoutId id="2147493912" r:id="rId7"/>
    <p:sldLayoutId id="2147493913" r:id="rId8"/>
    <p:sldLayoutId id="2147493914" r:id="rId9"/>
    <p:sldLayoutId id="2147493915" r:id="rId10"/>
    <p:sldLayoutId id="214749391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55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55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92ED658-8530-459A-88CD-1D7ABC3F6B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17" r:id="rId1"/>
    <p:sldLayoutId id="2147493918" r:id="rId2"/>
    <p:sldLayoutId id="2147493919" r:id="rId3"/>
    <p:sldLayoutId id="2147493920" r:id="rId4"/>
    <p:sldLayoutId id="2147493921" r:id="rId5"/>
    <p:sldLayoutId id="2147493922" r:id="rId6"/>
    <p:sldLayoutId id="2147493923" r:id="rId7"/>
    <p:sldLayoutId id="2147493924" r:id="rId8"/>
    <p:sldLayoutId id="2147493925" r:id="rId9"/>
    <p:sldLayoutId id="2147493926" r:id="rId10"/>
    <p:sldLayoutId id="214749392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65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65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E88C1A6-6996-491B-930F-866A76BA89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28" r:id="rId1"/>
    <p:sldLayoutId id="2147493929" r:id="rId2"/>
    <p:sldLayoutId id="2147493930" r:id="rId3"/>
    <p:sldLayoutId id="2147493931" r:id="rId4"/>
    <p:sldLayoutId id="2147493932" r:id="rId5"/>
    <p:sldLayoutId id="2147493933" r:id="rId6"/>
    <p:sldLayoutId id="2147493934" r:id="rId7"/>
    <p:sldLayoutId id="2147493935" r:id="rId8"/>
    <p:sldLayoutId id="2147493936" r:id="rId9"/>
    <p:sldLayoutId id="2147493937" r:id="rId10"/>
    <p:sldLayoutId id="214749393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75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75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B64FDED-1A00-417D-8268-FF353B7DE3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39" r:id="rId1"/>
    <p:sldLayoutId id="2147493940" r:id="rId2"/>
    <p:sldLayoutId id="2147493941" r:id="rId3"/>
    <p:sldLayoutId id="2147493942" r:id="rId4"/>
    <p:sldLayoutId id="2147493943" r:id="rId5"/>
    <p:sldLayoutId id="2147493944" r:id="rId6"/>
    <p:sldLayoutId id="2147493945" r:id="rId7"/>
    <p:sldLayoutId id="2147493946" r:id="rId8"/>
    <p:sldLayoutId id="2147493947" r:id="rId9"/>
    <p:sldLayoutId id="2147493948" r:id="rId10"/>
    <p:sldLayoutId id="214749394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86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86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574E74C-3476-44FC-924A-C161C5A4D5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50" r:id="rId1"/>
    <p:sldLayoutId id="2147493951" r:id="rId2"/>
    <p:sldLayoutId id="2147493952" r:id="rId3"/>
    <p:sldLayoutId id="2147493953" r:id="rId4"/>
    <p:sldLayoutId id="2147493954" r:id="rId5"/>
    <p:sldLayoutId id="2147493955" r:id="rId6"/>
    <p:sldLayoutId id="2147493956" r:id="rId7"/>
    <p:sldLayoutId id="2147493957" r:id="rId8"/>
    <p:sldLayoutId id="2147493958" r:id="rId9"/>
    <p:sldLayoutId id="2147493959" r:id="rId10"/>
    <p:sldLayoutId id="214749396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963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963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C294FEE-BF47-4E3C-ABD2-F9B42BF38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61" r:id="rId1"/>
    <p:sldLayoutId id="2147493962" r:id="rId2"/>
    <p:sldLayoutId id="2147493963" r:id="rId3"/>
    <p:sldLayoutId id="2147493964" r:id="rId4"/>
    <p:sldLayoutId id="2147493965" r:id="rId5"/>
    <p:sldLayoutId id="2147493966" r:id="rId6"/>
    <p:sldLayoutId id="2147493967" r:id="rId7"/>
    <p:sldLayoutId id="2147493968" r:id="rId8"/>
    <p:sldLayoutId id="2147493969" r:id="rId9"/>
    <p:sldLayoutId id="2147493970" r:id="rId10"/>
    <p:sldLayoutId id="214749397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065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065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066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8CC8A84-56DB-4892-B956-3B3A18FB8D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972" r:id="rId1"/>
    <p:sldLayoutId id="2147493973" r:id="rId2"/>
    <p:sldLayoutId id="2147493974" r:id="rId3"/>
    <p:sldLayoutId id="2147493975" r:id="rId4"/>
    <p:sldLayoutId id="2147493976" r:id="rId5"/>
    <p:sldLayoutId id="2147493977" r:id="rId6"/>
    <p:sldLayoutId id="2147493978" r:id="rId7"/>
    <p:sldLayoutId id="2147493979" r:id="rId8"/>
    <p:sldLayoutId id="2147493980" r:id="rId9"/>
    <p:sldLayoutId id="2147493981" r:id="rId10"/>
    <p:sldLayoutId id="214749398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71682"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71683"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71684"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3983" r:id="rId1"/>
    <p:sldLayoutId id="2147493984" r:id="rId2"/>
    <p:sldLayoutId id="2147493985" r:id="rId3"/>
    <p:sldLayoutId id="2147493986" r:id="rId4"/>
    <p:sldLayoutId id="2147493987" r:id="rId5"/>
    <p:sldLayoutId id="2147493988" r:id="rId6"/>
    <p:sldLayoutId id="2147493989" r:id="rId7"/>
    <p:sldLayoutId id="2147493990" r:id="rId8"/>
    <p:sldLayoutId id="2147493991" r:id="rId9"/>
    <p:sldLayoutId id="2147493992" r:id="rId10"/>
    <p:sldLayoutId id="2147493993"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270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458DCA27-3759-4E1B-891E-41397FAF9F9E}"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270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271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271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11F2E2CC-1F90-4BE4-8445-E8DA49EA0204}"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932FFCFF-FB0C-45E9-81BE-BCFDCFF0880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3994" r:id="rId1"/>
    <p:sldLayoutId id="2147493995" r:id="rId2"/>
    <p:sldLayoutId id="2147493996" r:id="rId3"/>
    <p:sldLayoutId id="2147493997" r:id="rId4"/>
    <p:sldLayoutId id="2147493998" r:id="rId5"/>
    <p:sldLayoutId id="2147493999" r:id="rId6"/>
    <p:sldLayoutId id="2147494000" r:id="rId7"/>
    <p:sldLayoutId id="2147494001" r:id="rId8"/>
    <p:sldLayoutId id="2147494002" r:id="rId9"/>
    <p:sldLayoutId id="2147494003" r:id="rId10"/>
    <p:sldLayoutId id="214749400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7EDABF5-AB87-4975-8520-B348741B8257}"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FF30D79-B39F-4A08-8AB0-C43A72CA89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12" r:id="rId1"/>
    <p:sldLayoutId id="2147493313" r:id="rId2"/>
    <p:sldLayoutId id="2147493314" r:id="rId3"/>
    <p:sldLayoutId id="2147493315" r:id="rId4"/>
    <p:sldLayoutId id="2147493316" r:id="rId5"/>
    <p:sldLayoutId id="2147493317" r:id="rId6"/>
    <p:sldLayoutId id="2147493318" r:id="rId7"/>
    <p:sldLayoutId id="2147493319" r:id="rId8"/>
    <p:sldLayoutId id="2147493320" r:id="rId9"/>
    <p:sldLayoutId id="2147493321" r:id="rId10"/>
    <p:sldLayoutId id="214749332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373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7373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7373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4420" r:id="rId1"/>
    <p:sldLayoutId id="2147494005" r:id="rId2"/>
    <p:sldLayoutId id="2147494006" r:id="rId3"/>
    <p:sldLayoutId id="2147494007" r:id="rId4"/>
    <p:sldLayoutId id="2147494008" r:id="rId5"/>
    <p:sldLayoutId id="2147494009" r:id="rId6"/>
    <p:sldLayoutId id="2147494010" r:id="rId7"/>
    <p:sldLayoutId id="2147494011" r:id="rId8"/>
    <p:sldLayoutId id="2147494012" r:id="rId9"/>
    <p:sldLayoutId id="2147494013" r:id="rId10"/>
    <p:sldLayoutId id="214749401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4755"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992ED501-B25B-48F8-90DF-FDA941911EC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475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476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476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B5564F3A-DF21-4E00-90DB-0208200CBA18}"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1EBAC97C-3879-429A-A10F-E81101A03496}"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4015" r:id="rId1"/>
    <p:sldLayoutId id="2147494016" r:id="rId2"/>
    <p:sldLayoutId id="2147494017" r:id="rId3"/>
    <p:sldLayoutId id="2147494018" r:id="rId4"/>
    <p:sldLayoutId id="2147494019" r:id="rId5"/>
    <p:sldLayoutId id="2147494020" r:id="rId6"/>
    <p:sldLayoutId id="2147494021" r:id="rId7"/>
    <p:sldLayoutId id="2147494022" r:id="rId8"/>
    <p:sldLayoutId id="2147494023" r:id="rId9"/>
    <p:sldLayoutId id="2147494024" r:id="rId10"/>
    <p:sldLayoutId id="214749402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pic>
        <p:nvPicPr>
          <p:cNvPr id="75778" name="Picture 71" descr="PLATO_LOGO"/>
          <p:cNvPicPr>
            <a:picLocks noChangeAspect="1" noChangeArrowheads="1"/>
          </p:cNvPicPr>
          <p:nvPr/>
        </p:nvPicPr>
        <p:blipFill>
          <a:blip r:embed="rId13"/>
          <a:srcRect/>
          <a:stretch>
            <a:fillRect/>
          </a:stretch>
        </p:blipFill>
        <p:spPr bwMode="auto">
          <a:xfrm>
            <a:off x="1579563" y="271463"/>
            <a:ext cx="3038475" cy="1047750"/>
          </a:xfrm>
          <a:prstGeom prst="rect">
            <a:avLst/>
          </a:prstGeom>
          <a:noFill/>
          <a:ln w="9525">
            <a:noFill/>
            <a:miter lim="800000"/>
            <a:headEnd/>
            <a:tailEnd/>
          </a:ln>
        </p:spPr>
      </p:pic>
      <p:sp>
        <p:nvSpPr>
          <p:cNvPr id="75779"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5780"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4026" r:id="rId1"/>
    <p:sldLayoutId id="2147494027" r:id="rId2"/>
    <p:sldLayoutId id="2147494028" r:id="rId3"/>
    <p:sldLayoutId id="2147494029" r:id="rId4"/>
    <p:sldLayoutId id="2147494030" r:id="rId5"/>
    <p:sldLayoutId id="2147494031" r:id="rId6"/>
    <p:sldLayoutId id="2147494032" r:id="rId7"/>
    <p:sldLayoutId id="2147494033" r:id="rId8"/>
    <p:sldLayoutId id="2147494034" r:id="rId9"/>
    <p:sldLayoutId id="2147494035" r:id="rId10"/>
    <p:sldLayoutId id="2147494036"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68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68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68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F993CD8-6060-451F-9B25-9B1776E725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37" r:id="rId1"/>
    <p:sldLayoutId id="2147494038" r:id="rId2"/>
    <p:sldLayoutId id="2147494039" r:id="rId3"/>
    <p:sldLayoutId id="2147494040" r:id="rId4"/>
    <p:sldLayoutId id="2147494041" r:id="rId5"/>
    <p:sldLayoutId id="2147494042" r:id="rId6"/>
    <p:sldLayoutId id="2147494043" r:id="rId7"/>
    <p:sldLayoutId id="2147494044" r:id="rId8"/>
    <p:sldLayoutId id="2147494045" r:id="rId9"/>
    <p:sldLayoutId id="2147494046" r:id="rId10"/>
    <p:sldLayoutId id="214749404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78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78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A398166-B252-485D-AEF4-2B1745385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48" r:id="rId1"/>
    <p:sldLayoutId id="2147494049" r:id="rId2"/>
    <p:sldLayoutId id="2147494050" r:id="rId3"/>
    <p:sldLayoutId id="2147494051" r:id="rId4"/>
    <p:sldLayoutId id="2147494052" r:id="rId5"/>
    <p:sldLayoutId id="2147494053" r:id="rId6"/>
    <p:sldLayoutId id="2147494054" r:id="rId7"/>
    <p:sldLayoutId id="2147494055" r:id="rId8"/>
    <p:sldLayoutId id="2147494056" r:id="rId9"/>
    <p:sldLayoutId id="2147494057" r:id="rId10"/>
    <p:sldLayoutId id="214749405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88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88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ECE939D-25D8-4676-8926-DAFFFE5EE1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59" r:id="rId1"/>
    <p:sldLayoutId id="2147494060" r:id="rId2"/>
    <p:sldLayoutId id="2147494061" r:id="rId3"/>
    <p:sldLayoutId id="2147494062" r:id="rId4"/>
    <p:sldLayoutId id="2147494063" r:id="rId5"/>
    <p:sldLayoutId id="2147494064" r:id="rId6"/>
    <p:sldLayoutId id="2147494065" r:id="rId7"/>
    <p:sldLayoutId id="2147494066" r:id="rId8"/>
    <p:sldLayoutId id="2147494067" r:id="rId9"/>
    <p:sldLayoutId id="2147494068" r:id="rId10"/>
    <p:sldLayoutId id="214749406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98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98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8E569DA-A573-4ED4-B7A4-34197091B3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70" r:id="rId1"/>
    <p:sldLayoutId id="2147494071" r:id="rId2"/>
    <p:sldLayoutId id="2147494072" r:id="rId3"/>
    <p:sldLayoutId id="2147494073" r:id="rId4"/>
    <p:sldLayoutId id="2147494074" r:id="rId5"/>
    <p:sldLayoutId id="2147494075" r:id="rId6"/>
    <p:sldLayoutId id="2147494076" r:id="rId7"/>
    <p:sldLayoutId id="2147494077" r:id="rId8"/>
    <p:sldLayoutId id="2147494078" r:id="rId9"/>
    <p:sldLayoutId id="2147494079" r:id="rId10"/>
    <p:sldLayoutId id="214749408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08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09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727BF69-BA93-4662-BA83-2C2B0FD800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81" r:id="rId1"/>
    <p:sldLayoutId id="2147494082" r:id="rId2"/>
    <p:sldLayoutId id="2147494083" r:id="rId3"/>
    <p:sldLayoutId id="2147494084" r:id="rId4"/>
    <p:sldLayoutId id="2147494085" r:id="rId5"/>
    <p:sldLayoutId id="2147494086" r:id="rId6"/>
    <p:sldLayoutId id="2147494087" r:id="rId7"/>
    <p:sldLayoutId id="2147494088" r:id="rId8"/>
    <p:sldLayoutId id="2147494089" r:id="rId9"/>
    <p:sldLayoutId id="2147494090" r:id="rId10"/>
    <p:sldLayoutId id="214749409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19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19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81DF5D9-D494-4DEE-B01D-B715793386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092" r:id="rId1"/>
    <p:sldLayoutId id="2147494093" r:id="rId2"/>
    <p:sldLayoutId id="2147494094" r:id="rId3"/>
    <p:sldLayoutId id="2147494095" r:id="rId4"/>
    <p:sldLayoutId id="2147494096" r:id="rId5"/>
    <p:sldLayoutId id="2147494097" r:id="rId6"/>
    <p:sldLayoutId id="2147494098" r:id="rId7"/>
    <p:sldLayoutId id="2147494099" r:id="rId8"/>
    <p:sldLayoutId id="2147494100" r:id="rId9"/>
    <p:sldLayoutId id="2147494101" r:id="rId10"/>
    <p:sldLayoutId id="214749410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29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29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40020F6-A894-4512-9695-61D6D5844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03" r:id="rId1"/>
    <p:sldLayoutId id="2147494104" r:id="rId2"/>
    <p:sldLayoutId id="2147494105" r:id="rId3"/>
    <p:sldLayoutId id="2147494106" r:id="rId4"/>
    <p:sldLayoutId id="2147494107" r:id="rId5"/>
    <p:sldLayoutId id="2147494108" r:id="rId6"/>
    <p:sldLayoutId id="2147494109" r:id="rId7"/>
    <p:sldLayoutId id="2147494110" r:id="rId8"/>
    <p:sldLayoutId id="2147494111" r:id="rId9"/>
    <p:sldLayoutId id="2147494112" r:id="rId10"/>
    <p:sldLayoutId id="214749411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10242"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10243"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10244"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323" r:id="rId1"/>
    <p:sldLayoutId id="2147493324" r:id="rId2"/>
    <p:sldLayoutId id="2147493325" r:id="rId3"/>
    <p:sldLayoutId id="2147493326" r:id="rId4"/>
    <p:sldLayoutId id="2147493327" r:id="rId5"/>
    <p:sldLayoutId id="2147493328" r:id="rId6"/>
    <p:sldLayoutId id="2147493329" r:id="rId7"/>
    <p:sldLayoutId id="2147493330" r:id="rId8"/>
    <p:sldLayoutId id="2147493331" r:id="rId9"/>
    <p:sldLayoutId id="2147493332" r:id="rId10"/>
    <p:sldLayoutId id="2147493333"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39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39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39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F1CE2D6-3739-41E5-B75D-81AC19F335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14" r:id="rId1"/>
    <p:sldLayoutId id="2147494115" r:id="rId2"/>
    <p:sldLayoutId id="2147494116" r:id="rId3"/>
    <p:sldLayoutId id="2147494117" r:id="rId4"/>
    <p:sldLayoutId id="2147494118" r:id="rId5"/>
    <p:sldLayoutId id="2147494119" r:id="rId6"/>
    <p:sldLayoutId id="2147494120" r:id="rId7"/>
    <p:sldLayoutId id="2147494121" r:id="rId8"/>
    <p:sldLayoutId id="2147494122" r:id="rId9"/>
    <p:sldLayoutId id="2147494123" r:id="rId10"/>
    <p:sldLayoutId id="214749412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49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AADEB61-ED3A-4B67-AFDC-0431C97091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25" r:id="rId1"/>
    <p:sldLayoutId id="2147494126" r:id="rId2"/>
    <p:sldLayoutId id="2147494127" r:id="rId3"/>
    <p:sldLayoutId id="2147494128" r:id="rId4"/>
    <p:sldLayoutId id="2147494129" r:id="rId5"/>
    <p:sldLayoutId id="2147494130" r:id="rId6"/>
    <p:sldLayoutId id="2147494131" r:id="rId7"/>
    <p:sldLayoutId id="2147494132" r:id="rId8"/>
    <p:sldLayoutId id="2147494133" r:id="rId9"/>
    <p:sldLayoutId id="2147494134" r:id="rId10"/>
    <p:sldLayoutId id="214749413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60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60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60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EFCA761-53D8-4764-846A-A5F165BE2F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36" r:id="rId1"/>
    <p:sldLayoutId id="2147494137" r:id="rId2"/>
    <p:sldLayoutId id="2147494138" r:id="rId3"/>
    <p:sldLayoutId id="2147494139" r:id="rId4"/>
    <p:sldLayoutId id="2147494140" r:id="rId5"/>
    <p:sldLayoutId id="2147494141" r:id="rId6"/>
    <p:sldLayoutId id="2147494142" r:id="rId7"/>
    <p:sldLayoutId id="2147494143" r:id="rId8"/>
    <p:sldLayoutId id="2147494144" r:id="rId9"/>
    <p:sldLayoutId id="2147494145" r:id="rId10"/>
    <p:sldLayoutId id="214749414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70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70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ED080FE-1040-4BAF-8990-C73EC19261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47" r:id="rId1"/>
    <p:sldLayoutId id="2147494148" r:id="rId2"/>
    <p:sldLayoutId id="2147494149" r:id="rId3"/>
    <p:sldLayoutId id="2147494150" r:id="rId4"/>
    <p:sldLayoutId id="2147494151" r:id="rId5"/>
    <p:sldLayoutId id="2147494152" r:id="rId6"/>
    <p:sldLayoutId id="2147494153" r:id="rId7"/>
    <p:sldLayoutId id="2147494154" r:id="rId8"/>
    <p:sldLayoutId id="2147494155" r:id="rId9"/>
    <p:sldLayoutId id="2147494156" r:id="rId10"/>
    <p:sldLayoutId id="214749415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80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80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80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B84E7A6-052B-49CF-BD76-FB117CCE84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58" r:id="rId1"/>
    <p:sldLayoutId id="2147494159" r:id="rId2"/>
    <p:sldLayoutId id="2147494160" r:id="rId3"/>
    <p:sldLayoutId id="2147494161" r:id="rId4"/>
    <p:sldLayoutId id="2147494162" r:id="rId5"/>
    <p:sldLayoutId id="2147494163" r:id="rId6"/>
    <p:sldLayoutId id="2147494164" r:id="rId7"/>
    <p:sldLayoutId id="2147494165" r:id="rId8"/>
    <p:sldLayoutId id="2147494166" r:id="rId9"/>
    <p:sldLayoutId id="2147494167" r:id="rId10"/>
    <p:sldLayoutId id="214749416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90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90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90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6981327-8212-4E8E-9648-3DF71D467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69" r:id="rId1"/>
    <p:sldLayoutId id="2147494170" r:id="rId2"/>
    <p:sldLayoutId id="2147494171" r:id="rId3"/>
    <p:sldLayoutId id="2147494172" r:id="rId4"/>
    <p:sldLayoutId id="2147494173" r:id="rId5"/>
    <p:sldLayoutId id="2147494174" r:id="rId6"/>
    <p:sldLayoutId id="2147494175" r:id="rId7"/>
    <p:sldLayoutId id="2147494176" r:id="rId8"/>
    <p:sldLayoutId id="2147494177" r:id="rId9"/>
    <p:sldLayoutId id="2147494178" r:id="rId10"/>
    <p:sldLayoutId id="214749417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01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3584145-7F74-418F-ADF6-8A7F466EE8EA}"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0EC3F1A5-1109-4048-827A-528B08A60E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180" r:id="rId1"/>
    <p:sldLayoutId id="2147494181" r:id="rId2"/>
    <p:sldLayoutId id="2147494182" r:id="rId3"/>
    <p:sldLayoutId id="2147494183" r:id="rId4"/>
    <p:sldLayoutId id="2147494184" r:id="rId5"/>
    <p:sldLayoutId id="2147494185" r:id="rId6"/>
    <p:sldLayoutId id="2147494186" r:id="rId7"/>
    <p:sldLayoutId id="2147494187" r:id="rId8"/>
    <p:sldLayoutId id="2147494188" r:id="rId9"/>
    <p:sldLayoutId id="2147494189" r:id="rId10"/>
    <p:sldLayoutId id="214749419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08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9114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9114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117A12EF-1697-4BD4-A78E-4D00571AA1D3}"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9114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4191" r:id="rId1"/>
    <p:sldLayoutId id="2147494192" r:id="rId2"/>
    <p:sldLayoutId id="2147494193" r:id="rId3"/>
    <p:sldLayoutId id="2147494194" r:id="rId4"/>
    <p:sldLayoutId id="2147494195" r:id="rId5"/>
    <p:sldLayoutId id="2147494196" r:id="rId6"/>
    <p:sldLayoutId id="2147494197" r:id="rId7"/>
    <p:sldLayoutId id="2147494198" r:id="rId8"/>
    <p:sldLayoutId id="2147494199" r:id="rId9"/>
    <p:sldLayoutId id="2147494200" r:id="rId10"/>
    <p:sldLayoutId id="2147494201"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62" name="Picture 1026" descr="Plavix-plain.pct                                               00003A3AWork in Progress               B68CDA7F:"/>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92163" name="Rectangle 1027"/>
          <p:cNvSpPr>
            <a:spLocks noGrp="1" noChangeArrowheads="1"/>
          </p:cNvSpPr>
          <p:nvPr>
            <p:ph type="title"/>
          </p:nvPr>
        </p:nvSpPr>
        <p:spPr bwMode="auto">
          <a:xfrm>
            <a:off x="685800" y="2159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2164" name="Rectangle 102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202" r:id="rId1"/>
    <p:sldLayoutId id="2147494203" r:id="rId2"/>
    <p:sldLayoutId id="2147494204" r:id="rId3"/>
    <p:sldLayoutId id="2147494205" r:id="rId4"/>
    <p:sldLayoutId id="2147494206" r:id="rId5"/>
    <p:sldLayoutId id="2147494207" r:id="rId6"/>
    <p:sldLayoutId id="2147494421" r:id="rId7"/>
    <p:sldLayoutId id="2147494208" r:id="rId8"/>
    <p:sldLayoutId id="2147494209" r:id="rId9"/>
    <p:sldLayoutId id="2147494210" r:id="rId10"/>
    <p:sldLayoutId id="2147494211" r:id="rId11"/>
  </p:sldLayoutIdLst>
  <p:transition>
    <p:dissolve/>
  </p:transition>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eaLnBrk="0" fontAlgn="base" hangingPunct="0">
        <a:spcBef>
          <a:spcPct val="0"/>
        </a:spcBef>
        <a:spcAft>
          <a:spcPct val="0"/>
        </a:spcAft>
        <a:defRPr sz="3600">
          <a:solidFill>
            <a:srgbClr val="FFFF00"/>
          </a:solidFill>
          <a:latin typeface="Times New Roman" pitchFamily="18" charset="0"/>
        </a:defRPr>
      </a:lvl6pPr>
      <a:lvl7pPr marL="914400" algn="ctr" rtl="0" eaLnBrk="0" fontAlgn="base" hangingPunct="0">
        <a:spcBef>
          <a:spcPct val="0"/>
        </a:spcBef>
        <a:spcAft>
          <a:spcPct val="0"/>
        </a:spcAft>
        <a:defRPr sz="3600">
          <a:solidFill>
            <a:srgbClr val="FFFF00"/>
          </a:solidFill>
          <a:latin typeface="Times New Roman" pitchFamily="18" charset="0"/>
        </a:defRPr>
      </a:lvl7pPr>
      <a:lvl8pPr marL="1371600" algn="ctr" rtl="0" eaLnBrk="0" fontAlgn="base" hangingPunct="0">
        <a:spcBef>
          <a:spcPct val="0"/>
        </a:spcBef>
        <a:spcAft>
          <a:spcPct val="0"/>
        </a:spcAft>
        <a:defRPr sz="3600">
          <a:solidFill>
            <a:srgbClr val="FFFF00"/>
          </a:solidFill>
          <a:latin typeface="Times New Roman" pitchFamily="18" charset="0"/>
        </a:defRPr>
      </a:lvl8pPr>
      <a:lvl9pPr marL="1828800" algn="ctr" rtl="0" eaLnBrk="0" fontAlgn="base" hangingPunct="0">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B5EF"/>
          </a:solidFill>
          <a:latin typeface="+mn-lt"/>
          <a:ea typeface="+mn-ea"/>
          <a:cs typeface="+mn-cs"/>
        </a:defRPr>
      </a:lvl1pPr>
      <a:lvl2pPr marL="742950" indent="-285750" algn="l" rtl="0" eaLnBrk="0" fontAlgn="base" hangingPunct="0">
        <a:spcBef>
          <a:spcPct val="20000"/>
        </a:spcBef>
        <a:spcAft>
          <a:spcPct val="0"/>
        </a:spcAft>
        <a:buChar char="–"/>
        <a:defRPr sz="2800">
          <a:solidFill>
            <a:srgbClr val="00B5EF"/>
          </a:solidFill>
          <a:latin typeface="+mn-lt"/>
        </a:defRPr>
      </a:lvl2pPr>
      <a:lvl3pPr marL="1143000" indent="-228600" algn="l" rtl="0" eaLnBrk="0" fontAlgn="base" hangingPunct="0">
        <a:spcBef>
          <a:spcPct val="20000"/>
        </a:spcBef>
        <a:spcAft>
          <a:spcPct val="0"/>
        </a:spcAft>
        <a:buChar char="•"/>
        <a:defRPr sz="2400">
          <a:solidFill>
            <a:srgbClr val="00B5EF"/>
          </a:solidFill>
          <a:latin typeface="+mn-lt"/>
        </a:defRPr>
      </a:lvl3pPr>
      <a:lvl4pPr marL="1600200" indent="-228600" algn="l" rtl="0" eaLnBrk="0" fontAlgn="base" hangingPunct="0">
        <a:spcBef>
          <a:spcPct val="20000"/>
        </a:spcBef>
        <a:spcAft>
          <a:spcPct val="0"/>
        </a:spcAft>
        <a:buChar char="–"/>
        <a:defRPr sz="2000">
          <a:solidFill>
            <a:srgbClr val="00B5EF"/>
          </a:solidFill>
          <a:latin typeface="+mn-lt"/>
        </a:defRPr>
      </a:lvl4pPr>
      <a:lvl5pPr marL="2057400" indent="-228600" algn="l" rtl="0" eaLnBrk="0" fontAlgn="base" hangingPunct="0">
        <a:spcBef>
          <a:spcPct val="20000"/>
        </a:spcBef>
        <a:spcAft>
          <a:spcPct val="0"/>
        </a:spcAft>
        <a:buChar char="»"/>
        <a:defRPr sz="2000">
          <a:solidFill>
            <a:srgbClr val="00B5EF"/>
          </a:solidFill>
          <a:latin typeface="+mn-lt"/>
        </a:defRPr>
      </a:lvl5pPr>
      <a:lvl6pPr marL="2514600" indent="-228600" algn="l" rtl="0" eaLnBrk="0" fontAlgn="base" hangingPunct="0">
        <a:spcBef>
          <a:spcPct val="20000"/>
        </a:spcBef>
        <a:spcAft>
          <a:spcPct val="0"/>
        </a:spcAft>
        <a:buChar char="»"/>
        <a:defRPr sz="2000">
          <a:solidFill>
            <a:srgbClr val="00B5EF"/>
          </a:solidFill>
          <a:latin typeface="+mn-lt"/>
        </a:defRPr>
      </a:lvl6pPr>
      <a:lvl7pPr marL="2971800" indent="-228600" algn="l" rtl="0" eaLnBrk="0" fontAlgn="base" hangingPunct="0">
        <a:spcBef>
          <a:spcPct val="20000"/>
        </a:spcBef>
        <a:spcAft>
          <a:spcPct val="0"/>
        </a:spcAft>
        <a:buChar char="»"/>
        <a:defRPr sz="2000">
          <a:solidFill>
            <a:srgbClr val="00B5EF"/>
          </a:solidFill>
          <a:latin typeface="+mn-lt"/>
        </a:defRPr>
      </a:lvl7pPr>
      <a:lvl8pPr marL="3429000" indent="-228600" algn="l" rtl="0" eaLnBrk="0" fontAlgn="base" hangingPunct="0">
        <a:spcBef>
          <a:spcPct val="20000"/>
        </a:spcBef>
        <a:spcAft>
          <a:spcPct val="0"/>
        </a:spcAft>
        <a:buChar char="»"/>
        <a:defRPr sz="2000">
          <a:solidFill>
            <a:srgbClr val="00B5EF"/>
          </a:solidFill>
          <a:latin typeface="+mn-lt"/>
        </a:defRPr>
      </a:lvl8pPr>
      <a:lvl9pPr marL="3886200" indent="-228600" algn="l" rtl="0" eaLnBrk="0" fontAlgn="base" hangingPunct="0">
        <a:spcBef>
          <a:spcPct val="20000"/>
        </a:spcBef>
        <a:spcAft>
          <a:spcPct val="0"/>
        </a:spcAft>
        <a:buChar char="»"/>
        <a:defRPr sz="2000">
          <a:solidFill>
            <a:srgbClr val="00B5E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3187"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212" r:id="rId1"/>
    <p:sldLayoutId id="2147494213" r:id="rId2"/>
    <p:sldLayoutId id="2147494214" r:id="rId3"/>
    <p:sldLayoutId id="2147494215" r:id="rId4"/>
    <p:sldLayoutId id="2147494216" r:id="rId5"/>
    <p:sldLayoutId id="2147494217" r:id="rId6"/>
    <p:sldLayoutId id="2147494218" r:id="rId7"/>
    <p:sldLayoutId id="2147494219" r:id="rId8"/>
    <p:sldLayoutId id="2147494220" r:id="rId9"/>
    <p:sldLayoutId id="2147494221" r:id="rId10"/>
    <p:sldLayoutId id="2147494222" r:id="rId11"/>
  </p:sldLayoutIdLst>
  <p:txStyles>
    <p:titleStyle>
      <a:lvl1pPr algn="l" rtl="0" eaLnBrk="0" fontAlgn="base" hangingPunct="0">
        <a:spcBef>
          <a:spcPct val="0"/>
        </a:spcBef>
        <a:spcAft>
          <a:spcPct val="0"/>
        </a:spcAft>
        <a:defRPr sz="3600" b="1">
          <a:solidFill>
            <a:srgbClr val="FFFF00"/>
          </a:solidFill>
          <a:latin typeface="+mj-lt"/>
          <a:ea typeface="+mj-ea"/>
          <a:cs typeface="+mj-cs"/>
        </a:defRPr>
      </a:lvl1pPr>
      <a:lvl2pPr algn="l" rtl="0" eaLnBrk="0" fontAlgn="base" hangingPunct="0">
        <a:spcBef>
          <a:spcPct val="0"/>
        </a:spcBef>
        <a:spcAft>
          <a:spcPct val="0"/>
        </a:spcAft>
        <a:defRPr sz="3600" b="1">
          <a:solidFill>
            <a:srgbClr val="FFFF00"/>
          </a:solidFill>
          <a:latin typeface="Arial" charset="0"/>
        </a:defRPr>
      </a:lvl2pPr>
      <a:lvl3pPr algn="l" rtl="0" eaLnBrk="0" fontAlgn="base" hangingPunct="0">
        <a:spcBef>
          <a:spcPct val="0"/>
        </a:spcBef>
        <a:spcAft>
          <a:spcPct val="0"/>
        </a:spcAft>
        <a:defRPr sz="3600" b="1">
          <a:solidFill>
            <a:srgbClr val="FFFF00"/>
          </a:solidFill>
          <a:latin typeface="Arial" charset="0"/>
        </a:defRPr>
      </a:lvl3pPr>
      <a:lvl4pPr algn="l" rtl="0" eaLnBrk="0" fontAlgn="base" hangingPunct="0">
        <a:spcBef>
          <a:spcPct val="0"/>
        </a:spcBef>
        <a:spcAft>
          <a:spcPct val="0"/>
        </a:spcAft>
        <a:defRPr sz="3600" b="1">
          <a:solidFill>
            <a:srgbClr val="FFFF00"/>
          </a:solidFill>
          <a:latin typeface="Arial" charset="0"/>
        </a:defRPr>
      </a:lvl4pPr>
      <a:lvl5pPr algn="l" rtl="0" eaLnBrk="0" fontAlgn="base" hangingPunct="0">
        <a:spcBef>
          <a:spcPct val="0"/>
        </a:spcBef>
        <a:spcAft>
          <a:spcPct val="0"/>
        </a:spcAft>
        <a:defRPr sz="3600" b="1">
          <a:solidFill>
            <a:srgbClr val="FFFF00"/>
          </a:solidFill>
          <a:latin typeface="Arial" charset="0"/>
        </a:defRPr>
      </a:lvl5pPr>
      <a:lvl6pPr marL="457200" algn="l" rtl="0" eaLnBrk="0" fontAlgn="base" hangingPunct="0">
        <a:spcBef>
          <a:spcPct val="0"/>
        </a:spcBef>
        <a:spcAft>
          <a:spcPct val="0"/>
        </a:spcAft>
        <a:defRPr sz="3600" b="1">
          <a:solidFill>
            <a:srgbClr val="FFFF00"/>
          </a:solidFill>
          <a:latin typeface="Arial" charset="0"/>
        </a:defRPr>
      </a:lvl6pPr>
      <a:lvl7pPr marL="914400" algn="l" rtl="0" eaLnBrk="0" fontAlgn="base" hangingPunct="0">
        <a:spcBef>
          <a:spcPct val="0"/>
        </a:spcBef>
        <a:spcAft>
          <a:spcPct val="0"/>
        </a:spcAft>
        <a:defRPr sz="3600" b="1">
          <a:solidFill>
            <a:srgbClr val="FFFF00"/>
          </a:solidFill>
          <a:latin typeface="Arial" charset="0"/>
        </a:defRPr>
      </a:lvl7pPr>
      <a:lvl8pPr marL="1371600" algn="l" rtl="0" eaLnBrk="0" fontAlgn="base" hangingPunct="0">
        <a:spcBef>
          <a:spcPct val="0"/>
        </a:spcBef>
        <a:spcAft>
          <a:spcPct val="0"/>
        </a:spcAft>
        <a:defRPr sz="3600" b="1">
          <a:solidFill>
            <a:srgbClr val="FFFF00"/>
          </a:solidFill>
          <a:latin typeface="Arial" charset="0"/>
        </a:defRPr>
      </a:lvl8pPr>
      <a:lvl9pPr marL="1828800" algn="l" rtl="0" eaLnBrk="0" fontAlgn="base" hangingPunct="0">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E992CC7-EC9D-4E3E-B31B-076D0F79A413}"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9B137A3-77C4-4DEF-BA14-00A9AC28EA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3334" r:id="rId1"/>
    <p:sldLayoutId id="2147493335" r:id="rId2"/>
    <p:sldLayoutId id="2147493336" r:id="rId3"/>
    <p:sldLayoutId id="2147493337" r:id="rId4"/>
    <p:sldLayoutId id="2147493338" r:id="rId5"/>
    <p:sldLayoutId id="2147493339" r:id="rId6"/>
    <p:sldLayoutId id="2147493340" r:id="rId7"/>
    <p:sldLayoutId id="2147493341" r:id="rId8"/>
    <p:sldLayoutId id="2147493342" r:id="rId9"/>
    <p:sldLayoutId id="2147493343" r:id="rId10"/>
    <p:sldLayoutId id="214749334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94210"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94211"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94212"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4223" r:id="rId1"/>
    <p:sldLayoutId id="2147494224" r:id="rId2"/>
    <p:sldLayoutId id="2147494225" r:id="rId3"/>
    <p:sldLayoutId id="2147494226" r:id="rId4"/>
    <p:sldLayoutId id="2147494227" r:id="rId5"/>
    <p:sldLayoutId id="2147494228" r:id="rId6"/>
    <p:sldLayoutId id="2147494229" r:id="rId7"/>
    <p:sldLayoutId id="2147494230" r:id="rId8"/>
    <p:sldLayoutId id="2147494231" r:id="rId9"/>
    <p:sldLayoutId id="2147494232" r:id="rId10"/>
    <p:sldLayoutId id="2147494233"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4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95236"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9523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1A947405-9F71-4A8E-AC33-DD995AF2B3B3}"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9523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4234" r:id="rId1"/>
    <p:sldLayoutId id="2147494235" r:id="rId2"/>
    <p:sldLayoutId id="2147494236" r:id="rId3"/>
    <p:sldLayoutId id="2147494237" r:id="rId4"/>
    <p:sldLayoutId id="2147494238" r:id="rId5"/>
    <p:sldLayoutId id="2147494239" r:id="rId6"/>
    <p:sldLayoutId id="2147494240" r:id="rId7"/>
    <p:sldLayoutId id="2147494241" r:id="rId8"/>
    <p:sldLayoutId id="2147494242" r:id="rId9"/>
    <p:sldLayoutId id="2147494243" r:id="rId10"/>
    <p:sldLayoutId id="214749424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745"/>
            </a:gs>
            <a:gs pos="100000">
              <a:srgbClr val="002B82"/>
            </a:gs>
          </a:gsLst>
          <a:lin ang="5400000" scaled="1"/>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304800" y="2286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96259" name="Rectangle 3"/>
          <p:cNvSpPr>
            <a:spLocks noGrp="1" noChangeArrowheads="1"/>
          </p:cNvSpPr>
          <p:nvPr>
            <p:ph type="body" idx="1"/>
          </p:nvPr>
        </p:nvSpPr>
        <p:spPr bwMode="auto">
          <a:xfrm>
            <a:off x="304800" y="1600200"/>
            <a:ext cx="8458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245" r:id="rId1"/>
    <p:sldLayoutId id="2147494246" r:id="rId2"/>
    <p:sldLayoutId id="2147494247" r:id="rId3"/>
    <p:sldLayoutId id="2147494248" r:id="rId4"/>
    <p:sldLayoutId id="2147494249" r:id="rId5"/>
    <p:sldLayoutId id="2147494250" r:id="rId6"/>
    <p:sldLayoutId id="2147494251" r:id="rId7"/>
    <p:sldLayoutId id="2147494252" r:id="rId8"/>
    <p:sldLayoutId id="2147494253" r:id="rId9"/>
    <p:sldLayoutId id="2147494254" r:id="rId10"/>
    <p:sldLayoutId id="2147494255" r:id="rId11"/>
  </p:sldLayoutIdLst>
  <p:transition/>
  <p:timing>
    <p:tnLst>
      <p:par>
        <p:cTn id="1" dur="indefinite" restart="never" nodeType="tmRoot"/>
      </p:par>
    </p:tnLst>
  </p:timing>
  <p:txStyles>
    <p:titleStyle>
      <a:lvl1pPr algn="ctr" rtl="0" eaLnBrk="0" fontAlgn="base" hangingPunct="0">
        <a:spcBef>
          <a:spcPct val="0"/>
        </a:spcBef>
        <a:spcAft>
          <a:spcPct val="0"/>
        </a:spcAft>
        <a:defRPr sz="3600" b="1">
          <a:solidFill>
            <a:srgbClr val="FFFF00"/>
          </a:solidFill>
          <a:latin typeface="+mj-lt"/>
          <a:ea typeface="+mj-ea"/>
          <a:cs typeface="+mj-cs"/>
        </a:defRPr>
      </a:lvl1pPr>
      <a:lvl2pPr algn="ctr" rtl="0" eaLnBrk="0" fontAlgn="base" hangingPunct="0">
        <a:spcBef>
          <a:spcPct val="0"/>
        </a:spcBef>
        <a:spcAft>
          <a:spcPct val="0"/>
        </a:spcAft>
        <a:defRPr sz="3600" b="1">
          <a:solidFill>
            <a:srgbClr val="FFFF00"/>
          </a:solidFill>
          <a:latin typeface="Arial" charset="0"/>
        </a:defRPr>
      </a:lvl2pPr>
      <a:lvl3pPr algn="ctr" rtl="0" eaLnBrk="0" fontAlgn="base" hangingPunct="0">
        <a:spcBef>
          <a:spcPct val="0"/>
        </a:spcBef>
        <a:spcAft>
          <a:spcPct val="0"/>
        </a:spcAft>
        <a:defRPr sz="3600" b="1">
          <a:solidFill>
            <a:srgbClr val="FFFF00"/>
          </a:solidFill>
          <a:latin typeface="Arial" charset="0"/>
        </a:defRPr>
      </a:lvl3pPr>
      <a:lvl4pPr algn="ctr" rtl="0" eaLnBrk="0" fontAlgn="base" hangingPunct="0">
        <a:spcBef>
          <a:spcPct val="0"/>
        </a:spcBef>
        <a:spcAft>
          <a:spcPct val="0"/>
        </a:spcAft>
        <a:defRPr sz="3600" b="1">
          <a:solidFill>
            <a:srgbClr val="FFFF00"/>
          </a:solidFill>
          <a:latin typeface="Arial" charset="0"/>
        </a:defRPr>
      </a:lvl4pPr>
      <a:lvl5pPr algn="ctr" rtl="0" eaLnBrk="0" fontAlgn="base" hangingPunct="0">
        <a:spcBef>
          <a:spcPct val="0"/>
        </a:spcBef>
        <a:spcAft>
          <a:spcPct val="0"/>
        </a:spcAft>
        <a:defRPr sz="3600" b="1">
          <a:solidFill>
            <a:srgbClr val="FFFF00"/>
          </a:solidFill>
          <a:latin typeface="Arial" charset="0"/>
        </a:defRPr>
      </a:lvl5pPr>
      <a:lvl6pPr marL="457200" algn="ctr" rtl="0" eaLnBrk="0" fontAlgn="base" hangingPunct="0">
        <a:spcBef>
          <a:spcPct val="0"/>
        </a:spcBef>
        <a:spcAft>
          <a:spcPct val="0"/>
        </a:spcAft>
        <a:defRPr sz="3600" b="1">
          <a:solidFill>
            <a:srgbClr val="FFFF00"/>
          </a:solidFill>
          <a:latin typeface="Arial" charset="0"/>
        </a:defRPr>
      </a:lvl6pPr>
      <a:lvl7pPr marL="914400" algn="ctr" rtl="0" eaLnBrk="0" fontAlgn="base" hangingPunct="0">
        <a:spcBef>
          <a:spcPct val="0"/>
        </a:spcBef>
        <a:spcAft>
          <a:spcPct val="0"/>
        </a:spcAft>
        <a:defRPr sz="3600" b="1">
          <a:solidFill>
            <a:srgbClr val="FFFF00"/>
          </a:solidFill>
          <a:latin typeface="Arial" charset="0"/>
        </a:defRPr>
      </a:lvl7pPr>
      <a:lvl8pPr marL="1371600" algn="ctr" rtl="0" eaLnBrk="0" fontAlgn="base" hangingPunct="0">
        <a:spcBef>
          <a:spcPct val="0"/>
        </a:spcBef>
        <a:spcAft>
          <a:spcPct val="0"/>
        </a:spcAft>
        <a:defRPr sz="3600" b="1">
          <a:solidFill>
            <a:srgbClr val="FFFF00"/>
          </a:solidFill>
          <a:latin typeface="Arial" charset="0"/>
        </a:defRPr>
      </a:lvl8pPr>
      <a:lvl9pPr marL="1828800" algn="ctr" rtl="0" eaLnBrk="0" fontAlgn="base" hangingPunct="0">
        <a:spcBef>
          <a:spcPct val="0"/>
        </a:spcBef>
        <a:spcAft>
          <a:spcPct val="0"/>
        </a:spcAft>
        <a:defRPr sz="3600" b="1">
          <a:solidFill>
            <a:srgbClr val="FFFF00"/>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1"/>
          </a:solidFill>
          <a:latin typeface="+mn-lt"/>
        </a:defRPr>
      </a:lvl2pPr>
      <a:lvl3pPr marL="1143000" indent="-228600" algn="l" rtl="0" eaLnBrk="0" fontAlgn="base" hangingPunct="0">
        <a:spcBef>
          <a:spcPct val="20000"/>
        </a:spcBef>
        <a:spcAft>
          <a:spcPct val="0"/>
        </a:spcAft>
        <a:buChar char="•"/>
        <a:defRPr sz="24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eaLnBrk="0" fontAlgn="base" hangingPunct="0">
        <a:spcBef>
          <a:spcPct val="20000"/>
        </a:spcBef>
        <a:spcAft>
          <a:spcPct val="0"/>
        </a:spcAft>
        <a:buChar char="»"/>
        <a:defRPr sz="2400" b="1">
          <a:solidFill>
            <a:schemeClr val="bg1"/>
          </a:solidFill>
          <a:latin typeface="+mn-lt"/>
        </a:defRPr>
      </a:lvl6pPr>
      <a:lvl7pPr marL="2971800" indent="-228600" algn="l" rtl="0" eaLnBrk="0" fontAlgn="base" hangingPunct="0">
        <a:spcBef>
          <a:spcPct val="20000"/>
        </a:spcBef>
        <a:spcAft>
          <a:spcPct val="0"/>
        </a:spcAft>
        <a:buChar char="»"/>
        <a:defRPr sz="2400" b="1">
          <a:solidFill>
            <a:schemeClr val="bg1"/>
          </a:solidFill>
          <a:latin typeface="+mn-lt"/>
        </a:defRPr>
      </a:lvl7pPr>
      <a:lvl8pPr marL="3429000" indent="-228600" algn="l" rtl="0" eaLnBrk="0" fontAlgn="base" hangingPunct="0">
        <a:spcBef>
          <a:spcPct val="20000"/>
        </a:spcBef>
        <a:spcAft>
          <a:spcPct val="0"/>
        </a:spcAft>
        <a:buChar char="»"/>
        <a:defRPr sz="2400" b="1">
          <a:solidFill>
            <a:schemeClr val="bg1"/>
          </a:solidFill>
          <a:latin typeface="+mn-lt"/>
        </a:defRPr>
      </a:lvl8pPr>
      <a:lvl9pPr marL="3886200" indent="-228600" algn="l" rtl="0" eaLnBrk="0" fontAlgn="base" hangingPunct="0">
        <a:spcBef>
          <a:spcPct val="20000"/>
        </a:spcBef>
        <a:spcAft>
          <a:spcPct val="0"/>
        </a:spcAft>
        <a:buChar char="»"/>
        <a:defRPr sz="2400" b="1">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622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97283"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09EB6BDD-9B06-42BD-B7E8-1284CA9B6BDF}"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9728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728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972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ECE2154E-4D60-42FA-8E0D-2E1170D30B73}"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A9BB3242-C749-42E5-982E-02BBC5ADEAA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4256" r:id="rId1"/>
    <p:sldLayoutId id="2147494257" r:id="rId2"/>
    <p:sldLayoutId id="2147494258" r:id="rId3"/>
    <p:sldLayoutId id="2147494259" r:id="rId4"/>
    <p:sldLayoutId id="2147494260" r:id="rId5"/>
    <p:sldLayoutId id="2147494261" r:id="rId6"/>
    <p:sldLayoutId id="2147494262" r:id="rId7"/>
    <p:sldLayoutId id="2147494263" r:id="rId8"/>
    <p:sldLayoutId id="2147494264" r:id="rId9"/>
    <p:sldLayoutId id="2147494265" r:id="rId10"/>
    <p:sldLayoutId id="2147494266"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98306"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98307"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98308"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4267" r:id="rId1"/>
    <p:sldLayoutId id="2147494268" r:id="rId2"/>
    <p:sldLayoutId id="2147494269" r:id="rId3"/>
    <p:sldLayoutId id="2147494270" r:id="rId4"/>
    <p:sldLayoutId id="2147494271" r:id="rId5"/>
    <p:sldLayoutId id="2147494272" r:id="rId6"/>
    <p:sldLayoutId id="2147494273" r:id="rId7"/>
    <p:sldLayoutId id="2147494274" r:id="rId8"/>
    <p:sldLayoutId id="2147494275" r:id="rId9"/>
    <p:sldLayoutId id="2147494276" r:id="rId10"/>
    <p:sldLayoutId id="2147494277"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9933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9933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9933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9933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4278" r:id="rId1"/>
    <p:sldLayoutId id="2147494279" r:id="rId2"/>
    <p:sldLayoutId id="2147494280" r:id="rId3"/>
    <p:sldLayoutId id="2147494281" r:id="rId4"/>
    <p:sldLayoutId id="2147494282" r:id="rId5"/>
    <p:sldLayoutId id="2147494283" r:id="rId6"/>
    <p:sldLayoutId id="2147494284" r:id="rId7"/>
    <p:sldLayoutId id="2147494285" r:id="rId8"/>
    <p:sldLayoutId id="2147494286" r:id="rId9"/>
    <p:sldLayoutId id="2147494287" r:id="rId10"/>
    <p:sldLayoutId id="214749428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9298"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0355"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308E8009-5AC9-449F-9BC6-E7E667274C00}"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035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100360"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036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09AEF4D6-3DEC-4483-8D0A-9D4CA7E9865D}"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A04AD676-EF9A-4BC6-8C7F-ADDFDBD8D1EC}"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4289" r:id="rId1"/>
    <p:sldLayoutId id="2147494290" r:id="rId2"/>
    <p:sldLayoutId id="2147494291" r:id="rId3"/>
    <p:sldLayoutId id="2147494292" r:id="rId4"/>
    <p:sldLayoutId id="2147494293" r:id="rId5"/>
    <p:sldLayoutId id="2147494294" r:id="rId6"/>
    <p:sldLayoutId id="2147494295" r:id="rId7"/>
    <p:sldLayoutId id="2147494296" r:id="rId8"/>
    <p:sldLayoutId id="2147494297" r:id="rId9"/>
    <p:sldLayoutId id="2147494298" r:id="rId10"/>
    <p:sldLayoutId id="2147494299"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13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EA34E1E-CB5A-435A-8BCF-74780BBF0560}"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599FBF5-3A4D-467C-9F9D-50E872CE4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4300" r:id="rId1"/>
    <p:sldLayoutId id="2147494301" r:id="rId2"/>
    <p:sldLayoutId id="2147494302" r:id="rId3"/>
    <p:sldLayoutId id="2147494303" r:id="rId4"/>
    <p:sldLayoutId id="2147494304" r:id="rId5"/>
    <p:sldLayoutId id="2147494305" r:id="rId6"/>
    <p:sldLayoutId id="2147494306" r:id="rId7"/>
    <p:sldLayoutId id="2147494307" r:id="rId8"/>
    <p:sldLayoutId id="2147494308" r:id="rId9"/>
    <p:sldLayoutId id="2147494309" r:id="rId10"/>
    <p:sldLayoutId id="214749431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0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74115"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0240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240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CAA06BC3-7FBF-41AF-B530-DA5315F760A6}"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0240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4311" r:id="rId1"/>
    <p:sldLayoutId id="2147494312" r:id="rId2"/>
    <p:sldLayoutId id="2147494313" r:id="rId3"/>
    <p:sldLayoutId id="2147494314" r:id="rId4"/>
    <p:sldLayoutId id="2147494315" r:id="rId5"/>
    <p:sldLayoutId id="2147494316" r:id="rId6"/>
    <p:sldLayoutId id="2147494317" r:id="rId7"/>
    <p:sldLayoutId id="2147494318" r:id="rId8"/>
    <p:sldLayoutId id="2147494319" r:id="rId9"/>
    <p:sldLayoutId id="2147494320" r:id="rId10"/>
    <p:sldLayoutId id="2147494321"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426" name="Picture 1026" descr="Plavix-plain.pct                                               00003A3AWork in Progress               B68CDA7F:"/>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3427" name="Rectangle 1027"/>
          <p:cNvSpPr>
            <a:spLocks noGrp="1" noChangeArrowheads="1"/>
          </p:cNvSpPr>
          <p:nvPr>
            <p:ph type="title"/>
          </p:nvPr>
        </p:nvSpPr>
        <p:spPr bwMode="auto">
          <a:xfrm>
            <a:off x="685800" y="2159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3428" name="Rectangle 1028"/>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94322" r:id="rId1"/>
    <p:sldLayoutId id="2147494323" r:id="rId2"/>
    <p:sldLayoutId id="2147494324" r:id="rId3"/>
    <p:sldLayoutId id="2147494325" r:id="rId4"/>
    <p:sldLayoutId id="2147494326" r:id="rId5"/>
    <p:sldLayoutId id="2147494327" r:id="rId6"/>
    <p:sldLayoutId id="2147494328" r:id="rId7"/>
    <p:sldLayoutId id="2147494329" r:id="rId8"/>
    <p:sldLayoutId id="2147494330" r:id="rId9"/>
    <p:sldLayoutId id="2147494331" r:id="rId10"/>
    <p:sldLayoutId id="2147494332" r:id="rId11"/>
  </p:sldLayoutIdLst>
  <p:transition>
    <p:dissolve/>
  </p:transition>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eaLnBrk="0" fontAlgn="base" hangingPunct="0">
        <a:spcBef>
          <a:spcPct val="0"/>
        </a:spcBef>
        <a:spcAft>
          <a:spcPct val="0"/>
        </a:spcAft>
        <a:defRPr sz="3600">
          <a:solidFill>
            <a:srgbClr val="FFFF00"/>
          </a:solidFill>
          <a:latin typeface="Times New Roman" pitchFamily="18" charset="0"/>
        </a:defRPr>
      </a:lvl6pPr>
      <a:lvl7pPr marL="914400" algn="ctr" rtl="0" eaLnBrk="0" fontAlgn="base" hangingPunct="0">
        <a:spcBef>
          <a:spcPct val="0"/>
        </a:spcBef>
        <a:spcAft>
          <a:spcPct val="0"/>
        </a:spcAft>
        <a:defRPr sz="3600">
          <a:solidFill>
            <a:srgbClr val="FFFF00"/>
          </a:solidFill>
          <a:latin typeface="Times New Roman" pitchFamily="18" charset="0"/>
        </a:defRPr>
      </a:lvl7pPr>
      <a:lvl8pPr marL="1371600" algn="ctr" rtl="0" eaLnBrk="0" fontAlgn="base" hangingPunct="0">
        <a:spcBef>
          <a:spcPct val="0"/>
        </a:spcBef>
        <a:spcAft>
          <a:spcPct val="0"/>
        </a:spcAft>
        <a:defRPr sz="3600">
          <a:solidFill>
            <a:srgbClr val="FFFF00"/>
          </a:solidFill>
          <a:latin typeface="Times New Roman" pitchFamily="18" charset="0"/>
        </a:defRPr>
      </a:lvl8pPr>
      <a:lvl9pPr marL="1828800" algn="ctr" rtl="0" eaLnBrk="0" fontAlgn="base" hangingPunct="0">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00B5EF"/>
          </a:solidFill>
          <a:latin typeface="+mn-lt"/>
          <a:ea typeface="+mn-ea"/>
          <a:cs typeface="+mn-cs"/>
        </a:defRPr>
      </a:lvl1pPr>
      <a:lvl2pPr marL="742950" indent="-285750" algn="l" rtl="0" eaLnBrk="0" fontAlgn="base" hangingPunct="0">
        <a:spcBef>
          <a:spcPct val="20000"/>
        </a:spcBef>
        <a:spcAft>
          <a:spcPct val="0"/>
        </a:spcAft>
        <a:buChar char="–"/>
        <a:defRPr sz="2800">
          <a:solidFill>
            <a:srgbClr val="00B5EF"/>
          </a:solidFill>
          <a:latin typeface="+mn-lt"/>
        </a:defRPr>
      </a:lvl2pPr>
      <a:lvl3pPr marL="1143000" indent="-228600" algn="l" rtl="0" eaLnBrk="0" fontAlgn="base" hangingPunct="0">
        <a:spcBef>
          <a:spcPct val="20000"/>
        </a:spcBef>
        <a:spcAft>
          <a:spcPct val="0"/>
        </a:spcAft>
        <a:buChar char="•"/>
        <a:defRPr sz="2400">
          <a:solidFill>
            <a:srgbClr val="00B5EF"/>
          </a:solidFill>
          <a:latin typeface="+mn-lt"/>
        </a:defRPr>
      </a:lvl3pPr>
      <a:lvl4pPr marL="1600200" indent="-228600" algn="l" rtl="0" eaLnBrk="0" fontAlgn="base" hangingPunct="0">
        <a:spcBef>
          <a:spcPct val="20000"/>
        </a:spcBef>
        <a:spcAft>
          <a:spcPct val="0"/>
        </a:spcAft>
        <a:buChar char="–"/>
        <a:defRPr sz="2000">
          <a:solidFill>
            <a:srgbClr val="00B5EF"/>
          </a:solidFill>
          <a:latin typeface="+mn-lt"/>
        </a:defRPr>
      </a:lvl4pPr>
      <a:lvl5pPr marL="2057400" indent="-228600" algn="l" rtl="0" eaLnBrk="0" fontAlgn="base" hangingPunct="0">
        <a:spcBef>
          <a:spcPct val="20000"/>
        </a:spcBef>
        <a:spcAft>
          <a:spcPct val="0"/>
        </a:spcAft>
        <a:buChar char="»"/>
        <a:defRPr sz="2000">
          <a:solidFill>
            <a:srgbClr val="00B5EF"/>
          </a:solidFill>
          <a:latin typeface="+mn-lt"/>
        </a:defRPr>
      </a:lvl5pPr>
      <a:lvl6pPr marL="2514600" indent="-228600" algn="l" rtl="0" eaLnBrk="0" fontAlgn="base" hangingPunct="0">
        <a:spcBef>
          <a:spcPct val="20000"/>
        </a:spcBef>
        <a:spcAft>
          <a:spcPct val="0"/>
        </a:spcAft>
        <a:buChar char="»"/>
        <a:defRPr sz="2000">
          <a:solidFill>
            <a:srgbClr val="00B5EF"/>
          </a:solidFill>
          <a:latin typeface="+mn-lt"/>
        </a:defRPr>
      </a:lvl6pPr>
      <a:lvl7pPr marL="2971800" indent="-228600" algn="l" rtl="0" eaLnBrk="0" fontAlgn="base" hangingPunct="0">
        <a:spcBef>
          <a:spcPct val="20000"/>
        </a:spcBef>
        <a:spcAft>
          <a:spcPct val="0"/>
        </a:spcAft>
        <a:buChar char="»"/>
        <a:defRPr sz="2000">
          <a:solidFill>
            <a:srgbClr val="00B5EF"/>
          </a:solidFill>
          <a:latin typeface="+mn-lt"/>
        </a:defRPr>
      </a:lvl7pPr>
      <a:lvl8pPr marL="3429000" indent="-228600" algn="l" rtl="0" eaLnBrk="0" fontAlgn="base" hangingPunct="0">
        <a:spcBef>
          <a:spcPct val="20000"/>
        </a:spcBef>
        <a:spcAft>
          <a:spcPct val="0"/>
        </a:spcAft>
        <a:buChar char="»"/>
        <a:defRPr sz="2000">
          <a:solidFill>
            <a:srgbClr val="00B5EF"/>
          </a:solidFill>
          <a:latin typeface="+mn-lt"/>
        </a:defRPr>
      </a:lvl8pPr>
      <a:lvl9pPr marL="3886200" indent="-228600" algn="l" rtl="0" eaLnBrk="0" fontAlgn="base" hangingPunct="0">
        <a:spcBef>
          <a:spcPct val="20000"/>
        </a:spcBef>
        <a:spcAft>
          <a:spcPct val="0"/>
        </a:spcAft>
        <a:buChar char="»"/>
        <a:defRPr sz="2000">
          <a:solidFill>
            <a:srgbClr val="00B5E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180.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178.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8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79.xml"/><Relationship Id="rId1" Type="http://schemas.openxmlformats.org/officeDocument/2006/relationships/tags" Target="../tags/tag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79.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Microsoft_Excel_97-2003_Worksheet1.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49775" y="4106476"/>
            <a:ext cx="8305800" cy="1470025"/>
          </a:xfrm>
        </p:spPr>
        <p:txBody>
          <a:bodyPr lIns="91440" tIns="45720" rIns="91440" bIns="45720">
            <a:noAutofit/>
          </a:bodyPr>
          <a:lstStyle/>
          <a:p>
            <a:pPr>
              <a:defRPr/>
            </a:pPr>
            <a:r>
              <a:rPr lang="en-CA" sz="3200" b="1" dirty="0" err="1">
                <a:solidFill>
                  <a:srgbClr val="003399"/>
                </a:solidFill>
                <a:latin typeface="+mn-lt"/>
                <a:ea typeface="+mn-ea"/>
                <a:cs typeface="+mn-cs"/>
              </a:rPr>
              <a:t>Antiplatelet</a:t>
            </a:r>
            <a:r>
              <a:rPr lang="en-CA" sz="3200" b="1" dirty="0">
                <a:solidFill>
                  <a:srgbClr val="003399"/>
                </a:solidFill>
                <a:latin typeface="+mn-lt"/>
                <a:ea typeface="+mn-ea"/>
                <a:cs typeface="+mn-cs"/>
              </a:rPr>
              <a:t> Therapy for Secondary Prevention </a:t>
            </a:r>
            <a:r>
              <a:rPr lang="en-CA" sz="3200" b="1" dirty="0" smtClean="0">
                <a:solidFill>
                  <a:srgbClr val="003399"/>
                </a:solidFill>
                <a:latin typeface="+mn-lt"/>
                <a:ea typeface="+mn-ea"/>
                <a:cs typeface="+mn-cs"/>
              </a:rPr>
              <a:t>Beyond One Year </a:t>
            </a:r>
            <a:r>
              <a:rPr lang="en-CA" sz="3200" b="1" dirty="0">
                <a:solidFill>
                  <a:srgbClr val="003399"/>
                </a:solidFill>
                <a:latin typeface="+mn-lt"/>
                <a:ea typeface="+mn-ea"/>
                <a:cs typeface="+mn-cs"/>
              </a:rPr>
              <a:t>Following </a:t>
            </a:r>
            <a:r>
              <a:rPr lang="en-CA" sz="3200" b="1" dirty="0" smtClean="0">
                <a:solidFill>
                  <a:srgbClr val="003399"/>
                </a:solidFill>
                <a:latin typeface="+mn-lt"/>
                <a:ea typeface="+mn-ea"/>
                <a:cs typeface="+mn-cs"/>
              </a:rPr>
              <a:t>ACS or PCI</a:t>
            </a:r>
            <a:r>
              <a:rPr lang="en-US" sz="3200" b="1" dirty="0"/>
              <a:t/>
            </a:r>
            <a:br>
              <a:rPr lang="en-US" sz="3200" b="1" dirty="0"/>
            </a:br>
            <a:r>
              <a:rPr lang="en-US" sz="3200" b="1" dirty="0"/>
              <a:t/>
            </a:r>
            <a:br>
              <a:rPr lang="en-US" sz="3200" b="1" dirty="0"/>
            </a:br>
            <a:endParaRPr lang="en-US" sz="3200" b="1" dirty="0"/>
          </a:p>
        </p:txBody>
      </p:sp>
      <p:sp>
        <p:nvSpPr>
          <p:cNvPr id="118788" name="TextBox 5"/>
          <p:cNvSpPr txBox="1">
            <a:spLocks noChangeArrowheads="1"/>
          </p:cNvSpPr>
          <p:nvPr/>
        </p:nvSpPr>
        <p:spPr bwMode="auto">
          <a:xfrm>
            <a:off x="666400" y="5638800"/>
            <a:ext cx="8305800" cy="369332"/>
          </a:xfrm>
          <a:prstGeom prst="rect">
            <a:avLst/>
          </a:prstGeom>
          <a:noFill/>
          <a:ln w="9525">
            <a:noFill/>
            <a:miter lim="800000"/>
            <a:headEnd/>
            <a:tailEnd/>
          </a:ln>
        </p:spPr>
        <p:txBody>
          <a:bodyPr>
            <a:spAutoFit/>
          </a:bodyPr>
          <a:lstStyle/>
          <a:p>
            <a:pPr defTabSz="914400"/>
            <a:r>
              <a:rPr lang="en-CA" b="1" dirty="0">
                <a:solidFill>
                  <a:srgbClr val="000000"/>
                </a:solidFill>
                <a:latin typeface="Calibri" pitchFamily="34" charset="0"/>
              </a:rPr>
              <a:t>Working Group</a:t>
            </a:r>
            <a:r>
              <a:rPr lang="en-CA" b="1" dirty="0" smtClean="0">
                <a:solidFill>
                  <a:srgbClr val="000000"/>
                </a:solidFill>
                <a:latin typeface="Calibri" pitchFamily="34" charset="0"/>
              </a:rPr>
              <a:t>: </a:t>
            </a:r>
            <a:r>
              <a:rPr lang="en-CA" dirty="0" smtClean="0">
                <a:solidFill>
                  <a:srgbClr val="000000"/>
                </a:solidFill>
                <a:latin typeface="Calibri" pitchFamily="34" charset="0"/>
              </a:rPr>
              <a:t>Anil Gupta MD, FRCPC, Pierre Theroux MD, FRCPC </a:t>
            </a:r>
            <a:endParaRPr lang="en-US" dirty="0">
              <a:solidFill>
                <a:srgbClr val="000000"/>
              </a:solidFill>
              <a:latin typeface="Calibri" pitchFamily="34" charset="0"/>
            </a:endParaRPr>
          </a:p>
        </p:txBody>
      </p:sp>
      <p:sp>
        <p:nvSpPr>
          <p:cNvPr id="5" name="Title 1"/>
          <p:cNvSpPr txBox="1">
            <a:spLocks/>
          </p:cNvSpPr>
          <p:nvPr/>
        </p:nvSpPr>
        <p:spPr bwMode="auto">
          <a:xfrm>
            <a:off x="685800" y="3054350"/>
            <a:ext cx="7772400" cy="1263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500" b="1" i="0" u="none" strike="noStrike" kern="0" cap="none" spc="0" normalizeH="0" baseline="0" noProof="0" dirty="0" smtClean="0">
                <a:ln>
                  <a:noFill/>
                </a:ln>
                <a:solidFill>
                  <a:srgbClr val="CC9915"/>
                </a:solidFill>
                <a:effectLst/>
                <a:uLnTx/>
                <a:uFillTx/>
                <a:latin typeface="+mj-lt"/>
                <a:ea typeface="+mj-ea"/>
                <a:cs typeface="+mj-cs"/>
              </a:rPr>
              <a:t>Canadian Cardiovascular Society Antiplatelet Guidelines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685800" y="215900"/>
            <a:ext cx="7772400" cy="731838"/>
          </a:xfrm>
        </p:spPr>
        <p:txBody>
          <a:bodyPr/>
          <a:lstStyle/>
          <a:p>
            <a:pPr algn="l" eaLnBrk="1" hangingPunct="1"/>
            <a:r>
              <a:rPr lang="en-US" sz="3200" smtClean="0">
                <a:solidFill>
                  <a:schemeClr val="bg1"/>
                </a:solidFill>
                <a:latin typeface="Calibri" pitchFamily="34" charset="0"/>
              </a:rPr>
              <a:t>CAPRIE bleeding</a:t>
            </a:r>
          </a:p>
        </p:txBody>
      </p:sp>
      <p:graphicFrame>
        <p:nvGraphicFramePr>
          <p:cNvPr id="60584" name="Group 168"/>
          <p:cNvGraphicFramePr>
            <a:graphicFrameLocks noGrp="1"/>
          </p:cNvGraphicFramePr>
          <p:nvPr/>
        </p:nvGraphicFramePr>
        <p:xfrm>
          <a:off x="685800" y="2438400"/>
          <a:ext cx="7924800" cy="1981200"/>
        </p:xfrm>
        <a:graphic>
          <a:graphicData uri="http://schemas.openxmlformats.org/drawingml/2006/table">
            <a:tbl>
              <a:tblPr/>
              <a:tblGrid>
                <a:gridCol w="3109913"/>
                <a:gridCol w="2297112"/>
                <a:gridCol w="2517775"/>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00CCFF"/>
                        </a:solidFill>
                        <a:effectLst/>
                        <a:latin typeface="Calibri" pitchFamily="34" charset="0"/>
                      </a:endParaRP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Calibri" pitchFamily="34" charset="0"/>
                        </a:rPr>
                        <a:t>Aspirin (325 mg/d)</a:t>
                      </a:r>
                    </a:p>
                  </a:txBody>
                  <a:tcPr horzOverflow="overflow">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FF00"/>
                          </a:solidFill>
                          <a:effectLst/>
                          <a:latin typeface="Calibri" pitchFamily="34" charset="0"/>
                        </a:rPr>
                        <a:t>Clopidogrel (75 mg/d)</a:t>
                      </a:r>
                    </a:p>
                  </a:txBody>
                  <a:tcPr horzOverflow="overflow">
                    <a:lnL>
                      <a:noFill/>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Intracranial hemorrhage</a:t>
                      </a:r>
                    </a:p>
                  </a:txBody>
                  <a:tcPr horzOverflow="overflow">
                    <a:lnL w="12700" cap="flat" cmpd="sng" algn="ctr">
                      <a:solidFill>
                        <a:srgbClr val="FFFF00"/>
                      </a:solidFill>
                      <a:prstDash val="solid"/>
                      <a:round/>
                      <a:headEnd type="none" w="med" len="med"/>
                      <a:tailEnd type="none" w="med" len="med"/>
                    </a:lnL>
                    <a:lnR>
                      <a:noFill/>
                    </a:lnR>
                    <a:lnT w="1270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0.49</a:t>
                      </a:r>
                    </a:p>
                  </a:txBody>
                  <a:tcPr horzOverflow="overflow">
                    <a:lnL>
                      <a:noFill/>
                    </a:lnL>
                    <a:lnR>
                      <a:noFill/>
                    </a:lnR>
                    <a:lnT w="12700" cap="flat" cmpd="sng" algn="ctr">
                      <a:solidFill>
                        <a:srgbClr val="FFFF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0.35</a:t>
                      </a:r>
                    </a:p>
                  </a:txBody>
                  <a:tcPr horzOverflow="overflow">
                    <a:lnL>
                      <a:noFill/>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Gastrointestinal bleeding</a:t>
                      </a:r>
                      <a:endParaRPr kumimoji="0" lang="en-US" sz="2000" b="0" i="0" u="none" strike="noStrike" cap="none" normalizeH="0" baseline="30000" dirty="0" smtClean="0">
                        <a:ln>
                          <a:noFill/>
                        </a:ln>
                        <a:solidFill>
                          <a:srgbClr val="00CCFF"/>
                        </a:solidFill>
                        <a:effectLst/>
                        <a:latin typeface="Calibri" pitchFamily="34" charset="0"/>
                      </a:endParaRPr>
                    </a:p>
                  </a:txBody>
                  <a:tcPr horzOverflow="overflow">
                    <a:lnL w="12700" cap="flat" cmpd="sng" algn="ctr">
                      <a:solidFill>
                        <a:srgbClr val="FFFF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2.66 </a:t>
                      </a:r>
                      <a:r>
                        <a:rPr kumimoji="0" lang="en-US" sz="2000" b="0" i="0" u="none" strike="noStrike" cap="none" normalizeH="0" baseline="30000" dirty="0" smtClean="0">
                          <a:ln>
                            <a:noFill/>
                          </a:ln>
                          <a:solidFill>
                            <a:srgbClr val="00CCFF"/>
                          </a:solidFill>
                          <a:effectLst/>
                          <a:latin typeface="Calibri" pitchFamily="34" charset="0"/>
                        </a:rPr>
                        <a:t>*</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1.99</a:t>
                      </a:r>
                    </a:p>
                  </a:txBody>
                  <a:tcPr horzOverflow="overflow">
                    <a:lnL>
                      <a:noFill/>
                    </a:lnL>
                    <a:lnR w="12700" cap="flat" cmpd="sng" algn="ctr">
                      <a:solidFill>
                        <a:srgbClr val="FFFF00"/>
                      </a:solid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00CCFF"/>
                          </a:solidFill>
                          <a:effectLst/>
                          <a:latin typeface="Calibri" pitchFamily="34" charset="0"/>
                          <a:ea typeface="+mn-ea"/>
                          <a:cs typeface="+mn-cs"/>
                        </a:rPr>
                        <a:t>Severe bleeding</a:t>
                      </a:r>
                    </a:p>
                  </a:txBody>
                  <a:tcPr horzOverflow="overflow">
                    <a:lnL w="12700" cap="flat" cmpd="sng" algn="ctr">
                      <a:solidFill>
                        <a:srgbClr val="FFFF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00CCFF"/>
                          </a:solidFill>
                          <a:effectLst/>
                          <a:latin typeface="Calibri" pitchFamily="34" charset="0"/>
                          <a:ea typeface="+mn-ea"/>
                          <a:cs typeface="+mn-cs"/>
                        </a:rPr>
                        <a:t>1.55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1.38</a:t>
                      </a:r>
                    </a:p>
                  </a:txBody>
                  <a:tcPr horzOverflow="overflow">
                    <a:lnL>
                      <a:noFill/>
                    </a:lnL>
                    <a:lnR w="12700" cap="flat" cmpd="sng" algn="ctr">
                      <a:solidFill>
                        <a:srgbClr val="FFFF00"/>
                      </a:solidFill>
                      <a:prstDash val="solid"/>
                      <a:round/>
                      <a:headEnd type="none" w="med" len="med"/>
                      <a:tailEnd type="none" w="med" len="med"/>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00CCFF"/>
                          </a:solidFill>
                          <a:effectLst/>
                          <a:latin typeface="Calibri" pitchFamily="34" charset="0"/>
                          <a:ea typeface="+mn-ea"/>
                          <a:cs typeface="+mn-cs"/>
                        </a:rPr>
                        <a:t>Any bleeding</a:t>
                      </a:r>
                    </a:p>
                  </a:txBody>
                  <a:tcPr horzOverflow="overflow">
                    <a:lnL w="12700" cap="flat" cmpd="sng" algn="ctr">
                      <a:solidFill>
                        <a:srgbClr val="FFFF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kern="1200" cap="none" normalizeH="0" baseline="0" dirty="0" smtClean="0">
                          <a:ln>
                            <a:noFill/>
                          </a:ln>
                          <a:solidFill>
                            <a:srgbClr val="00CCFF"/>
                          </a:solidFill>
                          <a:effectLst/>
                          <a:latin typeface="Calibri" pitchFamily="34" charset="0"/>
                          <a:ea typeface="+mn-ea"/>
                          <a:cs typeface="+mn-cs"/>
                        </a:rPr>
                        <a:t>9.28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CCFF"/>
                          </a:solidFill>
                          <a:effectLst/>
                          <a:latin typeface="Calibri" pitchFamily="34" charset="0"/>
                        </a:rPr>
                        <a:t>9.27</a:t>
                      </a:r>
                    </a:p>
                  </a:txBody>
                  <a:tcPr horzOverflow="overflow">
                    <a:lnL>
                      <a:noFill/>
                    </a:lnL>
                    <a:lnR w="12700" cap="flat" cmpd="sng" algn="ctr">
                      <a:solidFill>
                        <a:srgbClr val="FFFF00"/>
                      </a:solidFill>
                      <a:prstDash val="solid"/>
                      <a:round/>
                      <a:headEnd type="none" w="med" len="med"/>
                      <a:tailEnd type="none" w="med" len="med"/>
                    </a:lnR>
                    <a:lnT>
                      <a:noFill/>
                    </a:lnT>
                    <a:lnB>
                      <a:noFill/>
                    </a:lnB>
                    <a:lnTlToBr>
                      <a:noFill/>
                    </a:lnTlToBr>
                    <a:lnBlToTr>
                      <a:noFill/>
                    </a:lnBlToTr>
                    <a:noFill/>
                  </a:tcPr>
                </a:tc>
              </a:tr>
            </a:tbl>
          </a:graphicData>
        </a:graphic>
      </p:graphicFrame>
      <p:sp>
        <p:nvSpPr>
          <p:cNvPr id="125969" name="Rectangle 163"/>
          <p:cNvSpPr>
            <a:spLocks noChangeArrowheads="1"/>
          </p:cNvSpPr>
          <p:nvPr/>
        </p:nvSpPr>
        <p:spPr bwMode="auto">
          <a:xfrm>
            <a:off x="3810000" y="2057400"/>
            <a:ext cx="4800600" cy="381000"/>
          </a:xfrm>
          <a:prstGeom prst="rect">
            <a:avLst/>
          </a:prstGeom>
          <a:noFill/>
          <a:ln w="12700">
            <a:solidFill>
              <a:srgbClr val="FFFF00"/>
            </a:solidFill>
            <a:miter lim="800000"/>
            <a:headEnd/>
            <a:tailEnd/>
          </a:ln>
        </p:spPr>
        <p:txBody>
          <a:bodyPr wrap="none" anchor="ctr"/>
          <a:lstStyle/>
          <a:p>
            <a:pPr defTabSz="914400"/>
            <a:endParaRPr lang="fr-CA">
              <a:latin typeface="Calibri" pitchFamily="34" charset="0"/>
            </a:endParaRPr>
          </a:p>
        </p:txBody>
      </p:sp>
      <p:sp>
        <p:nvSpPr>
          <p:cNvPr id="125970" name="Text Box 164"/>
          <p:cNvSpPr txBox="1">
            <a:spLocks noChangeArrowheads="1"/>
          </p:cNvSpPr>
          <p:nvPr/>
        </p:nvSpPr>
        <p:spPr bwMode="auto">
          <a:xfrm>
            <a:off x="4924425" y="2081213"/>
            <a:ext cx="2779928" cy="400110"/>
          </a:xfrm>
          <a:prstGeom prst="rect">
            <a:avLst/>
          </a:prstGeom>
          <a:noFill/>
          <a:ln w="25400">
            <a:noFill/>
            <a:miter lim="800000"/>
            <a:headEnd/>
            <a:tailEnd/>
          </a:ln>
        </p:spPr>
        <p:txBody>
          <a:bodyPr wrap="none">
            <a:spAutoFit/>
          </a:bodyPr>
          <a:lstStyle/>
          <a:p>
            <a:pPr defTabSz="914400" eaLnBrk="0" hangingPunct="0"/>
            <a:r>
              <a:rPr lang="en-US" sz="2000" dirty="0">
                <a:solidFill>
                  <a:srgbClr val="FFFF00"/>
                </a:solidFill>
                <a:latin typeface="Times New Roman" pitchFamily="18" charset="0"/>
              </a:rPr>
              <a:t>% of patients </a:t>
            </a:r>
            <a:r>
              <a:rPr lang="en-US" sz="2000" dirty="0">
                <a:solidFill>
                  <a:srgbClr val="FFFF00"/>
                </a:solidFill>
                <a:latin typeface="Calibri" pitchFamily="34" charset="0"/>
              </a:rPr>
              <a:t>with</a:t>
            </a:r>
            <a:r>
              <a:rPr lang="en-US" sz="2000" dirty="0">
                <a:solidFill>
                  <a:srgbClr val="FFFF00"/>
                </a:solidFill>
                <a:latin typeface="Times New Roman" pitchFamily="18" charset="0"/>
              </a:rPr>
              <a:t> events</a:t>
            </a:r>
          </a:p>
        </p:txBody>
      </p:sp>
      <p:sp>
        <p:nvSpPr>
          <p:cNvPr id="125971" name="Text Box 165"/>
          <p:cNvSpPr txBox="1">
            <a:spLocks noChangeArrowheads="1"/>
          </p:cNvSpPr>
          <p:nvPr/>
        </p:nvSpPr>
        <p:spPr bwMode="auto">
          <a:xfrm>
            <a:off x="7869238" y="5486400"/>
            <a:ext cx="741362" cy="304800"/>
          </a:xfrm>
          <a:prstGeom prst="rect">
            <a:avLst/>
          </a:prstGeom>
          <a:noFill/>
          <a:ln w="25400">
            <a:noFill/>
            <a:miter lim="800000"/>
            <a:headEnd/>
            <a:tailEnd/>
          </a:ln>
        </p:spPr>
        <p:txBody>
          <a:bodyPr wrap="none">
            <a:spAutoFit/>
          </a:bodyPr>
          <a:lstStyle/>
          <a:p>
            <a:pPr defTabSz="914400" eaLnBrk="0" hangingPunct="0"/>
            <a:r>
              <a:rPr lang="en-US" sz="1400" baseline="30000">
                <a:solidFill>
                  <a:srgbClr val="00CCFF"/>
                </a:solidFill>
                <a:latin typeface="Times New Roman" pitchFamily="18" charset="0"/>
              </a:rPr>
              <a:t>*</a:t>
            </a:r>
            <a:r>
              <a:rPr lang="en-US" sz="1400">
                <a:solidFill>
                  <a:srgbClr val="00CCFF"/>
                </a:solidFill>
                <a:latin typeface="Times New Roman" pitchFamily="18" charset="0"/>
              </a:rPr>
              <a:t>p&lt;0.05</a:t>
            </a:r>
            <a:endParaRPr lang="en-US" sz="1400" baseline="30000">
              <a:solidFill>
                <a:srgbClr val="00CCFF"/>
              </a:solidFill>
              <a:latin typeface="Times New Roman" pitchFamily="18" charset="0"/>
            </a:endParaRPr>
          </a:p>
        </p:txBody>
      </p:sp>
      <p:sp>
        <p:nvSpPr>
          <p:cNvPr id="125972" name="Text Box 29"/>
          <p:cNvSpPr txBox="1">
            <a:spLocks noChangeArrowheads="1"/>
          </p:cNvSpPr>
          <p:nvPr/>
        </p:nvSpPr>
        <p:spPr bwMode="auto">
          <a:xfrm>
            <a:off x="590550" y="6384925"/>
            <a:ext cx="5137150" cy="338138"/>
          </a:xfrm>
          <a:prstGeom prst="rect">
            <a:avLst/>
          </a:prstGeom>
          <a:noFill/>
          <a:ln w="25400">
            <a:noFill/>
            <a:miter lim="800000"/>
            <a:headEnd/>
            <a:tailEnd/>
          </a:ln>
        </p:spPr>
        <p:txBody>
          <a:bodyPr>
            <a:spAutoFit/>
          </a:bodyPr>
          <a:lstStyle/>
          <a:p>
            <a:pPr defTabSz="914400" eaLnBrk="0" hangingPunct="0"/>
            <a:r>
              <a:rPr lang="en-US" sz="1600" dirty="0" smtClean="0">
                <a:solidFill>
                  <a:schemeClr val="bg1"/>
                </a:solidFill>
                <a:latin typeface="Calibri" pitchFamily="34" charset="0"/>
              </a:rPr>
              <a:t>CAPRIE </a:t>
            </a:r>
            <a:r>
              <a:rPr lang="en-US" sz="1600" dirty="0">
                <a:solidFill>
                  <a:schemeClr val="bg1"/>
                </a:solidFill>
                <a:latin typeface="Calibri" pitchFamily="34" charset="0"/>
              </a:rPr>
              <a:t>Steering Committee. Lancet 1996;348:1329-1339.</a:t>
            </a:r>
          </a:p>
        </p:txBody>
      </p:sp>
      <p:cxnSp>
        <p:nvCxnSpPr>
          <p:cNvPr id="11" name="Straight Connector 10"/>
          <p:cNvCxnSpPr/>
          <p:nvPr/>
        </p:nvCxnSpPr>
        <p:spPr>
          <a:xfrm>
            <a:off x="685800" y="4404360"/>
            <a:ext cx="79248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idx="4294967295"/>
          </p:nvPr>
        </p:nvSpPr>
        <p:spPr>
          <a:xfrm>
            <a:off x="722313" y="4406900"/>
            <a:ext cx="7772400" cy="1362075"/>
          </a:xfrm>
        </p:spPr>
        <p:txBody>
          <a:bodyPr anchor="t"/>
          <a:lstStyle/>
          <a:p>
            <a:pPr eaLnBrk="1" hangingPunct="1"/>
            <a:r>
              <a:rPr lang="en-US" b="1" dirty="0" smtClean="0">
                <a:latin typeface="Calibri" pitchFamily="34" charset="0"/>
              </a:rPr>
              <a:t>DUAL ANTIPLATELET THERAPY </a:t>
            </a:r>
            <a:br>
              <a:rPr lang="en-US" b="1" dirty="0" smtClean="0">
                <a:latin typeface="Calibri" pitchFamily="34" charset="0"/>
              </a:rPr>
            </a:br>
            <a:r>
              <a:rPr lang="en-US" b="1" dirty="0" smtClean="0">
                <a:latin typeface="Calibri" pitchFamily="34" charset="0"/>
              </a:rPr>
              <a:t>VS                                           </a:t>
            </a:r>
            <a:br>
              <a:rPr lang="en-US" b="1" dirty="0" smtClean="0">
                <a:latin typeface="Calibri" pitchFamily="34" charset="0"/>
              </a:rPr>
            </a:br>
            <a:r>
              <a:rPr lang="en-US" b="1" dirty="0" smtClean="0">
                <a:latin typeface="Calibri" pitchFamily="34" charset="0"/>
              </a:rPr>
              <a:t>ASA MONOTHERAPY</a:t>
            </a:r>
          </a:p>
        </p:txBody>
      </p:sp>
      <p:sp>
        <p:nvSpPr>
          <p:cNvPr id="126979" name="Text Placeholder 3"/>
          <p:cNvSpPr>
            <a:spLocks noGrp="1"/>
          </p:cNvSpPr>
          <p:nvPr>
            <p:ph type="body" idx="4294967295"/>
          </p:nvPr>
        </p:nvSpPr>
        <p:spPr>
          <a:xfrm>
            <a:off x="722313" y="2636838"/>
            <a:ext cx="7772400" cy="1625600"/>
          </a:xfrm>
        </p:spPr>
        <p:txBody>
          <a:bodyPr anchor="b"/>
          <a:lstStyle/>
          <a:p>
            <a:pPr marL="0" indent="0" eaLnBrk="1" hangingPunct="1">
              <a:buFont typeface="Arial" charset="0"/>
              <a:buNone/>
            </a:pPr>
            <a:r>
              <a:rPr lang="en-US" sz="3200" dirty="0" smtClean="0">
                <a:solidFill>
                  <a:srgbClr val="898989"/>
                </a:solidFill>
                <a:latin typeface="Calibri" pitchFamily="34" charset="0"/>
              </a:rPr>
              <a:t>Stable CAD</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US" sz="3200" b="0" smtClean="0">
                <a:solidFill>
                  <a:schemeClr val="bg1"/>
                </a:solidFill>
                <a:latin typeface="Calibri" pitchFamily="34" charset="0"/>
              </a:rPr>
              <a:t>CHARISMA</a:t>
            </a:r>
            <a:br>
              <a:rPr lang="en-US" sz="3200" b="0" smtClean="0">
                <a:solidFill>
                  <a:schemeClr val="bg1"/>
                </a:solidFill>
                <a:latin typeface="Calibri" pitchFamily="34" charset="0"/>
              </a:rPr>
            </a:br>
            <a:r>
              <a:rPr lang="en-US" sz="3200" b="0" smtClean="0">
                <a:solidFill>
                  <a:schemeClr val="bg1"/>
                </a:solidFill>
                <a:latin typeface="Calibri" pitchFamily="34" charset="0"/>
              </a:rPr>
              <a:t>Study design</a:t>
            </a:r>
            <a:endParaRPr lang="en-US" sz="3200" b="0" baseline="70000" smtClean="0">
              <a:solidFill>
                <a:schemeClr val="bg1"/>
              </a:solidFill>
              <a:latin typeface="Calibri" pitchFamily="34" charset="0"/>
            </a:endParaRPr>
          </a:p>
        </p:txBody>
      </p:sp>
      <p:sp>
        <p:nvSpPr>
          <p:cNvPr id="128003" name="Text Box 3"/>
          <p:cNvSpPr txBox="1">
            <a:spLocks noChangeArrowheads="1"/>
          </p:cNvSpPr>
          <p:nvPr/>
        </p:nvSpPr>
        <p:spPr bwMode="auto">
          <a:xfrm>
            <a:off x="421640" y="5619115"/>
            <a:ext cx="6505575" cy="523220"/>
          </a:xfrm>
          <a:prstGeom prst="rect">
            <a:avLst/>
          </a:prstGeom>
          <a:noFill/>
          <a:ln w="9525">
            <a:noFill/>
            <a:miter lim="800000"/>
            <a:headEnd/>
            <a:tailEnd/>
          </a:ln>
        </p:spPr>
        <p:txBody>
          <a:bodyPr>
            <a:spAutoFit/>
          </a:bodyPr>
          <a:lstStyle/>
          <a:p>
            <a:pPr defTabSz="914400" eaLnBrk="0" hangingPunct="0"/>
            <a:r>
              <a:rPr lang="fr-FR" sz="1400" b="1" dirty="0">
                <a:solidFill>
                  <a:srgbClr val="FFFFFF"/>
                </a:solidFill>
                <a:cs typeface="Times New Roman" pitchFamily="18" charset="0"/>
              </a:rPr>
              <a:t>* MI (fatal or non-fatal), stroke (fatal or non-fatal), or </a:t>
            </a:r>
            <a:r>
              <a:rPr lang="fr-FR" sz="1400" b="1" dirty="0" err="1">
                <a:solidFill>
                  <a:srgbClr val="FFFFFF"/>
                </a:solidFill>
                <a:cs typeface="Times New Roman" pitchFamily="18" charset="0"/>
              </a:rPr>
              <a:t>cardiovascular</a:t>
            </a:r>
            <a:r>
              <a:rPr lang="fr-FR" sz="1400" b="1" dirty="0">
                <a:solidFill>
                  <a:srgbClr val="FFFFFF"/>
                </a:solidFill>
                <a:cs typeface="Times New Roman" pitchFamily="18" charset="0"/>
              </a:rPr>
              <a:t> </a:t>
            </a:r>
            <a:r>
              <a:rPr lang="fr-FR" sz="1400" b="1" dirty="0" err="1">
                <a:solidFill>
                  <a:srgbClr val="FFFFFF"/>
                </a:solidFill>
                <a:cs typeface="Times New Roman" pitchFamily="18" charset="0"/>
              </a:rPr>
              <a:t>death</a:t>
            </a:r>
            <a:r>
              <a:rPr lang="fr-FR" sz="1400" b="1" dirty="0">
                <a:solidFill>
                  <a:srgbClr val="FFFFFF"/>
                </a:solidFill>
                <a:cs typeface="Times New Roman" pitchFamily="18" charset="0"/>
              </a:rPr>
              <a:t>;</a:t>
            </a:r>
          </a:p>
          <a:p>
            <a:pPr defTabSz="914400" eaLnBrk="0" hangingPunct="0"/>
            <a:r>
              <a:rPr lang="fr-FR" sz="1400" b="1" dirty="0" smtClean="0">
                <a:solidFill>
                  <a:srgbClr val="FFFFFF"/>
                </a:solidFill>
                <a:cs typeface="Times New Roman" pitchFamily="18" charset="0"/>
              </a:rPr>
              <a:t>  </a:t>
            </a:r>
            <a:r>
              <a:rPr lang="fr-FR" sz="1400" b="1" dirty="0" err="1">
                <a:solidFill>
                  <a:srgbClr val="FFFFFF"/>
                </a:solidFill>
                <a:cs typeface="Times New Roman" pitchFamily="18" charset="0"/>
              </a:rPr>
              <a:t>event</a:t>
            </a:r>
            <a:r>
              <a:rPr lang="fr-FR" sz="1400" b="1" dirty="0">
                <a:solidFill>
                  <a:srgbClr val="FFFFFF"/>
                </a:solidFill>
                <a:cs typeface="Times New Roman" pitchFamily="18" charset="0"/>
              </a:rPr>
              <a:t>-</a:t>
            </a:r>
            <a:r>
              <a:rPr lang="fr-FR" sz="1400" b="1" dirty="0" err="1">
                <a:solidFill>
                  <a:srgbClr val="FFFFFF"/>
                </a:solidFill>
                <a:cs typeface="Times New Roman" pitchFamily="18" charset="0"/>
              </a:rPr>
              <a:t>driven</a:t>
            </a:r>
            <a:r>
              <a:rPr lang="fr-FR" sz="1400" b="1" dirty="0">
                <a:solidFill>
                  <a:srgbClr val="FFFFFF"/>
                </a:solidFill>
                <a:cs typeface="Times New Roman" pitchFamily="18" charset="0"/>
              </a:rPr>
              <a:t> trial</a:t>
            </a:r>
            <a:endParaRPr lang="en-US" sz="1400" b="1" dirty="0">
              <a:solidFill>
                <a:srgbClr val="FFFFFF"/>
              </a:solidFill>
              <a:cs typeface="Times New Roman" pitchFamily="18" charset="0"/>
            </a:endParaRPr>
          </a:p>
        </p:txBody>
      </p:sp>
      <p:sp>
        <p:nvSpPr>
          <p:cNvPr id="128004" name="Rectangle 5"/>
          <p:cNvSpPr>
            <a:spLocks noChangeArrowheads="1"/>
          </p:cNvSpPr>
          <p:nvPr/>
        </p:nvSpPr>
        <p:spPr bwMode="auto">
          <a:xfrm>
            <a:off x="7683500" y="1470025"/>
            <a:ext cx="1346200" cy="747713"/>
          </a:xfrm>
          <a:prstGeom prst="rect">
            <a:avLst/>
          </a:prstGeom>
          <a:noFill/>
          <a:ln w="9525">
            <a:noFill/>
            <a:miter lim="800000"/>
            <a:headEnd/>
            <a:tailEnd/>
          </a:ln>
        </p:spPr>
        <p:txBody>
          <a:bodyPr lIns="86072" tIns="43036" rIns="86072" bIns="43036">
            <a:spAutoFit/>
          </a:bodyPr>
          <a:lstStyle/>
          <a:p>
            <a:pPr defTabSz="854075" eaLnBrk="0" hangingPunct="0">
              <a:lnSpc>
                <a:spcPct val="90000"/>
              </a:lnSpc>
            </a:pPr>
            <a:r>
              <a:rPr lang="en-US" sz="1600" b="1">
                <a:solidFill>
                  <a:srgbClr val="FFFF00"/>
                </a:solidFill>
                <a:cs typeface="Times New Roman" pitchFamily="18" charset="0"/>
              </a:rPr>
              <a:t>Clopidogrel </a:t>
            </a:r>
            <a:br>
              <a:rPr lang="en-US" sz="1600" b="1">
                <a:solidFill>
                  <a:srgbClr val="FFFF00"/>
                </a:solidFill>
                <a:cs typeface="Times New Roman" pitchFamily="18" charset="0"/>
              </a:rPr>
            </a:br>
            <a:r>
              <a:rPr lang="en-US" sz="1600" b="1">
                <a:solidFill>
                  <a:srgbClr val="FFFF00"/>
                </a:solidFill>
                <a:cs typeface="Times New Roman" pitchFamily="18" charset="0"/>
              </a:rPr>
              <a:t>75 mg/day</a:t>
            </a:r>
          </a:p>
          <a:p>
            <a:pPr defTabSz="854075" eaLnBrk="0" hangingPunct="0">
              <a:lnSpc>
                <a:spcPct val="90000"/>
              </a:lnSpc>
            </a:pPr>
            <a:r>
              <a:rPr lang="en-US" sz="1600" b="1">
                <a:solidFill>
                  <a:srgbClr val="FFFF00"/>
                </a:solidFill>
                <a:cs typeface="Times New Roman" pitchFamily="18" charset="0"/>
              </a:rPr>
              <a:t>(n=7802)</a:t>
            </a:r>
          </a:p>
        </p:txBody>
      </p:sp>
      <p:sp>
        <p:nvSpPr>
          <p:cNvPr id="128005" name="Rectangle 6"/>
          <p:cNvSpPr>
            <a:spLocks noChangeArrowheads="1"/>
          </p:cNvSpPr>
          <p:nvPr/>
        </p:nvSpPr>
        <p:spPr bwMode="auto">
          <a:xfrm>
            <a:off x="7688263" y="4127500"/>
            <a:ext cx="1338262" cy="747713"/>
          </a:xfrm>
          <a:prstGeom prst="rect">
            <a:avLst/>
          </a:prstGeom>
          <a:noFill/>
          <a:ln w="9525">
            <a:noFill/>
            <a:miter lim="800000"/>
            <a:headEnd/>
            <a:tailEnd/>
          </a:ln>
        </p:spPr>
        <p:txBody>
          <a:bodyPr lIns="86072" tIns="43036" rIns="86072" bIns="43036">
            <a:spAutoFit/>
          </a:bodyPr>
          <a:lstStyle/>
          <a:p>
            <a:pPr defTabSz="854075" eaLnBrk="0" hangingPunct="0">
              <a:lnSpc>
                <a:spcPct val="90000"/>
              </a:lnSpc>
            </a:pPr>
            <a:r>
              <a:rPr lang="en-US" sz="1600" b="1">
                <a:solidFill>
                  <a:srgbClr val="FFFF00"/>
                </a:solidFill>
                <a:cs typeface="Times New Roman" pitchFamily="18" charset="0"/>
              </a:rPr>
              <a:t>Placebo </a:t>
            </a:r>
            <a:br>
              <a:rPr lang="en-US" sz="1600" b="1">
                <a:solidFill>
                  <a:srgbClr val="FFFF00"/>
                </a:solidFill>
                <a:cs typeface="Times New Roman" pitchFamily="18" charset="0"/>
              </a:rPr>
            </a:br>
            <a:r>
              <a:rPr lang="en-US" sz="1600" b="1">
                <a:solidFill>
                  <a:srgbClr val="FFFF00"/>
                </a:solidFill>
                <a:cs typeface="Times New Roman" pitchFamily="18" charset="0"/>
              </a:rPr>
              <a:t>1 tablet/day </a:t>
            </a:r>
            <a:br>
              <a:rPr lang="en-US" sz="1600" b="1">
                <a:solidFill>
                  <a:srgbClr val="FFFF00"/>
                </a:solidFill>
                <a:cs typeface="Times New Roman" pitchFamily="18" charset="0"/>
              </a:rPr>
            </a:br>
            <a:r>
              <a:rPr lang="en-US" sz="1600" b="1">
                <a:solidFill>
                  <a:srgbClr val="FFFF00"/>
                </a:solidFill>
                <a:cs typeface="Times New Roman" pitchFamily="18" charset="0"/>
              </a:rPr>
              <a:t>(n=7801)</a:t>
            </a:r>
          </a:p>
        </p:txBody>
      </p:sp>
      <p:sp>
        <p:nvSpPr>
          <p:cNvPr id="128006" name="Rectangle 7"/>
          <p:cNvSpPr>
            <a:spLocks noChangeArrowheads="1"/>
          </p:cNvSpPr>
          <p:nvPr/>
        </p:nvSpPr>
        <p:spPr bwMode="auto">
          <a:xfrm>
            <a:off x="2114550" y="4927600"/>
            <a:ext cx="1677988" cy="511175"/>
          </a:xfrm>
          <a:prstGeom prst="rect">
            <a:avLst/>
          </a:prstGeom>
          <a:noFill/>
          <a:ln w="9525">
            <a:noFill/>
            <a:miter lim="800000"/>
            <a:headEnd/>
            <a:tailEnd/>
          </a:ln>
        </p:spPr>
        <p:txBody>
          <a:bodyPr lIns="86072" tIns="43036" rIns="86072" bIns="43036">
            <a:spAutoFit/>
          </a:bodyPr>
          <a:lstStyle/>
          <a:p>
            <a:pPr algn="ctr" defTabSz="854075" eaLnBrk="0" hangingPunct="0"/>
            <a:r>
              <a:rPr lang="en-US" sz="1400" b="1">
                <a:solidFill>
                  <a:srgbClr val="FFFFFF"/>
                </a:solidFill>
                <a:cs typeface="Times New Roman" pitchFamily="18" charset="0"/>
              </a:rPr>
              <a:t>1-month </a:t>
            </a:r>
          </a:p>
          <a:p>
            <a:pPr algn="ctr" defTabSz="854075" eaLnBrk="0" hangingPunct="0"/>
            <a:r>
              <a:rPr lang="en-US" sz="1400" b="1">
                <a:solidFill>
                  <a:srgbClr val="FFFFFF"/>
                </a:solidFill>
                <a:cs typeface="Times New Roman" pitchFamily="18" charset="0"/>
              </a:rPr>
              <a:t>visit</a:t>
            </a:r>
          </a:p>
        </p:txBody>
      </p:sp>
      <p:sp>
        <p:nvSpPr>
          <p:cNvPr id="128007" name="Line 8"/>
          <p:cNvSpPr>
            <a:spLocks noChangeShapeType="1"/>
          </p:cNvSpPr>
          <p:nvPr/>
        </p:nvSpPr>
        <p:spPr bwMode="auto">
          <a:xfrm flipH="1">
            <a:off x="77788" y="3067050"/>
            <a:ext cx="1754187" cy="0"/>
          </a:xfrm>
          <a:prstGeom prst="line">
            <a:avLst/>
          </a:prstGeom>
          <a:noFill/>
          <a:ln w="50800">
            <a:solidFill>
              <a:schemeClr val="bg1"/>
            </a:solidFill>
            <a:round/>
            <a:headEnd type="none" w="sm" len="sm"/>
            <a:tailEnd type="none" w="sm" len="sm"/>
          </a:ln>
        </p:spPr>
        <p:txBody>
          <a:bodyPr wrap="none"/>
          <a:lstStyle/>
          <a:p>
            <a:endParaRPr lang="fr-CA"/>
          </a:p>
        </p:txBody>
      </p:sp>
      <p:sp>
        <p:nvSpPr>
          <p:cNvPr id="128008" name="Freeform 9"/>
          <p:cNvSpPr>
            <a:spLocks/>
          </p:cNvSpPr>
          <p:nvPr/>
        </p:nvSpPr>
        <p:spPr bwMode="auto">
          <a:xfrm>
            <a:off x="2092325" y="1854200"/>
            <a:ext cx="2095500" cy="2670175"/>
          </a:xfrm>
          <a:custGeom>
            <a:avLst/>
            <a:gdLst>
              <a:gd name="T0" fmla="*/ 2147483647 w 3025"/>
              <a:gd name="T1" fmla="*/ 0 h 1249"/>
              <a:gd name="T2" fmla="*/ 2147483647 w 3025"/>
              <a:gd name="T3" fmla="*/ 0 h 1249"/>
              <a:gd name="T4" fmla="*/ 0 w 3025"/>
              <a:gd name="T5" fmla="*/ 2147483647 h 1249"/>
              <a:gd name="T6" fmla="*/ 2147483647 w 3025"/>
              <a:gd name="T7" fmla="*/ 2147483647 h 1249"/>
              <a:gd name="T8" fmla="*/ 2147483647 w 3025"/>
              <a:gd name="T9" fmla="*/ 2147483647 h 1249"/>
              <a:gd name="T10" fmla="*/ 0 60000 65536"/>
              <a:gd name="T11" fmla="*/ 0 60000 65536"/>
              <a:gd name="T12" fmla="*/ 0 60000 65536"/>
              <a:gd name="T13" fmla="*/ 0 60000 65536"/>
              <a:gd name="T14" fmla="*/ 0 60000 65536"/>
              <a:gd name="T15" fmla="*/ 0 w 3025"/>
              <a:gd name="T16" fmla="*/ 0 h 1249"/>
              <a:gd name="T17" fmla="*/ 3025 w 3025"/>
              <a:gd name="T18" fmla="*/ 1249 h 1249"/>
            </a:gdLst>
            <a:ahLst/>
            <a:cxnLst>
              <a:cxn ang="T10">
                <a:pos x="T0" y="T1"/>
              </a:cxn>
              <a:cxn ang="T11">
                <a:pos x="T2" y="T3"/>
              </a:cxn>
              <a:cxn ang="T12">
                <a:pos x="T4" y="T5"/>
              </a:cxn>
              <a:cxn ang="T13">
                <a:pos x="T6" y="T7"/>
              </a:cxn>
              <a:cxn ang="T14">
                <a:pos x="T8" y="T9"/>
              </a:cxn>
            </a:cxnLst>
            <a:rect l="T15" t="T16" r="T17" b="T18"/>
            <a:pathLst>
              <a:path w="3025" h="1249">
                <a:moveTo>
                  <a:pt x="3024" y="0"/>
                </a:moveTo>
                <a:lnTo>
                  <a:pt x="432" y="0"/>
                </a:lnTo>
                <a:lnTo>
                  <a:pt x="0" y="624"/>
                </a:lnTo>
                <a:lnTo>
                  <a:pt x="432" y="1248"/>
                </a:lnTo>
                <a:lnTo>
                  <a:pt x="3024" y="1248"/>
                </a:lnTo>
              </a:path>
            </a:pathLst>
          </a:custGeom>
          <a:noFill/>
          <a:ln w="50800" cap="rnd" cmpd="sng">
            <a:solidFill>
              <a:schemeClr val="bg1"/>
            </a:solidFill>
            <a:prstDash val="solid"/>
            <a:round/>
            <a:headEnd type="none" w="sm" len="sm"/>
            <a:tailEnd type="none" w="sm" len="sm"/>
          </a:ln>
        </p:spPr>
        <p:txBody>
          <a:bodyPr/>
          <a:lstStyle/>
          <a:p>
            <a:endParaRPr lang="fr-CA"/>
          </a:p>
        </p:txBody>
      </p:sp>
      <p:sp>
        <p:nvSpPr>
          <p:cNvPr id="128009" name="Rectangle 10"/>
          <p:cNvSpPr>
            <a:spLocks noChangeArrowheads="1"/>
          </p:cNvSpPr>
          <p:nvPr/>
        </p:nvSpPr>
        <p:spPr bwMode="auto">
          <a:xfrm>
            <a:off x="7029450" y="4918075"/>
            <a:ext cx="1262063" cy="661988"/>
          </a:xfrm>
          <a:prstGeom prst="rect">
            <a:avLst/>
          </a:prstGeom>
          <a:noFill/>
          <a:ln w="9525">
            <a:noFill/>
            <a:miter lim="800000"/>
            <a:headEnd/>
            <a:tailEnd/>
          </a:ln>
        </p:spPr>
        <p:txBody>
          <a:bodyPr wrap="none" lIns="86072" tIns="43036" rIns="86072" bIns="43036">
            <a:spAutoFit/>
          </a:bodyPr>
          <a:lstStyle/>
          <a:p>
            <a:pPr algn="ctr" defTabSz="854075" eaLnBrk="0" hangingPunct="0">
              <a:lnSpc>
                <a:spcPct val="90000"/>
              </a:lnSpc>
            </a:pPr>
            <a:r>
              <a:rPr lang="en-US" sz="1400" b="1">
                <a:solidFill>
                  <a:srgbClr val="FFFFFF"/>
                </a:solidFill>
                <a:cs typeface="Times New Roman" pitchFamily="18" charset="0"/>
              </a:rPr>
              <a:t>Final visit </a:t>
            </a:r>
            <a:br>
              <a:rPr lang="en-US" sz="1400" b="1">
                <a:solidFill>
                  <a:srgbClr val="FFFFFF"/>
                </a:solidFill>
                <a:cs typeface="Times New Roman" pitchFamily="18" charset="0"/>
              </a:rPr>
            </a:br>
            <a:r>
              <a:rPr lang="en-US" sz="1400" b="1">
                <a:solidFill>
                  <a:srgbClr val="FFFFFF"/>
                </a:solidFill>
                <a:cs typeface="Times New Roman" pitchFamily="18" charset="0"/>
              </a:rPr>
              <a:t>(Fixed study </a:t>
            </a:r>
            <a:br>
              <a:rPr lang="en-US" sz="1400" b="1">
                <a:solidFill>
                  <a:srgbClr val="FFFFFF"/>
                </a:solidFill>
                <a:cs typeface="Times New Roman" pitchFamily="18" charset="0"/>
              </a:rPr>
            </a:br>
            <a:r>
              <a:rPr lang="en-US" sz="1400" b="1">
                <a:solidFill>
                  <a:srgbClr val="FFFFFF"/>
                </a:solidFill>
                <a:cs typeface="Times New Roman" pitchFamily="18" charset="0"/>
              </a:rPr>
              <a:t>end date)</a:t>
            </a:r>
          </a:p>
        </p:txBody>
      </p:sp>
      <p:grpSp>
        <p:nvGrpSpPr>
          <p:cNvPr id="128010" name="Group 11"/>
          <p:cNvGrpSpPr>
            <a:grpSpLocks/>
          </p:cNvGrpSpPr>
          <p:nvPr/>
        </p:nvGrpSpPr>
        <p:grpSpPr bwMode="auto">
          <a:xfrm>
            <a:off x="4286250" y="1854200"/>
            <a:ext cx="3397250" cy="2659063"/>
            <a:chOff x="3462" y="1743"/>
            <a:chExt cx="1350" cy="1248"/>
          </a:xfrm>
        </p:grpSpPr>
        <p:sp>
          <p:nvSpPr>
            <p:cNvPr id="128038" name="Line 12"/>
            <p:cNvSpPr>
              <a:spLocks noChangeShapeType="1"/>
            </p:cNvSpPr>
            <p:nvPr/>
          </p:nvSpPr>
          <p:spPr bwMode="auto">
            <a:xfrm>
              <a:off x="3462" y="1743"/>
              <a:ext cx="1350" cy="0"/>
            </a:xfrm>
            <a:prstGeom prst="line">
              <a:avLst/>
            </a:prstGeom>
            <a:noFill/>
            <a:ln w="50800">
              <a:solidFill>
                <a:schemeClr val="bg1"/>
              </a:solidFill>
              <a:prstDash val="dash"/>
              <a:round/>
              <a:headEnd type="none" w="sm" len="sm"/>
              <a:tailEnd type="none" w="sm" len="sm"/>
            </a:ln>
          </p:spPr>
          <p:txBody>
            <a:bodyPr wrap="none"/>
            <a:lstStyle/>
            <a:p>
              <a:endParaRPr lang="fr-CA"/>
            </a:p>
          </p:txBody>
        </p:sp>
        <p:sp>
          <p:nvSpPr>
            <p:cNvPr id="128039" name="Line 13"/>
            <p:cNvSpPr>
              <a:spLocks noChangeShapeType="1"/>
            </p:cNvSpPr>
            <p:nvPr/>
          </p:nvSpPr>
          <p:spPr bwMode="auto">
            <a:xfrm>
              <a:off x="3462" y="2991"/>
              <a:ext cx="1350" cy="0"/>
            </a:xfrm>
            <a:prstGeom prst="line">
              <a:avLst/>
            </a:prstGeom>
            <a:noFill/>
            <a:ln w="50800">
              <a:solidFill>
                <a:schemeClr val="bg1"/>
              </a:solidFill>
              <a:prstDash val="dash"/>
              <a:round/>
              <a:headEnd type="none" w="sm" len="sm"/>
              <a:tailEnd type="none" w="sm" len="sm"/>
            </a:ln>
          </p:spPr>
          <p:txBody>
            <a:bodyPr wrap="none"/>
            <a:lstStyle/>
            <a:p>
              <a:endParaRPr lang="fr-CA"/>
            </a:p>
          </p:txBody>
        </p:sp>
      </p:grpSp>
      <p:grpSp>
        <p:nvGrpSpPr>
          <p:cNvPr id="128011" name="Group 14"/>
          <p:cNvGrpSpPr>
            <a:grpSpLocks/>
          </p:cNvGrpSpPr>
          <p:nvPr/>
        </p:nvGrpSpPr>
        <p:grpSpPr bwMode="auto">
          <a:xfrm>
            <a:off x="2921000" y="1662113"/>
            <a:ext cx="38100" cy="3038475"/>
            <a:chOff x="2590" y="1663"/>
            <a:chExt cx="0" cy="1406"/>
          </a:xfrm>
        </p:grpSpPr>
        <p:sp>
          <p:nvSpPr>
            <p:cNvPr id="128036" name="Line 15"/>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37" name="Line 16"/>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sp>
        <p:nvSpPr>
          <p:cNvPr id="128012" name="Rectangle 17"/>
          <p:cNvSpPr>
            <a:spLocks noChangeArrowheads="1"/>
          </p:cNvSpPr>
          <p:nvPr/>
        </p:nvSpPr>
        <p:spPr bwMode="auto">
          <a:xfrm>
            <a:off x="77788" y="2038350"/>
            <a:ext cx="2247900" cy="968375"/>
          </a:xfrm>
          <a:prstGeom prst="rect">
            <a:avLst/>
          </a:prstGeom>
          <a:noFill/>
          <a:ln w="9525">
            <a:noFill/>
            <a:miter lim="800000"/>
            <a:headEnd/>
            <a:tailEnd/>
          </a:ln>
        </p:spPr>
        <p:txBody>
          <a:bodyPr lIns="86072" tIns="43036" rIns="86072" bIns="43036">
            <a:spAutoFit/>
          </a:bodyPr>
          <a:lstStyle/>
          <a:p>
            <a:pPr defTabSz="854075" eaLnBrk="0" hangingPunct="0">
              <a:lnSpc>
                <a:spcPct val="90000"/>
              </a:lnSpc>
            </a:pPr>
            <a:r>
              <a:rPr lang="en-US" sz="1600" b="1">
                <a:solidFill>
                  <a:srgbClr val="FFFF00"/>
                </a:solidFill>
                <a:cs typeface="Times New Roman" pitchFamily="18" charset="0"/>
              </a:rPr>
              <a:t>Patients age </a:t>
            </a:r>
            <a:r>
              <a:rPr lang="en-US" sz="1600" b="1">
                <a:solidFill>
                  <a:srgbClr val="FFFF00"/>
                </a:solidFill>
              </a:rPr>
              <a:t>≥</a:t>
            </a:r>
            <a:r>
              <a:rPr lang="en-US" sz="1600" b="1">
                <a:solidFill>
                  <a:srgbClr val="FFFF00"/>
                </a:solidFill>
                <a:cs typeface="Times New Roman" pitchFamily="18" charset="0"/>
              </a:rPr>
              <a:t> 45 years at high risk of atherothrombotic events</a:t>
            </a:r>
          </a:p>
        </p:txBody>
      </p:sp>
      <p:sp>
        <p:nvSpPr>
          <p:cNvPr id="128013" name="Oval 18"/>
          <p:cNvSpPr>
            <a:spLocks noChangeArrowheads="1"/>
          </p:cNvSpPr>
          <p:nvPr/>
        </p:nvSpPr>
        <p:spPr bwMode="auto">
          <a:xfrm>
            <a:off x="1806575" y="2765425"/>
            <a:ext cx="669925" cy="611188"/>
          </a:xfrm>
          <a:prstGeom prst="ellipse">
            <a:avLst/>
          </a:prstGeom>
          <a:solidFill>
            <a:schemeClr val="bg1"/>
          </a:solidFill>
          <a:ln w="25400">
            <a:solidFill>
              <a:schemeClr val="tx2"/>
            </a:solidFill>
            <a:round/>
            <a:headEnd/>
            <a:tailEnd/>
          </a:ln>
        </p:spPr>
        <p:txBody>
          <a:bodyPr wrap="none" lIns="90488" tIns="44450" rIns="90488" bIns="44450" anchor="ctr"/>
          <a:lstStyle/>
          <a:p>
            <a:pPr algn="ctr" defTabSz="914400" eaLnBrk="0" hangingPunct="0">
              <a:lnSpc>
                <a:spcPct val="70000"/>
              </a:lnSpc>
            </a:pPr>
            <a:r>
              <a:rPr lang="en-GB" sz="1600" b="1">
                <a:solidFill>
                  <a:srgbClr val="FF6600"/>
                </a:solidFill>
                <a:cs typeface="Times New Roman" pitchFamily="18" charset="0"/>
              </a:rPr>
              <a:t>R</a:t>
            </a:r>
          </a:p>
        </p:txBody>
      </p:sp>
      <p:sp>
        <p:nvSpPr>
          <p:cNvPr id="128014" name="Rectangle 19"/>
          <p:cNvSpPr>
            <a:spLocks noChangeArrowheads="1"/>
          </p:cNvSpPr>
          <p:nvPr/>
        </p:nvSpPr>
        <p:spPr bwMode="auto">
          <a:xfrm>
            <a:off x="2921000" y="2852738"/>
            <a:ext cx="4229100" cy="592137"/>
          </a:xfrm>
          <a:prstGeom prst="rect">
            <a:avLst/>
          </a:prstGeom>
          <a:solidFill>
            <a:srgbClr val="66CCFF"/>
          </a:solidFill>
          <a:ln w="9525">
            <a:solidFill>
              <a:srgbClr val="66CCFF"/>
            </a:solidFill>
            <a:miter lim="800000"/>
            <a:headEnd/>
            <a:tailEnd/>
          </a:ln>
        </p:spPr>
        <p:txBody>
          <a:bodyPr anchor="ctr" anchorCtr="1">
            <a:spAutoFit/>
          </a:bodyPr>
          <a:lstStyle/>
          <a:p>
            <a:pPr defTabSz="914400" eaLnBrk="0" hangingPunct="0"/>
            <a:r>
              <a:rPr lang="en-US" sz="1600" b="1">
                <a:solidFill>
                  <a:srgbClr val="000000"/>
                </a:solidFill>
                <a:cs typeface="Times New Roman" pitchFamily="18" charset="0"/>
              </a:rPr>
              <a:t>Double-blind treatment up to 1040 primary efficacy events*</a:t>
            </a:r>
          </a:p>
        </p:txBody>
      </p:sp>
      <p:sp>
        <p:nvSpPr>
          <p:cNvPr id="128015" name="Rectangle 20"/>
          <p:cNvSpPr>
            <a:spLocks noChangeArrowheads="1"/>
          </p:cNvSpPr>
          <p:nvPr/>
        </p:nvSpPr>
        <p:spPr bwMode="auto">
          <a:xfrm>
            <a:off x="2484438" y="3798888"/>
            <a:ext cx="5159375" cy="363537"/>
          </a:xfrm>
          <a:prstGeom prst="rect">
            <a:avLst/>
          </a:prstGeom>
          <a:noFill/>
          <a:ln w="25400">
            <a:solidFill>
              <a:srgbClr val="FF6600"/>
            </a:solidFill>
            <a:miter lim="800000"/>
            <a:headEnd/>
            <a:tailEnd/>
          </a:ln>
        </p:spPr>
        <p:txBody>
          <a:bodyPr>
            <a:spAutoFit/>
          </a:bodyPr>
          <a:lstStyle/>
          <a:p>
            <a:pPr algn="ctr" defTabSz="914400"/>
            <a:r>
              <a:rPr lang="en-US" sz="1600" b="1">
                <a:solidFill>
                  <a:srgbClr val="FFFFFF"/>
                </a:solidFill>
                <a:cs typeface="Times New Roman" pitchFamily="18" charset="0"/>
              </a:rPr>
              <a:t>Low dose ASA 75</a:t>
            </a:r>
            <a:r>
              <a:rPr lang="en-US" sz="1600" b="1">
                <a:solidFill>
                  <a:srgbClr val="FFFFFF"/>
                </a:solidFill>
                <a:cs typeface="Times New Roman" pitchFamily="18" charset="0"/>
                <a:sym typeface="Symbol" pitchFamily="18" charset="2"/>
              </a:rPr>
              <a:t></a:t>
            </a:r>
            <a:r>
              <a:rPr lang="en-US" sz="1600" b="1">
                <a:solidFill>
                  <a:srgbClr val="FFFFFF"/>
                </a:solidFill>
                <a:cs typeface="Times New Roman" pitchFamily="18" charset="0"/>
              </a:rPr>
              <a:t>162 mg/day</a:t>
            </a:r>
          </a:p>
        </p:txBody>
      </p:sp>
      <p:sp>
        <p:nvSpPr>
          <p:cNvPr id="128016" name="Rectangle 21"/>
          <p:cNvSpPr>
            <a:spLocks noChangeArrowheads="1"/>
          </p:cNvSpPr>
          <p:nvPr/>
        </p:nvSpPr>
        <p:spPr bwMode="auto">
          <a:xfrm>
            <a:off x="2498725" y="2146300"/>
            <a:ext cx="5159375" cy="361950"/>
          </a:xfrm>
          <a:prstGeom prst="rect">
            <a:avLst/>
          </a:prstGeom>
          <a:noFill/>
          <a:ln w="25400">
            <a:solidFill>
              <a:srgbClr val="FF6600"/>
            </a:solidFill>
            <a:miter lim="800000"/>
            <a:headEnd/>
            <a:tailEnd/>
          </a:ln>
        </p:spPr>
        <p:txBody>
          <a:bodyPr>
            <a:spAutoFit/>
          </a:bodyPr>
          <a:lstStyle/>
          <a:p>
            <a:pPr algn="ctr" defTabSz="914400"/>
            <a:r>
              <a:rPr lang="en-US" sz="1600" b="1">
                <a:solidFill>
                  <a:srgbClr val="FFFFFF"/>
                </a:solidFill>
                <a:cs typeface="Times New Roman" pitchFamily="18" charset="0"/>
              </a:rPr>
              <a:t>Low dose ASA 75</a:t>
            </a:r>
            <a:r>
              <a:rPr lang="en-US" sz="1600" b="1">
                <a:solidFill>
                  <a:srgbClr val="FFFFFF"/>
                </a:solidFill>
                <a:cs typeface="Times New Roman" pitchFamily="18" charset="0"/>
                <a:sym typeface="Symbol" pitchFamily="18" charset="2"/>
              </a:rPr>
              <a:t></a:t>
            </a:r>
            <a:r>
              <a:rPr lang="en-US" sz="1600" b="1">
                <a:solidFill>
                  <a:srgbClr val="FFFFFF"/>
                </a:solidFill>
                <a:cs typeface="Times New Roman" pitchFamily="18" charset="0"/>
              </a:rPr>
              <a:t>162 mg/day</a:t>
            </a:r>
          </a:p>
        </p:txBody>
      </p:sp>
      <p:sp>
        <p:nvSpPr>
          <p:cNvPr id="128017" name="Rectangle 22"/>
          <p:cNvSpPr>
            <a:spLocks noChangeArrowheads="1"/>
          </p:cNvSpPr>
          <p:nvPr/>
        </p:nvSpPr>
        <p:spPr bwMode="auto">
          <a:xfrm>
            <a:off x="77788" y="3105150"/>
            <a:ext cx="2247900" cy="306388"/>
          </a:xfrm>
          <a:prstGeom prst="rect">
            <a:avLst/>
          </a:prstGeom>
          <a:noFill/>
          <a:ln w="9525">
            <a:noFill/>
            <a:miter lim="800000"/>
            <a:headEnd/>
            <a:tailEnd/>
          </a:ln>
        </p:spPr>
        <p:txBody>
          <a:bodyPr lIns="86072" tIns="43036" rIns="86072" bIns="43036">
            <a:spAutoFit/>
          </a:bodyPr>
          <a:lstStyle/>
          <a:p>
            <a:pPr defTabSz="854075" eaLnBrk="0" hangingPunct="0">
              <a:lnSpc>
                <a:spcPct val="90000"/>
              </a:lnSpc>
            </a:pPr>
            <a:r>
              <a:rPr lang="en-US" sz="1600" b="1">
                <a:solidFill>
                  <a:srgbClr val="FFFF00"/>
                </a:solidFill>
                <a:cs typeface="Times New Roman" pitchFamily="18" charset="0"/>
              </a:rPr>
              <a:t>(n=15603)</a:t>
            </a:r>
          </a:p>
        </p:txBody>
      </p:sp>
      <p:sp>
        <p:nvSpPr>
          <p:cNvPr id="128018" name="Text Box 23"/>
          <p:cNvSpPr txBox="1">
            <a:spLocks noChangeArrowheads="1"/>
          </p:cNvSpPr>
          <p:nvPr/>
        </p:nvSpPr>
        <p:spPr bwMode="auto">
          <a:xfrm>
            <a:off x="4687888" y="4922838"/>
            <a:ext cx="2251075" cy="304800"/>
          </a:xfrm>
          <a:prstGeom prst="rect">
            <a:avLst/>
          </a:prstGeom>
          <a:noFill/>
          <a:ln w="9525">
            <a:noFill/>
            <a:miter lim="800000"/>
            <a:headEnd/>
            <a:tailEnd/>
          </a:ln>
        </p:spPr>
        <p:txBody>
          <a:bodyPr>
            <a:spAutoFit/>
          </a:bodyPr>
          <a:lstStyle/>
          <a:p>
            <a:pPr algn="ctr" defTabSz="914400" eaLnBrk="0" hangingPunct="0">
              <a:spcBef>
                <a:spcPct val="20000"/>
              </a:spcBef>
            </a:pPr>
            <a:r>
              <a:rPr lang="fr-FR" sz="1400" b="1">
                <a:solidFill>
                  <a:srgbClr val="FFFFFF"/>
                </a:solidFill>
                <a:cs typeface="Times New Roman" pitchFamily="18" charset="0"/>
              </a:rPr>
              <a:t>Visits every 6 months</a:t>
            </a:r>
            <a:endParaRPr lang="en-US" sz="1400" b="1">
              <a:solidFill>
                <a:srgbClr val="FFFFFF"/>
              </a:solidFill>
              <a:cs typeface="Times New Roman" pitchFamily="18" charset="0"/>
            </a:endParaRPr>
          </a:p>
        </p:txBody>
      </p:sp>
      <p:sp>
        <p:nvSpPr>
          <p:cNvPr id="128019" name="Rectangle 24"/>
          <p:cNvSpPr>
            <a:spLocks noChangeArrowheads="1"/>
          </p:cNvSpPr>
          <p:nvPr/>
        </p:nvSpPr>
        <p:spPr bwMode="auto">
          <a:xfrm>
            <a:off x="3294063" y="4927600"/>
            <a:ext cx="1677987" cy="511175"/>
          </a:xfrm>
          <a:prstGeom prst="rect">
            <a:avLst/>
          </a:prstGeom>
          <a:noFill/>
          <a:ln w="9525">
            <a:noFill/>
            <a:miter lim="800000"/>
            <a:headEnd/>
            <a:tailEnd/>
          </a:ln>
        </p:spPr>
        <p:txBody>
          <a:bodyPr lIns="86072" tIns="43036" rIns="86072" bIns="43036">
            <a:spAutoFit/>
          </a:bodyPr>
          <a:lstStyle/>
          <a:p>
            <a:pPr algn="ctr" defTabSz="854075" eaLnBrk="0" hangingPunct="0"/>
            <a:r>
              <a:rPr lang="en-US" sz="1400" b="1">
                <a:solidFill>
                  <a:srgbClr val="FFFFFF"/>
                </a:solidFill>
                <a:cs typeface="Times New Roman" pitchFamily="18" charset="0"/>
              </a:rPr>
              <a:t>3-month </a:t>
            </a:r>
          </a:p>
          <a:p>
            <a:pPr algn="ctr" defTabSz="854075" eaLnBrk="0" hangingPunct="0"/>
            <a:r>
              <a:rPr lang="en-US" sz="1400" b="1">
                <a:solidFill>
                  <a:srgbClr val="FFFFFF"/>
                </a:solidFill>
                <a:cs typeface="Times New Roman" pitchFamily="18" charset="0"/>
              </a:rPr>
              <a:t>visit</a:t>
            </a:r>
          </a:p>
        </p:txBody>
      </p:sp>
      <p:grpSp>
        <p:nvGrpSpPr>
          <p:cNvPr id="128020" name="Group 25"/>
          <p:cNvGrpSpPr>
            <a:grpSpLocks/>
          </p:cNvGrpSpPr>
          <p:nvPr/>
        </p:nvGrpSpPr>
        <p:grpSpPr bwMode="auto">
          <a:xfrm>
            <a:off x="3535363" y="1662113"/>
            <a:ext cx="38100" cy="3038475"/>
            <a:chOff x="2590" y="1663"/>
            <a:chExt cx="0" cy="1406"/>
          </a:xfrm>
        </p:grpSpPr>
        <p:sp>
          <p:nvSpPr>
            <p:cNvPr id="128034" name="Line 26"/>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35" name="Line 27"/>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grpSp>
        <p:nvGrpSpPr>
          <p:cNvPr id="128021" name="Group 28"/>
          <p:cNvGrpSpPr>
            <a:grpSpLocks/>
          </p:cNvGrpSpPr>
          <p:nvPr/>
        </p:nvGrpSpPr>
        <p:grpSpPr bwMode="auto">
          <a:xfrm>
            <a:off x="4135438" y="1662113"/>
            <a:ext cx="38100" cy="3038475"/>
            <a:chOff x="2590" y="1663"/>
            <a:chExt cx="0" cy="1406"/>
          </a:xfrm>
        </p:grpSpPr>
        <p:sp>
          <p:nvSpPr>
            <p:cNvPr id="128032" name="Line 29"/>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33" name="Line 30"/>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grpSp>
        <p:nvGrpSpPr>
          <p:cNvPr id="128022" name="Group 31"/>
          <p:cNvGrpSpPr>
            <a:grpSpLocks/>
          </p:cNvGrpSpPr>
          <p:nvPr/>
        </p:nvGrpSpPr>
        <p:grpSpPr bwMode="auto">
          <a:xfrm>
            <a:off x="5262563" y="1662113"/>
            <a:ext cx="38100" cy="3038475"/>
            <a:chOff x="2590" y="1663"/>
            <a:chExt cx="0" cy="1406"/>
          </a:xfrm>
        </p:grpSpPr>
        <p:sp>
          <p:nvSpPr>
            <p:cNvPr id="128030" name="Line 32"/>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31" name="Line 33"/>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grpSp>
        <p:nvGrpSpPr>
          <p:cNvPr id="128023" name="Group 34"/>
          <p:cNvGrpSpPr>
            <a:grpSpLocks/>
          </p:cNvGrpSpPr>
          <p:nvPr/>
        </p:nvGrpSpPr>
        <p:grpSpPr bwMode="auto">
          <a:xfrm>
            <a:off x="6410325" y="1662113"/>
            <a:ext cx="38100" cy="3038475"/>
            <a:chOff x="2590" y="1663"/>
            <a:chExt cx="0" cy="1406"/>
          </a:xfrm>
        </p:grpSpPr>
        <p:sp>
          <p:nvSpPr>
            <p:cNvPr id="128028" name="Line 35"/>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29" name="Line 36"/>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grpSp>
        <p:nvGrpSpPr>
          <p:cNvPr id="128024" name="Group 37"/>
          <p:cNvGrpSpPr>
            <a:grpSpLocks/>
          </p:cNvGrpSpPr>
          <p:nvPr/>
        </p:nvGrpSpPr>
        <p:grpSpPr bwMode="auto">
          <a:xfrm>
            <a:off x="7669213" y="1662113"/>
            <a:ext cx="38100" cy="3038475"/>
            <a:chOff x="2590" y="1663"/>
            <a:chExt cx="0" cy="1406"/>
          </a:xfrm>
        </p:grpSpPr>
        <p:sp>
          <p:nvSpPr>
            <p:cNvPr id="128026" name="Line 38"/>
            <p:cNvSpPr>
              <a:spLocks noChangeShapeType="1"/>
            </p:cNvSpPr>
            <p:nvPr/>
          </p:nvSpPr>
          <p:spPr bwMode="auto">
            <a:xfrm>
              <a:off x="2590" y="1663"/>
              <a:ext cx="0" cy="164"/>
            </a:xfrm>
            <a:prstGeom prst="line">
              <a:avLst/>
            </a:prstGeom>
            <a:noFill/>
            <a:ln w="50800">
              <a:solidFill>
                <a:schemeClr val="bg1"/>
              </a:solidFill>
              <a:round/>
              <a:headEnd type="none" w="sm" len="sm"/>
              <a:tailEnd type="none" w="sm" len="sm"/>
            </a:ln>
          </p:spPr>
          <p:txBody>
            <a:bodyPr wrap="none"/>
            <a:lstStyle/>
            <a:p>
              <a:endParaRPr lang="fr-CA"/>
            </a:p>
          </p:txBody>
        </p:sp>
        <p:sp>
          <p:nvSpPr>
            <p:cNvPr id="128027" name="Line 39"/>
            <p:cNvSpPr>
              <a:spLocks noChangeShapeType="1"/>
            </p:cNvSpPr>
            <p:nvPr/>
          </p:nvSpPr>
          <p:spPr bwMode="auto">
            <a:xfrm>
              <a:off x="2590" y="2905"/>
              <a:ext cx="0" cy="164"/>
            </a:xfrm>
            <a:prstGeom prst="line">
              <a:avLst/>
            </a:prstGeom>
            <a:noFill/>
            <a:ln w="50800">
              <a:solidFill>
                <a:schemeClr val="bg1"/>
              </a:solidFill>
              <a:round/>
              <a:headEnd type="none" w="sm" len="sm"/>
              <a:tailEnd type="none" w="sm" len="sm"/>
            </a:ln>
          </p:spPr>
          <p:txBody>
            <a:bodyPr wrap="none"/>
            <a:lstStyle/>
            <a:p>
              <a:endParaRPr lang="fr-CA"/>
            </a:p>
          </p:txBody>
        </p:sp>
      </p:grpSp>
      <p:sp>
        <p:nvSpPr>
          <p:cNvPr id="40" name="Text Box 9"/>
          <p:cNvSpPr txBox="1">
            <a:spLocks noChangeArrowheads="1"/>
          </p:cNvSpPr>
          <p:nvPr/>
        </p:nvSpPr>
        <p:spPr bwMode="auto">
          <a:xfrm>
            <a:off x="325438" y="6413500"/>
            <a:ext cx="5389562" cy="247650"/>
          </a:xfrm>
          <a:prstGeom prst="rect">
            <a:avLst/>
          </a:prstGeom>
          <a:noFill/>
          <a:ln w="9525">
            <a:noFill/>
            <a:miter lim="800000"/>
            <a:headEnd/>
            <a:tailEnd/>
          </a:ln>
        </p:spPr>
        <p:txBody>
          <a:bodyPr lIns="0" tIns="0" rIns="0" bIns="0" anchor="ctr">
            <a:spAutoFit/>
          </a:bodyPr>
          <a:lstStyle/>
          <a:p>
            <a:pPr marL="457200" indent="-457200" defTabSz="914400" eaLnBrk="0" hangingPunct="0"/>
            <a:r>
              <a:rPr lang="nl-NL" sz="1600" dirty="0">
                <a:solidFill>
                  <a:schemeClr val="bg1"/>
                </a:solidFill>
                <a:latin typeface="Calibri" pitchFamily="34" charset="0"/>
              </a:rPr>
              <a:t>Bhatt DL, Topol EJ, et al. Am Heart J 2004; 148: 263–268.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325438" y="1544638"/>
            <a:ext cx="7548562" cy="4602162"/>
          </a:xfrm>
          <a:prstGeom prst="rect">
            <a:avLst/>
          </a:prstGeom>
          <a:noFill/>
          <a:ln w="9525">
            <a:noFill/>
            <a:miter lim="800000"/>
            <a:headEnd/>
            <a:tailEnd/>
          </a:ln>
        </p:spPr>
        <p:txBody>
          <a:bodyPr anchor="ctr">
            <a:spAutoFit/>
          </a:bodyPr>
          <a:lstStyle/>
          <a:p>
            <a:pPr marL="457200" indent="-457200" defTabSz="914400" eaLnBrk="0" hangingPunct="0">
              <a:spcBef>
                <a:spcPct val="15000"/>
              </a:spcBef>
            </a:pPr>
            <a:r>
              <a:rPr lang="en-US" sz="2000" b="1" dirty="0">
                <a:latin typeface="Calibri" pitchFamily="34" charset="0"/>
              </a:rPr>
              <a:t>Patients aged ≥45 years</a:t>
            </a:r>
          </a:p>
          <a:p>
            <a:pPr marL="457200" indent="-457200" defTabSz="914400" eaLnBrk="0" hangingPunct="0">
              <a:spcBef>
                <a:spcPct val="15000"/>
              </a:spcBef>
            </a:pPr>
            <a:r>
              <a:rPr lang="en-US" sz="2000" b="1" dirty="0">
                <a:solidFill>
                  <a:srgbClr val="FFFF00"/>
                </a:solidFill>
                <a:latin typeface="Calibri" pitchFamily="34" charset="0"/>
              </a:rPr>
              <a:t> with </a:t>
            </a:r>
          </a:p>
          <a:p>
            <a:pPr marL="457200" indent="-457200" defTabSz="914400" eaLnBrk="0" hangingPunct="0">
              <a:spcBef>
                <a:spcPct val="15000"/>
              </a:spcBef>
            </a:pPr>
            <a:r>
              <a:rPr lang="en-US" sz="2000" b="1" dirty="0">
                <a:latin typeface="Calibri" pitchFamily="34" charset="0"/>
              </a:rPr>
              <a:t>at least one of the following:</a:t>
            </a:r>
          </a:p>
          <a:p>
            <a:pPr marL="457200" indent="-457200" defTabSz="914400" eaLnBrk="0" hangingPunct="0">
              <a:spcBef>
                <a:spcPct val="15000"/>
              </a:spcBef>
            </a:pPr>
            <a:endParaRPr lang="en-US" sz="2000" b="1" dirty="0">
              <a:latin typeface="Calibri" pitchFamily="34" charset="0"/>
            </a:endParaRPr>
          </a:p>
          <a:p>
            <a:pPr marL="914400" lvl="1" indent="-457200" defTabSz="914400" eaLnBrk="0" hangingPunct="0">
              <a:spcBef>
                <a:spcPct val="15000"/>
              </a:spcBef>
            </a:pPr>
            <a:r>
              <a:rPr lang="en-US" sz="2000" b="1" dirty="0">
                <a:solidFill>
                  <a:srgbClr val="FFFF00"/>
                </a:solidFill>
                <a:latin typeface="Calibri" pitchFamily="34" charset="0"/>
              </a:rPr>
              <a:t>1)</a:t>
            </a:r>
            <a:r>
              <a:rPr lang="en-US" sz="2000" b="1" dirty="0">
                <a:latin typeface="Calibri" pitchFamily="34" charset="0"/>
              </a:rPr>
              <a:t> Documented coronary disease</a:t>
            </a:r>
          </a:p>
          <a:p>
            <a:pPr marL="914400" lvl="1" indent="-457200" defTabSz="914400" eaLnBrk="0" hangingPunct="0">
              <a:spcBef>
                <a:spcPct val="15000"/>
              </a:spcBef>
            </a:pPr>
            <a:r>
              <a:rPr lang="en-US" sz="2000" b="1" dirty="0" smtClean="0">
                <a:solidFill>
                  <a:srgbClr val="FFFF00"/>
                </a:solidFill>
                <a:latin typeface="Calibri" pitchFamily="34" charset="0"/>
              </a:rPr>
              <a:t>	and/or</a:t>
            </a:r>
            <a:endParaRPr lang="en-US" sz="2000" b="1" dirty="0">
              <a:latin typeface="Calibri" pitchFamily="34" charset="0"/>
            </a:endParaRPr>
          </a:p>
          <a:p>
            <a:pPr marL="914400" lvl="1" indent="-457200" defTabSz="914400" eaLnBrk="0" hangingPunct="0">
              <a:spcBef>
                <a:spcPct val="15000"/>
              </a:spcBef>
            </a:pPr>
            <a:r>
              <a:rPr lang="en-US" sz="2000" b="1" dirty="0">
                <a:solidFill>
                  <a:srgbClr val="FFFF00"/>
                </a:solidFill>
                <a:latin typeface="Calibri" pitchFamily="34" charset="0"/>
              </a:rPr>
              <a:t>2) </a:t>
            </a:r>
            <a:r>
              <a:rPr lang="en-US" sz="2000" b="1" dirty="0">
                <a:latin typeface="Calibri" pitchFamily="34" charset="0"/>
              </a:rPr>
              <a:t>Documented </a:t>
            </a:r>
            <a:r>
              <a:rPr lang="en-US" sz="2000" b="1" dirty="0" err="1">
                <a:latin typeface="Calibri" pitchFamily="34" charset="0"/>
              </a:rPr>
              <a:t>cerebrovascular</a:t>
            </a:r>
            <a:r>
              <a:rPr lang="en-US" sz="2000" b="1" dirty="0">
                <a:latin typeface="Calibri" pitchFamily="34" charset="0"/>
              </a:rPr>
              <a:t> disease </a:t>
            </a:r>
          </a:p>
          <a:p>
            <a:pPr marL="914400" lvl="1" indent="-457200" defTabSz="914400" eaLnBrk="0" hangingPunct="0">
              <a:spcBef>
                <a:spcPct val="15000"/>
              </a:spcBef>
            </a:pPr>
            <a:r>
              <a:rPr lang="en-US" sz="2000" b="1" dirty="0" smtClean="0">
                <a:solidFill>
                  <a:srgbClr val="FFFF00"/>
                </a:solidFill>
                <a:latin typeface="Calibri" pitchFamily="34" charset="0"/>
              </a:rPr>
              <a:t>	and/or</a:t>
            </a:r>
            <a:endParaRPr lang="en-US" sz="2000" b="1" dirty="0">
              <a:solidFill>
                <a:srgbClr val="FFFF00"/>
              </a:solidFill>
              <a:latin typeface="Calibri" pitchFamily="34" charset="0"/>
            </a:endParaRPr>
          </a:p>
          <a:p>
            <a:pPr marL="914400" lvl="1" indent="-457200" defTabSz="914400" eaLnBrk="0" hangingPunct="0">
              <a:spcBef>
                <a:spcPct val="15000"/>
              </a:spcBef>
            </a:pPr>
            <a:r>
              <a:rPr lang="en-US" sz="2000" b="1" dirty="0">
                <a:solidFill>
                  <a:srgbClr val="FFFF00"/>
                </a:solidFill>
                <a:latin typeface="Calibri" pitchFamily="34" charset="0"/>
              </a:rPr>
              <a:t>3)</a:t>
            </a:r>
            <a:r>
              <a:rPr lang="en-US" sz="2000" b="1" dirty="0">
                <a:latin typeface="Calibri" pitchFamily="34" charset="0"/>
              </a:rPr>
              <a:t> Documented symptomatic PAD</a:t>
            </a:r>
          </a:p>
          <a:p>
            <a:pPr marL="914400" lvl="1" indent="-457200" defTabSz="914400" eaLnBrk="0" hangingPunct="0">
              <a:spcBef>
                <a:spcPct val="15000"/>
              </a:spcBef>
            </a:pPr>
            <a:r>
              <a:rPr lang="en-US" sz="2000" b="1" dirty="0" smtClean="0">
                <a:solidFill>
                  <a:srgbClr val="FFFF00"/>
                </a:solidFill>
                <a:latin typeface="Calibri" pitchFamily="34" charset="0"/>
              </a:rPr>
              <a:t>	and/or</a:t>
            </a:r>
            <a:endParaRPr lang="en-US" sz="2000" b="1" dirty="0">
              <a:solidFill>
                <a:srgbClr val="FFFF00"/>
              </a:solidFill>
              <a:latin typeface="Calibri" pitchFamily="34" charset="0"/>
            </a:endParaRPr>
          </a:p>
          <a:p>
            <a:pPr marL="914400" lvl="1" indent="-457200" defTabSz="914400" eaLnBrk="0" hangingPunct="0">
              <a:spcBef>
                <a:spcPct val="15000"/>
              </a:spcBef>
            </a:pPr>
            <a:r>
              <a:rPr lang="en-US" sz="2000" b="1" dirty="0">
                <a:solidFill>
                  <a:srgbClr val="FFFF00"/>
                </a:solidFill>
                <a:latin typeface="Calibri" pitchFamily="34" charset="0"/>
              </a:rPr>
              <a:t>4) </a:t>
            </a:r>
            <a:r>
              <a:rPr lang="en-US" sz="2000" b="1" dirty="0">
                <a:latin typeface="Calibri" pitchFamily="34" charset="0"/>
              </a:rPr>
              <a:t>Two major </a:t>
            </a:r>
            <a:r>
              <a:rPr lang="en-US" sz="2000" b="1" dirty="0">
                <a:solidFill>
                  <a:srgbClr val="FFFF00"/>
                </a:solidFill>
                <a:latin typeface="Calibri" pitchFamily="34" charset="0"/>
              </a:rPr>
              <a:t>or</a:t>
            </a:r>
            <a:r>
              <a:rPr lang="en-US" sz="2000" b="1" dirty="0">
                <a:latin typeface="Calibri" pitchFamily="34" charset="0"/>
              </a:rPr>
              <a:t> one major and two minor </a:t>
            </a:r>
            <a:r>
              <a:rPr lang="en-US" sz="2000" b="1" dirty="0">
                <a:solidFill>
                  <a:srgbClr val="FFFF00"/>
                </a:solidFill>
                <a:latin typeface="Calibri" pitchFamily="34" charset="0"/>
              </a:rPr>
              <a:t>or </a:t>
            </a:r>
            <a:r>
              <a:rPr lang="en-US" sz="2000" b="1" dirty="0">
                <a:latin typeface="Calibri" pitchFamily="34" charset="0"/>
              </a:rPr>
              <a:t>three minor risk factors</a:t>
            </a:r>
          </a:p>
          <a:p>
            <a:pPr marL="914400" lvl="1" indent="-457200" defTabSz="914400" eaLnBrk="0" hangingPunct="0">
              <a:spcBef>
                <a:spcPct val="15000"/>
              </a:spcBef>
            </a:pPr>
            <a:endParaRPr lang="en-US" sz="2000" b="1" dirty="0">
              <a:latin typeface="Calibri" pitchFamily="34" charset="0"/>
            </a:endParaRPr>
          </a:p>
        </p:txBody>
      </p:sp>
      <p:sp>
        <p:nvSpPr>
          <p:cNvPr id="129027" name="Rectangle 4"/>
          <p:cNvSpPr>
            <a:spLocks noChangeArrowheads="1"/>
          </p:cNvSpPr>
          <p:nvPr/>
        </p:nvSpPr>
        <p:spPr bwMode="auto">
          <a:xfrm>
            <a:off x="325438" y="2873375"/>
            <a:ext cx="8518525" cy="3070225"/>
          </a:xfrm>
          <a:prstGeom prst="rect">
            <a:avLst/>
          </a:prstGeom>
          <a:noFill/>
          <a:ln w="28575">
            <a:solidFill>
              <a:srgbClr val="FFFF00"/>
            </a:solidFill>
            <a:miter lim="800000"/>
            <a:headEnd/>
            <a:tailEnd/>
          </a:ln>
        </p:spPr>
        <p:txBody>
          <a:bodyPr wrap="none" anchor="ctr"/>
          <a:lstStyle/>
          <a:p>
            <a:pPr defTabSz="914400"/>
            <a:endParaRPr lang="fr-CA">
              <a:latin typeface="Calibri" pitchFamily="34" charset="0"/>
            </a:endParaRPr>
          </a:p>
        </p:txBody>
      </p:sp>
      <p:sp>
        <p:nvSpPr>
          <p:cNvPr id="129028" name="Rectangle 6"/>
          <p:cNvSpPr>
            <a:spLocks noGrp="1" noChangeArrowheads="1"/>
          </p:cNvSpPr>
          <p:nvPr>
            <p:ph type="title" idx="4294967295"/>
          </p:nvPr>
        </p:nvSpPr>
        <p:spPr>
          <a:noFill/>
        </p:spPr>
        <p:txBody>
          <a:bodyPr/>
          <a:lstStyle/>
          <a:p>
            <a:pPr eaLnBrk="1" hangingPunct="1"/>
            <a:r>
              <a:rPr lang="en-US" sz="3200" b="0" smtClean="0">
                <a:solidFill>
                  <a:schemeClr val="bg1"/>
                </a:solidFill>
                <a:latin typeface="Calibri" pitchFamily="34" charset="0"/>
              </a:rPr>
              <a:t>CHARISMA</a:t>
            </a:r>
            <a:br>
              <a:rPr lang="en-US" sz="3200" b="0" smtClean="0">
                <a:solidFill>
                  <a:schemeClr val="bg1"/>
                </a:solidFill>
                <a:latin typeface="Calibri" pitchFamily="34" charset="0"/>
              </a:rPr>
            </a:br>
            <a:r>
              <a:rPr lang="en-US" sz="3200" b="0" smtClean="0">
                <a:solidFill>
                  <a:schemeClr val="bg1"/>
                </a:solidFill>
                <a:latin typeface="Calibri" pitchFamily="34" charset="0"/>
              </a:rPr>
              <a:t>Inclusion criteria</a:t>
            </a:r>
            <a:endParaRPr lang="en-US" sz="2000" b="0" baseline="70000" smtClean="0">
              <a:solidFill>
                <a:schemeClr val="bg1"/>
              </a:solidFill>
              <a:latin typeface="Calibri" pitchFamily="34" charset="0"/>
            </a:endParaRPr>
          </a:p>
        </p:txBody>
      </p:sp>
      <p:sp>
        <p:nvSpPr>
          <p:cNvPr id="6" name="Text Box 9"/>
          <p:cNvSpPr txBox="1">
            <a:spLocks noChangeArrowheads="1"/>
          </p:cNvSpPr>
          <p:nvPr/>
        </p:nvSpPr>
        <p:spPr bwMode="auto">
          <a:xfrm>
            <a:off x="325438" y="6413500"/>
            <a:ext cx="5389562" cy="247650"/>
          </a:xfrm>
          <a:prstGeom prst="rect">
            <a:avLst/>
          </a:prstGeom>
          <a:noFill/>
          <a:ln w="9525">
            <a:noFill/>
            <a:miter lim="800000"/>
            <a:headEnd/>
            <a:tailEnd/>
          </a:ln>
        </p:spPr>
        <p:txBody>
          <a:bodyPr lIns="0" tIns="0" rIns="0" bIns="0" anchor="ctr">
            <a:spAutoFit/>
          </a:bodyPr>
          <a:lstStyle/>
          <a:p>
            <a:pPr marL="457200" indent="-457200" defTabSz="914400" eaLnBrk="0" hangingPunct="0"/>
            <a:r>
              <a:rPr lang="nl-NL" sz="1600" dirty="0">
                <a:solidFill>
                  <a:schemeClr val="bg1"/>
                </a:solidFill>
                <a:latin typeface="Calibri" pitchFamily="34" charset="0"/>
              </a:rPr>
              <a:t>Bhatt DL, Topol EJ, et al. Am Heart J 2004; 148: 263–268.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17475" y="1277938"/>
            <a:ext cx="8832850" cy="3536950"/>
          </a:xfrm>
          <a:prstGeom prst="rect">
            <a:avLst/>
          </a:prstGeom>
          <a:noFill/>
          <a:ln w="9525">
            <a:noFill/>
            <a:miter lim="800000"/>
            <a:headEnd/>
            <a:tailEnd/>
          </a:ln>
        </p:spPr>
        <p:txBody>
          <a:bodyPr>
            <a:spAutoFit/>
          </a:bodyPr>
          <a:lstStyle/>
          <a:p>
            <a:pPr defTabSz="914400">
              <a:lnSpc>
                <a:spcPct val="200000"/>
              </a:lnSpc>
              <a:spcBef>
                <a:spcPct val="50000"/>
              </a:spcBef>
              <a:tabLst>
                <a:tab pos="6748463" algn="ctr"/>
                <a:tab pos="8345488" algn="ctr"/>
              </a:tabLst>
            </a:pPr>
            <a:r>
              <a:rPr lang="en-US" sz="2000" b="1" dirty="0">
                <a:solidFill>
                  <a:srgbClr val="FFFF00"/>
                </a:solidFill>
              </a:rPr>
              <a:t>Population	RR (95% CI)	p value</a:t>
            </a:r>
            <a:r>
              <a:rPr lang="en-US" sz="2000" b="1" dirty="0">
                <a:solidFill>
                  <a:schemeClr val="tx2"/>
                </a:solidFill>
              </a:rPr>
              <a:t>  </a:t>
            </a:r>
          </a:p>
          <a:p>
            <a:pPr defTabSz="914400">
              <a:lnSpc>
                <a:spcPct val="200000"/>
              </a:lnSpc>
              <a:spcBef>
                <a:spcPct val="50000"/>
              </a:spcBef>
              <a:tabLst>
                <a:tab pos="6748463" algn="ctr"/>
                <a:tab pos="8345488" algn="ctr"/>
              </a:tabLst>
            </a:pPr>
            <a:r>
              <a:rPr lang="en-US" sz="2000" b="1" dirty="0" smtClean="0">
                <a:solidFill>
                  <a:schemeClr val="tx2"/>
                </a:solidFill>
              </a:rPr>
              <a:t>Prior CV event</a:t>
            </a:r>
            <a:r>
              <a:rPr lang="en-US" sz="2000" b="1" dirty="0">
                <a:solidFill>
                  <a:schemeClr val="tx2"/>
                </a:solidFill>
              </a:rPr>
              <a:t>	 0.88 (0.77, 0.998)	0.046</a:t>
            </a:r>
          </a:p>
          <a:p>
            <a:pPr defTabSz="914400">
              <a:lnSpc>
                <a:spcPct val="90000"/>
              </a:lnSpc>
              <a:tabLst>
                <a:tab pos="6748463" algn="ctr"/>
                <a:tab pos="8345488" algn="ctr"/>
              </a:tabLst>
            </a:pPr>
            <a:r>
              <a:rPr lang="en-US" b="1" dirty="0">
                <a:solidFill>
                  <a:schemeClr val="tx2"/>
                </a:solidFill>
              </a:rPr>
              <a:t>(n=12153) </a:t>
            </a:r>
            <a:r>
              <a:rPr lang="en-US" sz="2000" b="1" dirty="0">
                <a:solidFill>
                  <a:schemeClr val="tx2"/>
                </a:solidFill>
              </a:rPr>
              <a:t>	</a:t>
            </a:r>
          </a:p>
          <a:p>
            <a:pPr defTabSz="914400">
              <a:spcBef>
                <a:spcPct val="100000"/>
              </a:spcBef>
              <a:tabLst>
                <a:tab pos="6748463" algn="ctr"/>
                <a:tab pos="8345488" algn="ctr"/>
              </a:tabLst>
            </a:pPr>
            <a:r>
              <a:rPr lang="en-US" sz="2000" b="1" dirty="0">
                <a:solidFill>
                  <a:schemeClr val="tx2"/>
                </a:solidFill>
              </a:rPr>
              <a:t>Risk Factors Only 	1.20 (0.91, 1.59)	0.20 </a:t>
            </a:r>
            <a:r>
              <a:rPr lang="en-US" b="1" dirty="0">
                <a:solidFill>
                  <a:schemeClr val="tx2"/>
                </a:solidFill>
              </a:rPr>
              <a:t>(n=3284)</a:t>
            </a:r>
            <a:r>
              <a:rPr lang="en-US" sz="2000" b="1" dirty="0">
                <a:solidFill>
                  <a:schemeClr val="tx2"/>
                </a:solidFill>
              </a:rPr>
              <a:t> </a:t>
            </a:r>
          </a:p>
          <a:p>
            <a:pPr defTabSz="914400">
              <a:spcBef>
                <a:spcPct val="100000"/>
              </a:spcBef>
              <a:tabLst>
                <a:tab pos="6748463" algn="ctr"/>
                <a:tab pos="8345488" algn="ctr"/>
              </a:tabLst>
            </a:pPr>
            <a:r>
              <a:rPr lang="en-US" sz="2000" b="1" dirty="0">
                <a:solidFill>
                  <a:srgbClr val="FFFF00"/>
                </a:solidFill>
              </a:rPr>
              <a:t>Overall Population*	0.93 (0.83, 1.05)	0.22 </a:t>
            </a:r>
            <a:r>
              <a:rPr lang="en-US" b="1" dirty="0">
                <a:solidFill>
                  <a:srgbClr val="FFFF00"/>
                </a:solidFill>
              </a:rPr>
              <a:t>(n=15603)</a:t>
            </a:r>
            <a:r>
              <a:rPr lang="en-US" b="1" dirty="0">
                <a:solidFill>
                  <a:schemeClr val="tx2"/>
                </a:solidFill>
              </a:rPr>
              <a:t> </a:t>
            </a:r>
          </a:p>
        </p:txBody>
      </p:sp>
      <p:sp>
        <p:nvSpPr>
          <p:cNvPr id="130051" name="Rectangle 3"/>
          <p:cNvSpPr>
            <a:spLocks noGrp="1" noChangeArrowheads="1"/>
          </p:cNvSpPr>
          <p:nvPr>
            <p:ph type="title" idx="4294967295"/>
          </p:nvPr>
        </p:nvSpPr>
        <p:spPr/>
        <p:txBody>
          <a:bodyPr/>
          <a:lstStyle/>
          <a:p>
            <a:pPr eaLnBrk="1" hangingPunct="1"/>
            <a:r>
              <a:rPr lang="en-US" sz="3200" b="0" smtClean="0">
                <a:solidFill>
                  <a:schemeClr val="bg1"/>
                </a:solidFill>
                <a:latin typeface="Calibri" pitchFamily="34" charset="0"/>
              </a:rPr>
              <a:t>Primary efficacy results (MI/troke/CV death)                by pre-specified entry category</a:t>
            </a:r>
          </a:p>
        </p:txBody>
      </p:sp>
      <p:sp>
        <p:nvSpPr>
          <p:cNvPr id="130052" name="Line 29"/>
          <p:cNvSpPr>
            <a:spLocks noChangeShapeType="1"/>
          </p:cNvSpPr>
          <p:nvPr/>
        </p:nvSpPr>
        <p:spPr bwMode="auto">
          <a:xfrm>
            <a:off x="179388" y="1949450"/>
            <a:ext cx="8718550" cy="0"/>
          </a:xfrm>
          <a:prstGeom prst="line">
            <a:avLst/>
          </a:prstGeom>
          <a:noFill/>
          <a:ln w="38100">
            <a:solidFill>
              <a:srgbClr val="FF6600"/>
            </a:solidFill>
            <a:round/>
            <a:headEnd/>
            <a:tailEnd/>
          </a:ln>
        </p:spPr>
        <p:txBody>
          <a:bodyPr anchor="ctr"/>
          <a:lstStyle/>
          <a:p>
            <a:endParaRPr lang="fr-CA"/>
          </a:p>
        </p:txBody>
      </p:sp>
      <p:sp>
        <p:nvSpPr>
          <p:cNvPr id="130053" name="Text Box 30"/>
          <p:cNvSpPr txBox="1">
            <a:spLocks noChangeArrowheads="1"/>
          </p:cNvSpPr>
          <p:nvPr/>
        </p:nvSpPr>
        <p:spPr bwMode="auto">
          <a:xfrm>
            <a:off x="261938" y="5621338"/>
            <a:ext cx="6299200" cy="942975"/>
          </a:xfrm>
          <a:prstGeom prst="rect">
            <a:avLst/>
          </a:prstGeom>
          <a:noFill/>
          <a:ln w="9525">
            <a:noFill/>
            <a:miter lim="800000"/>
            <a:headEnd/>
            <a:tailEnd/>
          </a:ln>
        </p:spPr>
        <p:txBody>
          <a:bodyPr>
            <a:spAutoFit/>
          </a:bodyPr>
          <a:lstStyle/>
          <a:p>
            <a:pPr defTabSz="914400"/>
            <a:r>
              <a:rPr lang="en-US" sz="1400" b="1">
                <a:latin typeface="Calibri" pitchFamily="34" charset="0"/>
              </a:rPr>
              <a:t>* A statistical test for interaction showed marginally significant heterogeneity (p=0.045) in treatment response for the pre-specified subgroups of symptomatic and asymptomatic patients</a:t>
            </a:r>
          </a:p>
          <a:p>
            <a:pPr defTabSz="914400"/>
            <a:r>
              <a:rPr lang="en-US" sz="1400" b="1">
                <a:latin typeface="Calibri" pitchFamily="34" charset="0"/>
              </a:rPr>
              <a:t>AT=Atherothrombosis</a:t>
            </a:r>
          </a:p>
        </p:txBody>
      </p:sp>
      <p:grpSp>
        <p:nvGrpSpPr>
          <p:cNvPr id="130054" name="Group 40"/>
          <p:cNvGrpSpPr>
            <a:grpSpLocks/>
          </p:cNvGrpSpPr>
          <p:nvPr/>
        </p:nvGrpSpPr>
        <p:grpSpPr bwMode="auto">
          <a:xfrm>
            <a:off x="2114550" y="1958975"/>
            <a:ext cx="4022725" cy="3727450"/>
            <a:chOff x="1332" y="1234"/>
            <a:chExt cx="2534" cy="2348"/>
          </a:xfrm>
        </p:grpSpPr>
        <p:sp>
          <p:nvSpPr>
            <p:cNvPr id="130056" name="Line 4"/>
            <p:cNvSpPr>
              <a:spLocks noChangeShapeType="1"/>
            </p:cNvSpPr>
            <p:nvPr/>
          </p:nvSpPr>
          <p:spPr bwMode="auto">
            <a:xfrm>
              <a:off x="2672" y="1234"/>
              <a:ext cx="0" cy="1854"/>
            </a:xfrm>
            <a:prstGeom prst="line">
              <a:avLst/>
            </a:prstGeom>
            <a:noFill/>
            <a:ln w="38100">
              <a:solidFill>
                <a:schemeClr val="tx1"/>
              </a:solidFill>
              <a:round/>
              <a:headEnd/>
              <a:tailEnd/>
            </a:ln>
          </p:spPr>
          <p:txBody>
            <a:bodyPr anchor="ctr"/>
            <a:lstStyle/>
            <a:p>
              <a:endParaRPr lang="fr-CA"/>
            </a:p>
          </p:txBody>
        </p:sp>
        <p:sp>
          <p:nvSpPr>
            <p:cNvPr id="130057" name="Line 20"/>
            <p:cNvSpPr>
              <a:spLocks noChangeShapeType="1"/>
            </p:cNvSpPr>
            <p:nvPr/>
          </p:nvSpPr>
          <p:spPr bwMode="auto">
            <a:xfrm>
              <a:off x="2559" y="1241"/>
              <a:ext cx="0" cy="1838"/>
            </a:xfrm>
            <a:prstGeom prst="line">
              <a:avLst/>
            </a:prstGeom>
            <a:noFill/>
            <a:ln w="19050">
              <a:solidFill>
                <a:schemeClr val="tx1"/>
              </a:solidFill>
              <a:prstDash val="sysDot"/>
              <a:round/>
              <a:headEnd/>
              <a:tailEnd/>
            </a:ln>
          </p:spPr>
          <p:txBody>
            <a:bodyPr anchor="ctr"/>
            <a:lstStyle/>
            <a:p>
              <a:endParaRPr lang="fr-CA"/>
            </a:p>
          </p:txBody>
        </p:sp>
        <p:grpSp>
          <p:nvGrpSpPr>
            <p:cNvPr id="130058" name="Group 39"/>
            <p:cNvGrpSpPr>
              <a:grpSpLocks/>
            </p:cNvGrpSpPr>
            <p:nvPr/>
          </p:nvGrpSpPr>
          <p:grpSpPr bwMode="auto">
            <a:xfrm>
              <a:off x="1332" y="2970"/>
              <a:ext cx="2534" cy="612"/>
              <a:chOff x="1332" y="2970"/>
              <a:chExt cx="2534" cy="612"/>
            </a:xfrm>
          </p:grpSpPr>
          <p:sp>
            <p:nvSpPr>
              <p:cNvPr id="130066" name="Line 5"/>
              <p:cNvSpPr>
                <a:spLocks noChangeShapeType="1"/>
              </p:cNvSpPr>
              <p:nvPr/>
            </p:nvSpPr>
            <p:spPr bwMode="auto">
              <a:xfrm flipH="1" flipV="1">
                <a:off x="1609" y="3049"/>
                <a:ext cx="2093" cy="0"/>
              </a:xfrm>
              <a:prstGeom prst="line">
                <a:avLst/>
              </a:prstGeom>
              <a:noFill/>
              <a:ln w="38100">
                <a:solidFill>
                  <a:schemeClr val="tx1"/>
                </a:solidFill>
                <a:round/>
                <a:headEnd/>
                <a:tailEnd/>
              </a:ln>
            </p:spPr>
            <p:txBody>
              <a:bodyPr anchor="ctr"/>
              <a:lstStyle/>
              <a:p>
                <a:endParaRPr lang="fr-CA"/>
              </a:p>
            </p:txBody>
          </p:sp>
          <p:sp>
            <p:nvSpPr>
              <p:cNvPr id="130067" name="Line 6"/>
              <p:cNvSpPr>
                <a:spLocks noChangeShapeType="1"/>
              </p:cNvSpPr>
              <p:nvPr/>
            </p:nvSpPr>
            <p:spPr bwMode="auto">
              <a:xfrm>
                <a:off x="3017" y="2970"/>
                <a:ext cx="0" cy="152"/>
              </a:xfrm>
              <a:prstGeom prst="line">
                <a:avLst/>
              </a:prstGeom>
              <a:noFill/>
              <a:ln w="28575">
                <a:solidFill>
                  <a:schemeClr val="tx1"/>
                </a:solidFill>
                <a:round/>
                <a:headEnd/>
                <a:tailEnd/>
              </a:ln>
            </p:spPr>
            <p:txBody>
              <a:bodyPr anchor="ctr"/>
              <a:lstStyle/>
              <a:p>
                <a:endParaRPr lang="fr-CA"/>
              </a:p>
            </p:txBody>
          </p:sp>
          <p:sp>
            <p:nvSpPr>
              <p:cNvPr id="130068" name="Line 7"/>
              <p:cNvSpPr>
                <a:spLocks noChangeShapeType="1"/>
              </p:cNvSpPr>
              <p:nvPr/>
            </p:nvSpPr>
            <p:spPr bwMode="auto">
              <a:xfrm>
                <a:off x="3191" y="2970"/>
                <a:ext cx="0" cy="152"/>
              </a:xfrm>
              <a:prstGeom prst="line">
                <a:avLst/>
              </a:prstGeom>
              <a:noFill/>
              <a:ln w="28575">
                <a:solidFill>
                  <a:schemeClr val="tx1"/>
                </a:solidFill>
                <a:round/>
                <a:headEnd/>
                <a:tailEnd/>
              </a:ln>
            </p:spPr>
            <p:txBody>
              <a:bodyPr anchor="ctr"/>
              <a:lstStyle/>
              <a:p>
                <a:endParaRPr lang="fr-CA"/>
              </a:p>
            </p:txBody>
          </p:sp>
          <p:sp>
            <p:nvSpPr>
              <p:cNvPr id="130069" name="Line 8"/>
              <p:cNvSpPr>
                <a:spLocks noChangeShapeType="1"/>
              </p:cNvSpPr>
              <p:nvPr/>
            </p:nvSpPr>
            <p:spPr bwMode="auto">
              <a:xfrm>
                <a:off x="3365" y="2970"/>
                <a:ext cx="0" cy="152"/>
              </a:xfrm>
              <a:prstGeom prst="line">
                <a:avLst/>
              </a:prstGeom>
              <a:noFill/>
              <a:ln w="28575">
                <a:solidFill>
                  <a:schemeClr val="tx1"/>
                </a:solidFill>
                <a:round/>
                <a:headEnd/>
                <a:tailEnd/>
              </a:ln>
            </p:spPr>
            <p:txBody>
              <a:bodyPr anchor="ctr"/>
              <a:lstStyle/>
              <a:p>
                <a:endParaRPr lang="fr-CA"/>
              </a:p>
            </p:txBody>
          </p:sp>
          <p:sp>
            <p:nvSpPr>
              <p:cNvPr id="130070" name="Line 9"/>
              <p:cNvSpPr>
                <a:spLocks noChangeShapeType="1"/>
              </p:cNvSpPr>
              <p:nvPr/>
            </p:nvSpPr>
            <p:spPr bwMode="auto">
              <a:xfrm>
                <a:off x="2149" y="2977"/>
                <a:ext cx="0" cy="138"/>
              </a:xfrm>
              <a:prstGeom prst="line">
                <a:avLst/>
              </a:prstGeom>
              <a:noFill/>
              <a:ln w="28575">
                <a:solidFill>
                  <a:schemeClr val="tx1"/>
                </a:solidFill>
                <a:round/>
                <a:headEnd/>
                <a:tailEnd/>
              </a:ln>
            </p:spPr>
            <p:txBody>
              <a:bodyPr anchor="ctr"/>
              <a:lstStyle/>
              <a:p>
                <a:endParaRPr lang="fr-CA"/>
              </a:p>
            </p:txBody>
          </p:sp>
          <p:sp>
            <p:nvSpPr>
              <p:cNvPr id="130071" name="Line 10"/>
              <p:cNvSpPr>
                <a:spLocks noChangeShapeType="1"/>
              </p:cNvSpPr>
              <p:nvPr/>
            </p:nvSpPr>
            <p:spPr bwMode="auto">
              <a:xfrm>
                <a:off x="2323" y="2970"/>
                <a:ext cx="0" cy="152"/>
              </a:xfrm>
              <a:prstGeom prst="line">
                <a:avLst/>
              </a:prstGeom>
              <a:noFill/>
              <a:ln w="28575">
                <a:solidFill>
                  <a:schemeClr val="tx1"/>
                </a:solidFill>
                <a:round/>
                <a:headEnd/>
                <a:tailEnd/>
              </a:ln>
            </p:spPr>
            <p:txBody>
              <a:bodyPr anchor="ctr"/>
              <a:lstStyle/>
              <a:p>
                <a:endParaRPr lang="fr-CA"/>
              </a:p>
            </p:txBody>
          </p:sp>
          <p:sp>
            <p:nvSpPr>
              <p:cNvPr id="130072" name="Line 11"/>
              <p:cNvSpPr>
                <a:spLocks noChangeShapeType="1"/>
              </p:cNvSpPr>
              <p:nvPr/>
            </p:nvSpPr>
            <p:spPr bwMode="auto">
              <a:xfrm>
                <a:off x="2497" y="2970"/>
                <a:ext cx="0" cy="152"/>
              </a:xfrm>
              <a:prstGeom prst="line">
                <a:avLst/>
              </a:prstGeom>
              <a:noFill/>
              <a:ln w="28575">
                <a:solidFill>
                  <a:schemeClr val="tx1"/>
                </a:solidFill>
                <a:round/>
                <a:headEnd/>
                <a:tailEnd/>
              </a:ln>
            </p:spPr>
            <p:txBody>
              <a:bodyPr anchor="ctr"/>
              <a:lstStyle/>
              <a:p>
                <a:endParaRPr lang="fr-CA"/>
              </a:p>
            </p:txBody>
          </p:sp>
          <p:sp>
            <p:nvSpPr>
              <p:cNvPr id="130073" name="Line 12"/>
              <p:cNvSpPr>
                <a:spLocks noChangeShapeType="1"/>
              </p:cNvSpPr>
              <p:nvPr/>
            </p:nvSpPr>
            <p:spPr bwMode="auto">
              <a:xfrm>
                <a:off x="2671" y="2970"/>
                <a:ext cx="0" cy="152"/>
              </a:xfrm>
              <a:prstGeom prst="line">
                <a:avLst/>
              </a:prstGeom>
              <a:noFill/>
              <a:ln w="28575">
                <a:solidFill>
                  <a:schemeClr val="tx1"/>
                </a:solidFill>
                <a:round/>
                <a:headEnd/>
                <a:tailEnd/>
              </a:ln>
            </p:spPr>
            <p:txBody>
              <a:bodyPr anchor="ctr"/>
              <a:lstStyle/>
              <a:p>
                <a:endParaRPr lang="fr-CA"/>
              </a:p>
            </p:txBody>
          </p:sp>
          <p:sp>
            <p:nvSpPr>
              <p:cNvPr id="130074" name="Line 13"/>
              <p:cNvSpPr>
                <a:spLocks noChangeShapeType="1"/>
              </p:cNvSpPr>
              <p:nvPr/>
            </p:nvSpPr>
            <p:spPr bwMode="auto">
              <a:xfrm>
                <a:off x="2845" y="2970"/>
                <a:ext cx="0" cy="152"/>
              </a:xfrm>
              <a:prstGeom prst="line">
                <a:avLst/>
              </a:prstGeom>
              <a:noFill/>
              <a:ln w="28575">
                <a:solidFill>
                  <a:schemeClr val="tx1"/>
                </a:solidFill>
                <a:round/>
                <a:headEnd/>
                <a:tailEnd/>
              </a:ln>
            </p:spPr>
            <p:txBody>
              <a:bodyPr anchor="ctr"/>
              <a:lstStyle/>
              <a:p>
                <a:endParaRPr lang="fr-CA"/>
              </a:p>
            </p:txBody>
          </p:sp>
          <p:sp>
            <p:nvSpPr>
              <p:cNvPr id="130075" name="Line 14"/>
              <p:cNvSpPr>
                <a:spLocks noChangeShapeType="1"/>
              </p:cNvSpPr>
              <p:nvPr/>
            </p:nvSpPr>
            <p:spPr bwMode="auto">
              <a:xfrm>
                <a:off x="3019" y="2970"/>
                <a:ext cx="0" cy="152"/>
              </a:xfrm>
              <a:prstGeom prst="line">
                <a:avLst/>
              </a:prstGeom>
              <a:noFill/>
              <a:ln w="28575">
                <a:solidFill>
                  <a:schemeClr val="tx1"/>
                </a:solidFill>
                <a:round/>
                <a:headEnd/>
                <a:tailEnd/>
              </a:ln>
            </p:spPr>
            <p:txBody>
              <a:bodyPr anchor="ctr"/>
              <a:lstStyle/>
              <a:p>
                <a:endParaRPr lang="fr-CA"/>
              </a:p>
            </p:txBody>
          </p:sp>
          <p:sp>
            <p:nvSpPr>
              <p:cNvPr id="130076" name="Text Box 15"/>
              <p:cNvSpPr txBox="1">
                <a:spLocks noChangeArrowheads="1"/>
              </p:cNvSpPr>
              <p:nvPr/>
            </p:nvSpPr>
            <p:spPr bwMode="auto">
              <a:xfrm>
                <a:off x="1818" y="3092"/>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0.6</a:t>
                </a:r>
              </a:p>
            </p:txBody>
          </p:sp>
          <p:sp>
            <p:nvSpPr>
              <p:cNvPr id="130077" name="Text Box 16"/>
              <p:cNvSpPr txBox="1">
                <a:spLocks noChangeArrowheads="1"/>
              </p:cNvSpPr>
              <p:nvPr/>
            </p:nvSpPr>
            <p:spPr bwMode="auto">
              <a:xfrm>
                <a:off x="2160" y="3092"/>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0.8</a:t>
                </a:r>
              </a:p>
            </p:txBody>
          </p:sp>
          <p:sp>
            <p:nvSpPr>
              <p:cNvPr id="130078" name="Line 17"/>
              <p:cNvSpPr>
                <a:spLocks noChangeShapeType="1"/>
              </p:cNvSpPr>
              <p:nvPr/>
            </p:nvSpPr>
            <p:spPr bwMode="auto">
              <a:xfrm>
                <a:off x="1974" y="2970"/>
                <a:ext cx="0" cy="152"/>
              </a:xfrm>
              <a:prstGeom prst="line">
                <a:avLst/>
              </a:prstGeom>
              <a:noFill/>
              <a:ln w="28575">
                <a:solidFill>
                  <a:schemeClr val="tx1"/>
                </a:solidFill>
                <a:round/>
                <a:headEnd/>
                <a:tailEnd/>
              </a:ln>
            </p:spPr>
            <p:txBody>
              <a:bodyPr anchor="ctr"/>
              <a:lstStyle/>
              <a:p>
                <a:endParaRPr lang="fr-CA"/>
              </a:p>
            </p:txBody>
          </p:sp>
          <p:sp>
            <p:nvSpPr>
              <p:cNvPr id="130079" name="Text Box 18"/>
              <p:cNvSpPr txBox="1">
                <a:spLocks noChangeArrowheads="1"/>
              </p:cNvSpPr>
              <p:nvPr/>
            </p:nvSpPr>
            <p:spPr bwMode="auto">
              <a:xfrm>
                <a:off x="3209" y="3083"/>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1.4</a:t>
                </a:r>
              </a:p>
            </p:txBody>
          </p:sp>
          <p:sp>
            <p:nvSpPr>
              <p:cNvPr id="130080" name="Text Box 19"/>
              <p:cNvSpPr txBox="1">
                <a:spLocks noChangeArrowheads="1"/>
              </p:cNvSpPr>
              <p:nvPr/>
            </p:nvSpPr>
            <p:spPr bwMode="auto">
              <a:xfrm>
                <a:off x="2846" y="3083"/>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1.2</a:t>
                </a:r>
              </a:p>
            </p:txBody>
          </p:sp>
          <p:sp>
            <p:nvSpPr>
              <p:cNvPr id="130081" name="Text Box 21"/>
              <p:cNvSpPr txBox="1">
                <a:spLocks noChangeArrowheads="1"/>
              </p:cNvSpPr>
              <p:nvPr/>
            </p:nvSpPr>
            <p:spPr bwMode="auto">
              <a:xfrm>
                <a:off x="1332" y="3246"/>
                <a:ext cx="1243" cy="336"/>
              </a:xfrm>
              <a:prstGeom prst="rect">
                <a:avLst/>
              </a:prstGeom>
              <a:noFill/>
              <a:ln w="9525">
                <a:noFill/>
                <a:miter lim="800000"/>
                <a:headEnd/>
                <a:tailEnd/>
              </a:ln>
            </p:spPr>
            <p:txBody>
              <a:bodyPr wrap="none">
                <a:spAutoFit/>
              </a:bodyPr>
              <a:lstStyle/>
              <a:p>
                <a:pPr defTabSz="914400">
                  <a:lnSpc>
                    <a:spcPct val="90000"/>
                  </a:lnSpc>
                </a:pPr>
                <a:r>
                  <a:rPr lang="en-US" sz="1600" b="1">
                    <a:latin typeface="Calibri" pitchFamily="34" charset="0"/>
                  </a:rPr>
                  <a:t>Clopidogrel + ASA</a:t>
                </a:r>
              </a:p>
              <a:p>
                <a:pPr defTabSz="914400">
                  <a:lnSpc>
                    <a:spcPct val="90000"/>
                  </a:lnSpc>
                </a:pPr>
                <a:r>
                  <a:rPr lang="en-US" sz="1600" b="1">
                    <a:latin typeface="Calibri" pitchFamily="34" charset="0"/>
                  </a:rPr>
                  <a:t>Better</a:t>
                </a:r>
              </a:p>
            </p:txBody>
          </p:sp>
          <p:sp>
            <p:nvSpPr>
              <p:cNvPr id="130082" name="Text Box 22"/>
              <p:cNvSpPr txBox="1">
                <a:spLocks noChangeArrowheads="1"/>
              </p:cNvSpPr>
              <p:nvPr/>
            </p:nvSpPr>
            <p:spPr bwMode="auto">
              <a:xfrm>
                <a:off x="2843" y="3246"/>
                <a:ext cx="1022" cy="336"/>
              </a:xfrm>
              <a:prstGeom prst="rect">
                <a:avLst/>
              </a:prstGeom>
              <a:noFill/>
              <a:ln w="9525">
                <a:noFill/>
                <a:miter lim="800000"/>
                <a:headEnd/>
                <a:tailEnd/>
              </a:ln>
            </p:spPr>
            <p:txBody>
              <a:bodyPr wrap="none">
                <a:spAutoFit/>
              </a:bodyPr>
              <a:lstStyle/>
              <a:p>
                <a:pPr defTabSz="914400">
                  <a:lnSpc>
                    <a:spcPct val="90000"/>
                  </a:lnSpc>
                </a:pPr>
                <a:r>
                  <a:rPr lang="en-US" sz="1600" b="1">
                    <a:latin typeface="Calibri" pitchFamily="34" charset="0"/>
                  </a:rPr>
                  <a:t>Placebo + ASA</a:t>
                </a:r>
              </a:p>
              <a:p>
                <a:pPr defTabSz="914400">
                  <a:lnSpc>
                    <a:spcPct val="90000"/>
                  </a:lnSpc>
                </a:pPr>
                <a:r>
                  <a:rPr lang="en-US" sz="1600" b="1">
                    <a:latin typeface="Calibri" pitchFamily="34" charset="0"/>
                  </a:rPr>
                  <a:t>Better</a:t>
                </a:r>
              </a:p>
            </p:txBody>
          </p:sp>
          <p:sp>
            <p:nvSpPr>
              <p:cNvPr id="130083" name="Line 23"/>
              <p:cNvSpPr>
                <a:spLocks noChangeShapeType="1"/>
              </p:cNvSpPr>
              <p:nvPr/>
            </p:nvSpPr>
            <p:spPr bwMode="auto">
              <a:xfrm>
                <a:off x="3537" y="2970"/>
                <a:ext cx="0" cy="152"/>
              </a:xfrm>
              <a:prstGeom prst="line">
                <a:avLst/>
              </a:prstGeom>
              <a:noFill/>
              <a:ln w="28575">
                <a:solidFill>
                  <a:schemeClr val="tx1"/>
                </a:solidFill>
                <a:round/>
                <a:headEnd/>
                <a:tailEnd/>
              </a:ln>
            </p:spPr>
            <p:txBody>
              <a:bodyPr anchor="ctr"/>
              <a:lstStyle/>
              <a:p>
                <a:endParaRPr lang="fr-CA"/>
              </a:p>
            </p:txBody>
          </p:sp>
          <p:sp>
            <p:nvSpPr>
              <p:cNvPr id="130084" name="Line 24"/>
              <p:cNvSpPr>
                <a:spLocks noChangeShapeType="1"/>
              </p:cNvSpPr>
              <p:nvPr/>
            </p:nvSpPr>
            <p:spPr bwMode="auto">
              <a:xfrm>
                <a:off x="3711" y="2970"/>
                <a:ext cx="0" cy="152"/>
              </a:xfrm>
              <a:prstGeom prst="line">
                <a:avLst/>
              </a:prstGeom>
              <a:noFill/>
              <a:ln w="28575">
                <a:solidFill>
                  <a:schemeClr val="tx1"/>
                </a:solidFill>
                <a:round/>
                <a:headEnd/>
                <a:tailEnd/>
              </a:ln>
            </p:spPr>
            <p:txBody>
              <a:bodyPr anchor="ctr"/>
              <a:lstStyle/>
              <a:p>
                <a:endParaRPr lang="fr-CA"/>
              </a:p>
            </p:txBody>
          </p:sp>
          <p:sp>
            <p:nvSpPr>
              <p:cNvPr id="130085" name="Text Box 25"/>
              <p:cNvSpPr txBox="1">
                <a:spLocks noChangeArrowheads="1"/>
              </p:cNvSpPr>
              <p:nvPr/>
            </p:nvSpPr>
            <p:spPr bwMode="auto">
              <a:xfrm>
                <a:off x="3550" y="3083"/>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1.6</a:t>
                </a:r>
              </a:p>
            </p:txBody>
          </p:sp>
          <p:sp>
            <p:nvSpPr>
              <p:cNvPr id="130086" name="Line 26"/>
              <p:cNvSpPr>
                <a:spLocks noChangeShapeType="1"/>
              </p:cNvSpPr>
              <p:nvPr/>
            </p:nvSpPr>
            <p:spPr bwMode="auto">
              <a:xfrm>
                <a:off x="1800" y="2977"/>
                <a:ext cx="0" cy="138"/>
              </a:xfrm>
              <a:prstGeom prst="line">
                <a:avLst/>
              </a:prstGeom>
              <a:noFill/>
              <a:ln w="28575">
                <a:solidFill>
                  <a:schemeClr val="tx1"/>
                </a:solidFill>
                <a:round/>
                <a:headEnd/>
                <a:tailEnd/>
              </a:ln>
            </p:spPr>
            <p:txBody>
              <a:bodyPr anchor="ctr"/>
              <a:lstStyle/>
              <a:p>
                <a:endParaRPr lang="fr-CA"/>
              </a:p>
            </p:txBody>
          </p:sp>
          <p:sp>
            <p:nvSpPr>
              <p:cNvPr id="130087" name="Line 27"/>
              <p:cNvSpPr>
                <a:spLocks noChangeShapeType="1"/>
              </p:cNvSpPr>
              <p:nvPr/>
            </p:nvSpPr>
            <p:spPr bwMode="auto">
              <a:xfrm>
                <a:off x="1625" y="2970"/>
                <a:ext cx="0" cy="152"/>
              </a:xfrm>
              <a:prstGeom prst="line">
                <a:avLst/>
              </a:prstGeom>
              <a:noFill/>
              <a:ln w="28575">
                <a:solidFill>
                  <a:schemeClr val="tx1"/>
                </a:solidFill>
                <a:round/>
                <a:headEnd/>
                <a:tailEnd/>
              </a:ln>
            </p:spPr>
            <p:txBody>
              <a:bodyPr anchor="ctr"/>
              <a:lstStyle/>
              <a:p>
                <a:endParaRPr lang="fr-CA"/>
              </a:p>
            </p:txBody>
          </p:sp>
          <p:sp>
            <p:nvSpPr>
              <p:cNvPr id="130088" name="Text Box 28"/>
              <p:cNvSpPr txBox="1">
                <a:spLocks noChangeArrowheads="1"/>
              </p:cNvSpPr>
              <p:nvPr/>
            </p:nvSpPr>
            <p:spPr bwMode="auto">
              <a:xfrm>
                <a:off x="1462" y="3092"/>
                <a:ext cx="316" cy="231"/>
              </a:xfrm>
              <a:prstGeom prst="rect">
                <a:avLst/>
              </a:prstGeom>
              <a:noFill/>
              <a:ln w="9525">
                <a:noFill/>
                <a:miter lim="800000"/>
                <a:headEnd/>
                <a:tailEnd/>
              </a:ln>
            </p:spPr>
            <p:txBody>
              <a:bodyPr wrap="none">
                <a:spAutoFit/>
              </a:bodyPr>
              <a:lstStyle/>
              <a:p>
                <a:pPr defTabSz="914400"/>
                <a:r>
                  <a:rPr lang="en-US" b="1">
                    <a:latin typeface="Calibri" pitchFamily="34" charset="0"/>
                  </a:rPr>
                  <a:t>0.4</a:t>
                </a:r>
              </a:p>
            </p:txBody>
          </p:sp>
        </p:grpSp>
        <p:grpSp>
          <p:nvGrpSpPr>
            <p:cNvPr id="130059" name="Group 31"/>
            <p:cNvGrpSpPr>
              <a:grpSpLocks/>
            </p:cNvGrpSpPr>
            <p:nvPr/>
          </p:nvGrpSpPr>
          <p:grpSpPr bwMode="auto">
            <a:xfrm>
              <a:off x="2492" y="2120"/>
              <a:ext cx="1161" cy="109"/>
              <a:chOff x="2492" y="2120"/>
              <a:chExt cx="1161" cy="109"/>
            </a:xfrm>
          </p:grpSpPr>
          <p:sp>
            <p:nvSpPr>
              <p:cNvPr id="130064" name="Line 32"/>
              <p:cNvSpPr>
                <a:spLocks noChangeShapeType="1"/>
              </p:cNvSpPr>
              <p:nvPr/>
            </p:nvSpPr>
            <p:spPr bwMode="auto">
              <a:xfrm>
                <a:off x="2492" y="2176"/>
                <a:ext cx="1161" cy="0"/>
              </a:xfrm>
              <a:prstGeom prst="line">
                <a:avLst/>
              </a:prstGeom>
              <a:noFill/>
              <a:ln w="38100">
                <a:solidFill>
                  <a:schemeClr val="tx1"/>
                </a:solidFill>
                <a:round/>
                <a:headEnd/>
                <a:tailEnd/>
              </a:ln>
            </p:spPr>
            <p:txBody>
              <a:bodyPr anchor="ctr"/>
              <a:lstStyle/>
              <a:p>
                <a:endParaRPr lang="fr-CA"/>
              </a:p>
            </p:txBody>
          </p:sp>
          <p:sp>
            <p:nvSpPr>
              <p:cNvPr id="130065" name="Rectangle 33"/>
              <p:cNvSpPr>
                <a:spLocks noChangeArrowheads="1"/>
              </p:cNvSpPr>
              <p:nvPr/>
            </p:nvSpPr>
            <p:spPr bwMode="auto">
              <a:xfrm>
                <a:off x="2974" y="2120"/>
                <a:ext cx="109" cy="109"/>
              </a:xfrm>
              <a:prstGeom prst="rect">
                <a:avLst/>
              </a:prstGeom>
              <a:solidFill>
                <a:schemeClr val="bg1"/>
              </a:solidFill>
              <a:ln w="9525">
                <a:noFill/>
                <a:miter lim="800000"/>
                <a:headEnd/>
                <a:tailEnd/>
              </a:ln>
            </p:spPr>
            <p:txBody>
              <a:bodyPr wrap="none" anchor="ctr"/>
              <a:lstStyle/>
              <a:p>
                <a:pPr defTabSz="914400"/>
                <a:endParaRPr lang="fr-CA">
                  <a:latin typeface="Calibri" pitchFamily="34" charset="0"/>
                </a:endParaRPr>
              </a:p>
            </p:txBody>
          </p:sp>
        </p:grpSp>
        <p:grpSp>
          <p:nvGrpSpPr>
            <p:cNvPr id="130060" name="Group 34"/>
            <p:cNvGrpSpPr>
              <a:grpSpLocks/>
            </p:cNvGrpSpPr>
            <p:nvPr/>
          </p:nvGrpSpPr>
          <p:grpSpPr bwMode="auto">
            <a:xfrm>
              <a:off x="2260" y="1465"/>
              <a:ext cx="386" cy="207"/>
              <a:chOff x="2260" y="1465"/>
              <a:chExt cx="386" cy="207"/>
            </a:xfrm>
          </p:grpSpPr>
          <p:sp>
            <p:nvSpPr>
              <p:cNvPr id="130062" name="Line 35"/>
              <p:cNvSpPr>
                <a:spLocks noChangeShapeType="1"/>
              </p:cNvSpPr>
              <p:nvPr/>
            </p:nvSpPr>
            <p:spPr bwMode="auto">
              <a:xfrm>
                <a:off x="2260" y="1577"/>
                <a:ext cx="386" cy="0"/>
              </a:xfrm>
              <a:prstGeom prst="line">
                <a:avLst/>
              </a:prstGeom>
              <a:noFill/>
              <a:ln w="38100">
                <a:solidFill>
                  <a:schemeClr val="tx1"/>
                </a:solidFill>
                <a:round/>
                <a:headEnd/>
                <a:tailEnd/>
              </a:ln>
            </p:spPr>
            <p:txBody>
              <a:bodyPr anchor="ctr"/>
              <a:lstStyle/>
              <a:p>
                <a:endParaRPr lang="fr-CA"/>
              </a:p>
            </p:txBody>
          </p:sp>
          <p:sp>
            <p:nvSpPr>
              <p:cNvPr id="130063" name="Rectangle 36"/>
              <p:cNvSpPr>
                <a:spLocks noChangeArrowheads="1"/>
              </p:cNvSpPr>
              <p:nvPr/>
            </p:nvSpPr>
            <p:spPr bwMode="auto">
              <a:xfrm>
                <a:off x="2354" y="1465"/>
                <a:ext cx="207" cy="207"/>
              </a:xfrm>
              <a:prstGeom prst="rect">
                <a:avLst/>
              </a:prstGeom>
              <a:solidFill>
                <a:schemeClr val="bg1"/>
              </a:solidFill>
              <a:ln w="9525">
                <a:noFill/>
                <a:miter lim="800000"/>
                <a:headEnd/>
                <a:tailEnd/>
              </a:ln>
            </p:spPr>
            <p:txBody>
              <a:bodyPr wrap="none" anchor="ctr"/>
              <a:lstStyle/>
              <a:p>
                <a:pPr defTabSz="914400"/>
                <a:endParaRPr lang="fr-CA">
                  <a:latin typeface="Calibri" pitchFamily="34" charset="0"/>
                </a:endParaRPr>
              </a:p>
            </p:txBody>
          </p:sp>
        </p:grpSp>
        <p:sp>
          <p:nvSpPr>
            <p:cNvPr id="130061" name="AutoShape 37"/>
            <p:cNvSpPr>
              <a:spLocks noChangeArrowheads="1"/>
            </p:cNvSpPr>
            <p:nvPr/>
          </p:nvSpPr>
          <p:spPr bwMode="auto">
            <a:xfrm>
              <a:off x="2378" y="2668"/>
              <a:ext cx="357" cy="145"/>
            </a:xfrm>
            <a:prstGeom prst="flowChartDecision">
              <a:avLst/>
            </a:prstGeom>
            <a:solidFill>
              <a:srgbClr val="FFFF00"/>
            </a:solidFill>
            <a:ln w="28575">
              <a:solidFill>
                <a:srgbClr val="FFFF00"/>
              </a:solidFill>
              <a:miter lim="800000"/>
              <a:headEnd/>
              <a:tailEnd/>
            </a:ln>
          </p:spPr>
          <p:txBody>
            <a:bodyPr wrap="none" anchor="ctr"/>
            <a:lstStyle/>
            <a:p>
              <a:pPr defTabSz="914400"/>
              <a:endParaRPr lang="fr-CA">
                <a:latin typeface="Calibri" pitchFamily="34" charset="0"/>
              </a:endParaRPr>
            </a:p>
          </p:txBody>
        </p:sp>
      </p:grpSp>
      <p:sp>
        <p:nvSpPr>
          <p:cNvPr id="130055" name="Rectangle 38"/>
          <p:cNvSpPr>
            <a:spLocks noChangeArrowheads="1"/>
          </p:cNvSpPr>
          <p:nvPr/>
        </p:nvSpPr>
        <p:spPr bwMode="auto">
          <a:xfrm>
            <a:off x="304800" y="6564313"/>
            <a:ext cx="5983288" cy="246221"/>
          </a:xfrm>
          <a:prstGeom prst="rect">
            <a:avLst/>
          </a:prstGeom>
          <a:noFill/>
          <a:ln w="9525">
            <a:noFill/>
            <a:miter lim="800000"/>
            <a:headEnd/>
            <a:tailEnd/>
          </a:ln>
        </p:spPr>
        <p:txBody>
          <a:bodyPr lIns="0" tIns="0" rIns="0" bIns="0">
            <a:spAutoFit/>
          </a:bodyPr>
          <a:lstStyle/>
          <a:p>
            <a:pPr defTabSz="914400" eaLnBrk="0" hangingPunct="0">
              <a:spcBef>
                <a:spcPct val="50000"/>
              </a:spcBef>
            </a:pPr>
            <a:r>
              <a:rPr lang="nl-NL" sz="1600" dirty="0">
                <a:solidFill>
                  <a:schemeClr val="bg1"/>
                </a:solidFill>
                <a:latin typeface="Calibri" pitchFamily="34" charset="0"/>
              </a:rPr>
              <a:t>Adapted from Bhatt DL, Fox KA, Hacke W, et al. 2006, in press.</a:t>
            </a:r>
            <a:endParaRPr lang="en-US" sz="1600" dirty="0">
              <a:solidFill>
                <a:schemeClr val="bg1"/>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p:cNvSpPr>
            <a:spLocks noGrp="1"/>
          </p:cNvSpPr>
          <p:nvPr>
            <p:ph type="title" idx="4294967295"/>
          </p:nvPr>
        </p:nvSpPr>
        <p:spPr>
          <a:xfrm>
            <a:off x="722313" y="4406900"/>
            <a:ext cx="7772400" cy="1362075"/>
          </a:xfrm>
        </p:spPr>
        <p:txBody>
          <a:bodyPr anchor="t"/>
          <a:lstStyle/>
          <a:p>
            <a:pPr eaLnBrk="1" hangingPunct="1"/>
            <a:r>
              <a:rPr lang="en-US" b="1" dirty="0" smtClean="0">
                <a:latin typeface="Calibri" pitchFamily="34" charset="0"/>
              </a:rPr>
              <a:t>LONG TERM ANTIPLATELET THERAPY                                    IN PATIENTS WITH PCI</a:t>
            </a:r>
          </a:p>
        </p:txBody>
      </p:sp>
      <p:sp>
        <p:nvSpPr>
          <p:cNvPr id="131075" name="Text Placeholder 3"/>
          <p:cNvSpPr>
            <a:spLocks noGrp="1"/>
          </p:cNvSpPr>
          <p:nvPr>
            <p:ph type="body" idx="4294967295"/>
          </p:nvPr>
        </p:nvSpPr>
        <p:spPr>
          <a:xfrm>
            <a:off x="722313" y="2636838"/>
            <a:ext cx="7772400" cy="1627187"/>
          </a:xfrm>
        </p:spPr>
        <p:txBody>
          <a:bodyPr anchor="b"/>
          <a:lstStyle/>
          <a:p>
            <a:pPr marL="0" indent="0" eaLnBrk="1" hangingPunct="1">
              <a:buFont typeface="Arial" charset="0"/>
              <a:buNone/>
            </a:pPr>
            <a:r>
              <a:rPr lang="en-US" sz="3200" dirty="0" smtClean="0">
                <a:solidFill>
                  <a:srgbClr val="898989"/>
                </a:solidFill>
                <a:latin typeface="Calibri" pitchFamily="34" charset="0"/>
              </a:rPr>
              <a:t>Stable CAD</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274638"/>
            <a:ext cx="8229600" cy="701675"/>
          </a:xfrm>
        </p:spPr>
        <p:txBody>
          <a:bodyPr/>
          <a:lstStyle/>
          <a:p>
            <a:pPr eaLnBrk="1" hangingPunct="1"/>
            <a:r>
              <a:rPr lang="en-US" smtClean="0">
                <a:latin typeface="Calibri" pitchFamily="34" charset="0"/>
              </a:rPr>
              <a:t>Stent thrombosis</a:t>
            </a:r>
          </a:p>
        </p:txBody>
      </p:sp>
      <p:sp>
        <p:nvSpPr>
          <p:cNvPr id="122883" name="Content Placeholder 4"/>
          <p:cNvSpPr>
            <a:spLocks noGrp="1"/>
          </p:cNvSpPr>
          <p:nvPr>
            <p:ph idx="1"/>
          </p:nvPr>
        </p:nvSpPr>
        <p:spPr>
          <a:xfrm>
            <a:off x="457200" y="1241425"/>
            <a:ext cx="8229600" cy="3500438"/>
          </a:xfrm>
        </p:spPr>
        <p:txBody>
          <a:bodyPr/>
          <a:lstStyle/>
          <a:p>
            <a:pPr>
              <a:defRPr/>
            </a:pPr>
            <a:r>
              <a:rPr lang="en-US" dirty="0" smtClean="0">
                <a:latin typeface="Calibri" pitchFamily="34" charset="0"/>
              </a:rPr>
              <a:t>Stent thrombosis occurs following 0.5%-2% of stent placements.</a:t>
            </a:r>
          </a:p>
          <a:p>
            <a:pPr>
              <a:defRPr/>
            </a:pPr>
            <a:r>
              <a:rPr lang="en-US" dirty="0" smtClean="0">
                <a:latin typeface="Calibri" pitchFamily="34" charset="0"/>
              </a:rPr>
              <a:t>Major safety concern with rates of mortality as high as 45%</a:t>
            </a:r>
          </a:p>
          <a:p>
            <a:pPr marL="620713" indent="0">
              <a:defRPr/>
            </a:pPr>
            <a:r>
              <a:rPr lang="en-US" dirty="0" smtClean="0">
                <a:latin typeface="Calibri" pitchFamily="34" charset="0"/>
              </a:rPr>
              <a:t>Occurs most frequently in the first month after stent implantation (</a:t>
            </a:r>
            <a:r>
              <a:rPr lang="en-US" dirty="0" err="1" smtClean="0">
                <a:latin typeface="Calibri" pitchFamily="34" charset="0"/>
              </a:rPr>
              <a:t>subacute</a:t>
            </a:r>
            <a:r>
              <a:rPr lang="en-US" dirty="0" smtClean="0">
                <a:latin typeface="Calibri" pitchFamily="34" charset="0"/>
              </a:rPr>
              <a:t>).</a:t>
            </a:r>
          </a:p>
          <a:p>
            <a:pPr marL="620713" indent="0">
              <a:defRPr/>
            </a:pPr>
            <a:r>
              <a:rPr lang="en-US" dirty="0" smtClean="0">
                <a:latin typeface="Calibri" pitchFamily="34" charset="0"/>
              </a:rPr>
              <a:t>Cases of late (30 days to 1 year) and very late (&gt; 1 year) stent thrombosis occur particularly in DES recipients.</a:t>
            </a:r>
          </a:p>
        </p:txBody>
      </p:sp>
      <p:sp>
        <p:nvSpPr>
          <p:cNvPr id="4"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274638"/>
            <a:ext cx="8229600" cy="701675"/>
          </a:xfrm>
        </p:spPr>
        <p:txBody>
          <a:bodyPr/>
          <a:lstStyle/>
          <a:p>
            <a:pPr eaLnBrk="1" hangingPunct="1"/>
            <a:r>
              <a:rPr lang="en-US" smtClean="0">
                <a:latin typeface="Calibri" pitchFamily="34" charset="0"/>
              </a:rPr>
              <a:t>Stent thrombosis</a:t>
            </a:r>
          </a:p>
        </p:txBody>
      </p:sp>
      <p:sp>
        <p:nvSpPr>
          <p:cNvPr id="140291" name="Content Placeholder 2"/>
          <p:cNvSpPr>
            <a:spLocks noGrp="1"/>
          </p:cNvSpPr>
          <p:nvPr>
            <p:ph idx="1"/>
          </p:nvPr>
        </p:nvSpPr>
        <p:spPr>
          <a:xfrm>
            <a:off x="457200" y="1265238"/>
            <a:ext cx="8229600" cy="577850"/>
          </a:xfrm>
        </p:spPr>
        <p:txBody>
          <a:bodyPr/>
          <a:lstStyle/>
          <a:p>
            <a:pPr algn="ctr" eaLnBrk="1" hangingPunct="1"/>
            <a:r>
              <a:rPr lang="en-US" smtClean="0">
                <a:latin typeface="Calibri" pitchFamily="34" charset="0"/>
              </a:rPr>
              <a:t>Predictors of late stent thrombosis</a:t>
            </a:r>
          </a:p>
        </p:txBody>
      </p:sp>
      <p:sp>
        <p:nvSpPr>
          <p:cNvPr id="140292" name="Content Placeholder 2"/>
          <p:cNvSpPr>
            <a:spLocks noGrp="1"/>
          </p:cNvSpPr>
          <p:nvPr>
            <p:ph idx="4294967295"/>
          </p:nvPr>
        </p:nvSpPr>
        <p:spPr>
          <a:xfrm>
            <a:off x="377825" y="1843088"/>
            <a:ext cx="4319588" cy="4525962"/>
          </a:xfrm>
        </p:spPr>
        <p:txBody>
          <a:bodyPr/>
          <a:lstStyle/>
          <a:p>
            <a:pPr marL="276225" lvl="1" indent="-276225" eaLnBrk="1" hangingPunct="1">
              <a:buFont typeface="Arial" charset="0"/>
              <a:buNone/>
            </a:pPr>
            <a:r>
              <a:rPr lang="en-US" sz="2400" smtClean="0">
                <a:latin typeface="Calibri" pitchFamily="34" charset="0"/>
              </a:rPr>
              <a:t>Drug Eluting Stent</a:t>
            </a:r>
          </a:p>
          <a:p>
            <a:pPr marL="276225" lvl="1" indent="-276225" eaLnBrk="1" hangingPunct="1">
              <a:buFont typeface="Arial" charset="0"/>
              <a:buNone/>
            </a:pPr>
            <a:r>
              <a:rPr lang="en-US" sz="2400" smtClean="0">
                <a:latin typeface="Calibri" pitchFamily="34" charset="0"/>
              </a:rPr>
              <a:t>Stenting of small vessels</a:t>
            </a:r>
          </a:p>
          <a:p>
            <a:pPr marL="276225" lvl="1" indent="-276225" eaLnBrk="1" hangingPunct="1">
              <a:buFont typeface="Arial" charset="0"/>
              <a:buNone/>
            </a:pPr>
            <a:r>
              <a:rPr lang="en-US" sz="2400" smtClean="0">
                <a:latin typeface="Calibri" pitchFamily="34" charset="0"/>
              </a:rPr>
              <a:t>Presence of multiple lesions</a:t>
            </a:r>
          </a:p>
          <a:p>
            <a:pPr marL="276225" lvl="1" indent="-276225" eaLnBrk="1" hangingPunct="1">
              <a:buFont typeface="Arial" charset="0"/>
              <a:buNone/>
            </a:pPr>
            <a:r>
              <a:rPr lang="en-US" sz="2400" smtClean="0">
                <a:latin typeface="Calibri" pitchFamily="34" charset="0"/>
              </a:rPr>
              <a:t>Long segments implanted with overlapping stents</a:t>
            </a:r>
          </a:p>
          <a:p>
            <a:pPr marL="276225" lvl="1" indent="-276225" eaLnBrk="1" hangingPunct="1">
              <a:buFont typeface="Arial" charset="0"/>
              <a:buNone/>
            </a:pPr>
            <a:r>
              <a:rPr lang="en-US" sz="2400" smtClean="0">
                <a:latin typeface="Calibri" pitchFamily="34" charset="0"/>
              </a:rPr>
              <a:t>Stenting of ostial bifurcation lesions</a:t>
            </a:r>
          </a:p>
          <a:p>
            <a:pPr marL="276225" lvl="1" indent="-276225" eaLnBrk="1" hangingPunct="1">
              <a:buFont typeface="Arial" charset="0"/>
              <a:buNone/>
            </a:pPr>
            <a:r>
              <a:rPr lang="en-US" sz="2400" smtClean="0">
                <a:latin typeface="Calibri" pitchFamily="34" charset="0"/>
              </a:rPr>
              <a:t>Suboptimal stent deployment</a:t>
            </a:r>
          </a:p>
        </p:txBody>
      </p:sp>
      <p:sp>
        <p:nvSpPr>
          <p:cNvPr id="140293" name="Content Placeholder 2"/>
          <p:cNvSpPr>
            <a:spLocks noGrp="1"/>
          </p:cNvSpPr>
          <p:nvPr>
            <p:ph idx="4294967295"/>
          </p:nvPr>
        </p:nvSpPr>
        <p:spPr>
          <a:xfrm>
            <a:off x="4918075" y="1843088"/>
            <a:ext cx="3910013" cy="4525962"/>
          </a:xfrm>
        </p:spPr>
        <p:txBody>
          <a:bodyPr/>
          <a:lstStyle/>
          <a:p>
            <a:pPr lvl="1" eaLnBrk="1" hangingPunct="1">
              <a:buFont typeface="Arial" charset="0"/>
              <a:buNone/>
            </a:pPr>
            <a:r>
              <a:rPr lang="en-US" sz="2400" smtClean="0">
                <a:latin typeface="Calibri" pitchFamily="34" charset="0"/>
              </a:rPr>
              <a:t>Decreased left ventricular function</a:t>
            </a:r>
          </a:p>
          <a:p>
            <a:pPr lvl="1" eaLnBrk="1" hangingPunct="1">
              <a:buFont typeface="Arial" charset="0"/>
              <a:buNone/>
            </a:pPr>
            <a:r>
              <a:rPr lang="en-US" sz="2400" smtClean="0">
                <a:latin typeface="Calibri" pitchFamily="34" charset="0"/>
              </a:rPr>
              <a:t>Advanced age</a:t>
            </a:r>
          </a:p>
          <a:p>
            <a:pPr lvl="1" eaLnBrk="1" hangingPunct="1">
              <a:buFont typeface="Arial" charset="0"/>
              <a:buNone/>
            </a:pPr>
            <a:r>
              <a:rPr lang="en-US" sz="2400" smtClean="0">
                <a:latin typeface="Calibri" pitchFamily="34" charset="0"/>
              </a:rPr>
              <a:t>Diabetes</a:t>
            </a:r>
          </a:p>
          <a:p>
            <a:pPr lvl="1" eaLnBrk="1" hangingPunct="1">
              <a:buFont typeface="Arial" charset="0"/>
              <a:buNone/>
            </a:pPr>
            <a:r>
              <a:rPr lang="en-US" sz="2400" smtClean="0">
                <a:latin typeface="Calibri" pitchFamily="34" charset="0"/>
              </a:rPr>
              <a:t>Renal failure</a:t>
            </a:r>
          </a:p>
          <a:p>
            <a:pPr lvl="1" eaLnBrk="1" hangingPunct="1">
              <a:buFont typeface="Arial" charset="0"/>
              <a:buNone/>
            </a:pPr>
            <a:r>
              <a:rPr lang="en-US" sz="2400" smtClean="0">
                <a:latin typeface="Calibri" pitchFamily="34" charset="0"/>
              </a:rPr>
              <a:t>ACS</a:t>
            </a:r>
          </a:p>
        </p:txBody>
      </p:sp>
      <p:cxnSp>
        <p:nvCxnSpPr>
          <p:cNvPr id="9" name="Straight Connector 8"/>
          <p:cNvCxnSpPr/>
          <p:nvPr/>
        </p:nvCxnSpPr>
        <p:spPr>
          <a:xfrm rot="5400000">
            <a:off x="3196432" y="3486944"/>
            <a:ext cx="3160712" cy="0"/>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7" name="Footer Placeholder 3"/>
          <p:cNvSpPr>
            <a:spLocks noGrp="1"/>
          </p:cNvSpPr>
          <p:nvPr>
            <p:ph type="ftr"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750"/>
        </a:solidFill>
        <a:effectLst/>
      </p:bgPr>
    </p:bg>
    <p:spTree>
      <p:nvGrpSpPr>
        <p:cNvPr id="1" name=""/>
        <p:cNvGrpSpPr/>
        <p:nvPr/>
      </p:nvGrpSpPr>
      <p:grpSpPr>
        <a:xfrm>
          <a:off x="0" y="0"/>
          <a:ext cx="0" cy="0"/>
          <a:chOff x="0" y="0"/>
          <a:chExt cx="0" cy="0"/>
        </a:xfrm>
      </p:grpSpPr>
      <p:sp>
        <p:nvSpPr>
          <p:cNvPr id="6494210" name="Rectangle 2"/>
          <p:cNvSpPr>
            <a:spLocks noChangeArrowheads="1"/>
          </p:cNvSpPr>
          <p:nvPr/>
        </p:nvSpPr>
        <p:spPr bwMode="auto">
          <a:xfrm>
            <a:off x="485775" y="71438"/>
            <a:ext cx="8229600" cy="1143000"/>
          </a:xfrm>
          <a:prstGeom prst="rect">
            <a:avLst/>
          </a:prstGeom>
          <a:noFill/>
          <a:ln>
            <a:noFill/>
          </a:ln>
          <a:effectLst/>
          <a:extLst/>
        </p:spPr>
        <p:txBody>
          <a:bodyPr anchor="ctr"/>
          <a:lstStyle/>
          <a:p>
            <a:pPr defTabSz="973138">
              <a:lnSpc>
                <a:spcPct val="90000"/>
              </a:lnSpc>
              <a:defRPr/>
            </a:pPr>
            <a:r>
              <a:rPr lang="en-US" sz="3200" dirty="0">
                <a:solidFill>
                  <a:schemeClr val="bg1"/>
                </a:solidFill>
                <a:latin typeface="Calibri" pitchFamily="34" charset="0"/>
                <a:cs typeface="+mn-cs"/>
              </a:rPr>
              <a:t>Stent thrombosis</a:t>
            </a:r>
          </a:p>
          <a:p>
            <a:pPr defTabSz="973138">
              <a:lnSpc>
                <a:spcPct val="90000"/>
              </a:lnSpc>
              <a:defRPr/>
            </a:pPr>
            <a:r>
              <a:rPr lang="en-US" sz="3200" dirty="0">
                <a:solidFill>
                  <a:schemeClr val="bg1"/>
                </a:solidFill>
                <a:latin typeface="Calibri" pitchFamily="34" charset="0"/>
                <a:cs typeface="+mn-cs"/>
              </a:rPr>
              <a:t>Drug Eluting </a:t>
            </a:r>
            <a:r>
              <a:rPr lang="en-US" sz="3200" dirty="0" err="1">
                <a:solidFill>
                  <a:schemeClr val="bg1"/>
                </a:solidFill>
                <a:latin typeface="Calibri" pitchFamily="34" charset="0"/>
                <a:cs typeface="+mn-cs"/>
              </a:rPr>
              <a:t>vs</a:t>
            </a:r>
            <a:r>
              <a:rPr lang="en-US" sz="3200" dirty="0">
                <a:solidFill>
                  <a:schemeClr val="bg1"/>
                </a:solidFill>
                <a:latin typeface="Calibri" pitchFamily="34" charset="0"/>
                <a:cs typeface="+mn-cs"/>
              </a:rPr>
              <a:t> Bare Metal</a:t>
            </a:r>
          </a:p>
        </p:txBody>
      </p:sp>
      <p:sp>
        <p:nvSpPr>
          <p:cNvPr id="141315" name="Text Box 3"/>
          <p:cNvSpPr txBox="1">
            <a:spLocks noChangeArrowheads="1"/>
          </p:cNvSpPr>
          <p:nvPr/>
        </p:nvSpPr>
        <p:spPr bwMode="auto">
          <a:xfrm>
            <a:off x="6362700" y="1690688"/>
            <a:ext cx="1350963" cy="366712"/>
          </a:xfrm>
          <a:prstGeom prst="rect">
            <a:avLst/>
          </a:prstGeom>
          <a:noFill/>
          <a:ln w="9525">
            <a:noFill/>
            <a:miter lim="800000"/>
            <a:headEnd/>
            <a:tailEnd/>
          </a:ln>
        </p:spPr>
        <p:txBody>
          <a:bodyPr>
            <a:spAutoFit/>
          </a:bodyPr>
          <a:lstStyle/>
          <a:p>
            <a:pPr algn="ctr" defTabSz="914400">
              <a:spcBef>
                <a:spcPct val="50000"/>
              </a:spcBef>
            </a:pPr>
            <a:r>
              <a:rPr lang="en-US" b="1">
                <a:solidFill>
                  <a:srgbClr val="FFFFFF"/>
                </a:solidFill>
                <a:sym typeface="Symbol" pitchFamily="18" charset="2"/>
              </a:rPr>
              <a:t>p = 0.04</a:t>
            </a:r>
          </a:p>
        </p:txBody>
      </p:sp>
      <p:sp>
        <p:nvSpPr>
          <p:cNvPr id="141316" name="Text Box 4"/>
          <p:cNvSpPr txBox="1">
            <a:spLocks noChangeArrowheads="1"/>
          </p:cNvSpPr>
          <p:nvPr/>
        </p:nvSpPr>
        <p:spPr bwMode="auto">
          <a:xfrm>
            <a:off x="2209800" y="1690688"/>
            <a:ext cx="1447800" cy="366712"/>
          </a:xfrm>
          <a:prstGeom prst="rect">
            <a:avLst/>
          </a:prstGeom>
          <a:noFill/>
          <a:ln w="9525">
            <a:noFill/>
            <a:miter lim="800000"/>
            <a:headEnd/>
            <a:tailEnd/>
          </a:ln>
        </p:spPr>
        <p:txBody>
          <a:bodyPr>
            <a:spAutoFit/>
          </a:bodyPr>
          <a:lstStyle/>
          <a:p>
            <a:pPr algn="ctr" defTabSz="914400">
              <a:spcBef>
                <a:spcPct val="50000"/>
              </a:spcBef>
            </a:pPr>
            <a:r>
              <a:rPr lang="en-US" b="1">
                <a:solidFill>
                  <a:srgbClr val="FFFFFF"/>
                </a:solidFill>
              </a:rPr>
              <a:t>p = 0.0003</a:t>
            </a:r>
          </a:p>
        </p:txBody>
      </p:sp>
      <p:sp>
        <p:nvSpPr>
          <p:cNvPr id="141317" name="Text Box 5"/>
          <p:cNvSpPr txBox="1">
            <a:spLocks noChangeArrowheads="1"/>
          </p:cNvSpPr>
          <p:nvPr/>
        </p:nvSpPr>
        <p:spPr bwMode="auto">
          <a:xfrm>
            <a:off x="4219575" y="1690688"/>
            <a:ext cx="1404938" cy="366712"/>
          </a:xfrm>
          <a:prstGeom prst="rect">
            <a:avLst/>
          </a:prstGeom>
          <a:noFill/>
          <a:ln w="9525">
            <a:noFill/>
            <a:miter lim="800000"/>
            <a:headEnd/>
            <a:tailEnd/>
          </a:ln>
        </p:spPr>
        <p:txBody>
          <a:bodyPr>
            <a:spAutoFit/>
          </a:bodyPr>
          <a:lstStyle/>
          <a:p>
            <a:pPr algn="ctr" defTabSz="914400">
              <a:spcBef>
                <a:spcPct val="50000"/>
              </a:spcBef>
            </a:pPr>
            <a:r>
              <a:rPr lang="en-US" b="1">
                <a:solidFill>
                  <a:srgbClr val="FFFFFF"/>
                </a:solidFill>
              </a:rPr>
              <a:t>p = 0.0052</a:t>
            </a:r>
          </a:p>
        </p:txBody>
      </p:sp>
      <p:sp>
        <p:nvSpPr>
          <p:cNvPr id="141318" name="Text Box 6"/>
          <p:cNvSpPr txBox="1">
            <a:spLocks noChangeArrowheads="1"/>
          </p:cNvSpPr>
          <p:nvPr/>
        </p:nvSpPr>
        <p:spPr bwMode="auto">
          <a:xfrm rot="-5400000">
            <a:off x="-793" y="3939381"/>
            <a:ext cx="1785938" cy="396875"/>
          </a:xfrm>
          <a:prstGeom prst="rect">
            <a:avLst/>
          </a:prstGeom>
          <a:noFill/>
          <a:ln w="9525">
            <a:noFill/>
            <a:miter lim="800000"/>
            <a:headEnd/>
            <a:tailEnd/>
          </a:ln>
        </p:spPr>
        <p:txBody>
          <a:bodyPr>
            <a:spAutoFit/>
          </a:bodyPr>
          <a:lstStyle/>
          <a:p>
            <a:pPr algn="ctr" defTabSz="914400">
              <a:spcBef>
                <a:spcPct val="50000"/>
              </a:spcBef>
            </a:pPr>
            <a:r>
              <a:rPr lang="en-US" sz="2000" b="1">
                <a:solidFill>
                  <a:srgbClr val="FFFFFF"/>
                </a:solidFill>
              </a:rPr>
              <a:t>Months</a:t>
            </a:r>
          </a:p>
        </p:txBody>
      </p:sp>
      <p:grpSp>
        <p:nvGrpSpPr>
          <p:cNvPr id="2" name="Group 8"/>
          <p:cNvGrpSpPr>
            <a:grpSpLocks noChangeAspect="1"/>
          </p:cNvGrpSpPr>
          <p:nvPr/>
        </p:nvGrpSpPr>
        <p:grpSpPr bwMode="auto">
          <a:xfrm>
            <a:off x="990600" y="1447800"/>
            <a:ext cx="7096125" cy="5334000"/>
            <a:chOff x="624" y="912"/>
            <a:chExt cx="4470" cy="3360"/>
          </a:xfrm>
        </p:grpSpPr>
        <p:sp>
          <p:nvSpPr>
            <p:cNvPr id="6494217" name="AutoShape 9"/>
            <p:cNvSpPr>
              <a:spLocks noChangeAspect="1" noChangeArrowheads="1" noTextEdit="1"/>
            </p:cNvSpPr>
            <p:nvPr/>
          </p:nvSpPr>
          <p:spPr bwMode="auto">
            <a:xfrm>
              <a:off x="624" y="912"/>
              <a:ext cx="4470" cy="3360"/>
            </a:xfrm>
            <a:prstGeom prst="rect">
              <a:avLst/>
            </a:prstGeom>
            <a:noFill/>
            <a:ln>
              <a:noFill/>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18" name="Rectangle 10"/>
            <p:cNvSpPr>
              <a:spLocks noChangeArrowheads="1"/>
            </p:cNvSpPr>
            <p:nvPr/>
          </p:nvSpPr>
          <p:spPr bwMode="auto">
            <a:xfrm>
              <a:off x="1270" y="1396"/>
              <a:ext cx="383" cy="2443"/>
            </a:xfrm>
            <a:prstGeom prst="rect">
              <a:avLst/>
            </a:prstGeom>
            <a:solidFill>
              <a:schemeClr val="bg1">
                <a:lumMod val="40000"/>
                <a:lumOff val="60000"/>
              </a:schemeClr>
            </a:solidFill>
            <a:ln w="7938">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19" name="Rectangle 11"/>
            <p:cNvSpPr>
              <a:spLocks noChangeArrowheads="1"/>
            </p:cNvSpPr>
            <p:nvPr/>
          </p:nvSpPr>
          <p:spPr bwMode="auto">
            <a:xfrm>
              <a:off x="2609" y="1737"/>
              <a:ext cx="388" cy="2102"/>
            </a:xfrm>
            <a:prstGeom prst="rect">
              <a:avLst/>
            </a:prstGeom>
            <a:solidFill>
              <a:schemeClr val="bg1">
                <a:lumMod val="40000"/>
                <a:lumOff val="60000"/>
              </a:schemeClr>
            </a:solidFill>
            <a:ln w="7938">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0" name="Rectangle 12"/>
            <p:cNvSpPr>
              <a:spLocks noChangeArrowheads="1"/>
            </p:cNvSpPr>
            <p:nvPr/>
          </p:nvSpPr>
          <p:spPr bwMode="auto">
            <a:xfrm>
              <a:off x="3953" y="1396"/>
              <a:ext cx="384" cy="2443"/>
            </a:xfrm>
            <a:prstGeom prst="rect">
              <a:avLst/>
            </a:prstGeom>
            <a:solidFill>
              <a:schemeClr val="bg1">
                <a:lumMod val="40000"/>
                <a:lumOff val="60000"/>
              </a:schemeClr>
            </a:solidFill>
            <a:ln w="7938">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1" name="Rectangle 13"/>
            <p:cNvSpPr>
              <a:spLocks noChangeArrowheads="1"/>
            </p:cNvSpPr>
            <p:nvPr/>
          </p:nvSpPr>
          <p:spPr bwMode="auto">
            <a:xfrm>
              <a:off x="1653" y="3325"/>
              <a:ext cx="383" cy="514"/>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2" name="Rectangle 14"/>
            <p:cNvSpPr>
              <a:spLocks noChangeArrowheads="1"/>
            </p:cNvSpPr>
            <p:nvPr/>
          </p:nvSpPr>
          <p:spPr bwMode="auto">
            <a:xfrm>
              <a:off x="2997" y="3295"/>
              <a:ext cx="384" cy="544"/>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3" name="Rectangle 15"/>
            <p:cNvSpPr>
              <a:spLocks noChangeArrowheads="1"/>
            </p:cNvSpPr>
            <p:nvPr/>
          </p:nvSpPr>
          <p:spPr bwMode="auto">
            <a:xfrm>
              <a:off x="4337" y="3366"/>
              <a:ext cx="383" cy="473"/>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4" name="Line 16"/>
            <p:cNvSpPr>
              <a:spLocks noChangeShapeType="1"/>
            </p:cNvSpPr>
            <p:nvPr/>
          </p:nvSpPr>
          <p:spPr bwMode="auto">
            <a:xfrm>
              <a:off x="983" y="1126"/>
              <a:ext cx="1" cy="2713"/>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5" name="Line 17"/>
            <p:cNvSpPr>
              <a:spLocks noChangeShapeType="1"/>
            </p:cNvSpPr>
            <p:nvPr/>
          </p:nvSpPr>
          <p:spPr bwMode="auto">
            <a:xfrm>
              <a:off x="939" y="3839"/>
              <a:ext cx="44" cy="1"/>
            </a:xfrm>
            <a:prstGeom prst="line">
              <a:avLst/>
            </a:prstGeom>
            <a:noFill/>
            <a:ln w="0">
              <a:solidFill>
                <a:schemeClr val="bg1"/>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6" name="Line 18"/>
            <p:cNvSpPr>
              <a:spLocks noChangeShapeType="1"/>
            </p:cNvSpPr>
            <p:nvPr/>
          </p:nvSpPr>
          <p:spPr bwMode="auto">
            <a:xfrm>
              <a:off x="939" y="3295"/>
              <a:ext cx="44" cy="1"/>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7" name="Line 19"/>
            <p:cNvSpPr>
              <a:spLocks noChangeShapeType="1"/>
            </p:cNvSpPr>
            <p:nvPr/>
          </p:nvSpPr>
          <p:spPr bwMode="auto">
            <a:xfrm>
              <a:off x="939" y="2755"/>
              <a:ext cx="44" cy="1"/>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8" name="Line 20"/>
            <p:cNvSpPr>
              <a:spLocks noChangeShapeType="1"/>
            </p:cNvSpPr>
            <p:nvPr/>
          </p:nvSpPr>
          <p:spPr bwMode="auto">
            <a:xfrm>
              <a:off x="939" y="2210"/>
              <a:ext cx="44" cy="1"/>
            </a:xfrm>
            <a:prstGeom prst="line">
              <a:avLst/>
            </a:prstGeom>
            <a:noFill/>
            <a:ln w="0">
              <a:solidFill>
                <a:srgbClr val="000000"/>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29" name="Line 21"/>
            <p:cNvSpPr>
              <a:spLocks noChangeShapeType="1"/>
            </p:cNvSpPr>
            <p:nvPr/>
          </p:nvSpPr>
          <p:spPr bwMode="auto">
            <a:xfrm>
              <a:off x="939" y="1671"/>
              <a:ext cx="44" cy="1"/>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0" name="Line 22"/>
            <p:cNvSpPr>
              <a:spLocks noChangeShapeType="1"/>
            </p:cNvSpPr>
            <p:nvPr/>
          </p:nvSpPr>
          <p:spPr bwMode="auto">
            <a:xfrm>
              <a:off x="939" y="1126"/>
              <a:ext cx="44" cy="1"/>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1" name="Line 23"/>
            <p:cNvSpPr>
              <a:spLocks noChangeShapeType="1"/>
            </p:cNvSpPr>
            <p:nvPr/>
          </p:nvSpPr>
          <p:spPr bwMode="auto">
            <a:xfrm>
              <a:off x="983" y="3839"/>
              <a:ext cx="4024" cy="1"/>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2" name="Line 24"/>
            <p:cNvSpPr>
              <a:spLocks noChangeShapeType="1"/>
            </p:cNvSpPr>
            <p:nvPr/>
          </p:nvSpPr>
          <p:spPr bwMode="auto">
            <a:xfrm flipV="1">
              <a:off x="983" y="3839"/>
              <a:ext cx="1" cy="46"/>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3" name="Line 25"/>
            <p:cNvSpPr>
              <a:spLocks noChangeShapeType="1"/>
            </p:cNvSpPr>
            <p:nvPr/>
          </p:nvSpPr>
          <p:spPr bwMode="auto">
            <a:xfrm flipV="1">
              <a:off x="2323" y="3839"/>
              <a:ext cx="1" cy="46"/>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4" name="Line 26"/>
            <p:cNvSpPr>
              <a:spLocks noChangeShapeType="1"/>
            </p:cNvSpPr>
            <p:nvPr/>
          </p:nvSpPr>
          <p:spPr bwMode="auto">
            <a:xfrm flipV="1">
              <a:off x="3668" y="3839"/>
              <a:ext cx="0" cy="45"/>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6494235" name="Line 27"/>
            <p:cNvSpPr>
              <a:spLocks noChangeShapeType="1"/>
            </p:cNvSpPr>
            <p:nvPr/>
          </p:nvSpPr>
          <p:spPr bwMode="auto">
            <a:xfrm flipV="1">
              <a:off x="5007" y="3839"/>
              <a:ext cx="1" cy="46"/>
            </a:xfrm>
            <a:prstGeom prst="line">
              <a:avLst/>
            </a:prstGeom>
            <a:noFill/>
            <a:ln w="0">
              <a:solidFill>
                <a:srgbClr val="FFFFFF"/>
              </a:solidFill>
              <a:round/>
              <a:headEnd/>
              <a:tailEnd/>
            </a:ln>
            <a:extLst/>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141342" name="Rectangle 28"/>
            <p:cNvSpPr>
              <a:spLocks noChangeArrowheads="1"/>
            </p:cNvSpPr>
            <p:nvPr/>
          </p:nvSpPr>
          <p:spPr bwMode="auto">
            <a:xfrm>
              <a:off x="836" y="3763"/>
              <a:ext cx="77"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0</a:t>
              </a:r>
              <a:endParaRPr lang="en-US" sz="4400" u="sng">
                <a:solidFill>
                  <a:srgbClr val="FFFFFF"/>
                </a:solidFill>
                <a:cs typeface="Times New Roman" pitchFamily="18" charset="0"/>
              </a:endParaRPr>
            </a:p>
          </p:txBody>
        </p:sp>
        <p:sp>
          <p:nvSpPr>
            <p:cNvPr id="141343" name="Rectangle 29"/>
            <p:cNvSpPr>
              <a:spLocks noChangeArrowheads="1"/>
            </p:cNvSpPr>
            <p:nvPr/>
          </p:nvSpPr>
          <p:spPr bwMode="auto">
            <a:xfrm>
              <a:off x="836" y="3218"/>
              <a:ext cx="77"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4</a:t>
              </a:r>
              <a:endParaRPr lang="en-US" sz="4400" u="sng">
                <a:solidFill>
                  <a:srgbClr val="FFFFFF"/>
                </a:solidFill>
                <a:cs typeface="Times New Roman" pitchFamily="18" charset="0"/>
              </a:endParaRPr>
            </a:p>
          </p:txBody>
        </p:sp>
        <p:sp>
          <p:nvSpPr>
            <p:cNvPr id="141344" name="Rectangle 30"/>
            <p:cNvSpPr>
              <a:spLocks noChangeArrowheads="1"/>
            </p:cNvSpPr>
            <p:nvPr/>
          </p:nvSpPr>
          <p:spPr bwMode="auto">
            <a:xfrm>
              <a:off x="836" y="2679"/>
              <a:ext cx="77"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8</a:t>
              </a:r>
              <a:endParaRPr lang="en-US" sz="4400" u="sng">
                <a:solidFill>
                  <a:srgbClr val="FFFFFF"/>
                </a:solidFill>
                <a:cs typeface="Times New Roman" pitchFamily="18" charset="0"/>
              </a:endParaRPr>
            </a:p>
          </p:txBody>
        </p:sp>
        <p:sp>
          <p:nvSpPr>
            <p:cNvPr id="141345" name="Rectangle 31"/>
            <p:cNvSpPr>
              <a:spLocks noChangeArrowheads="1"/>
            </p:cNvSpPr>
            <p:nvPr/>
          </p:nvSpPr>
          <p:spPr bwMode="auto">
            <a:xfrm>
              <a:off x="760" y="2134"/>
              <a:ext cx="153"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12</a:t>
              </a:r>
              <a:endParaRPr lang="en-US" sz="4400" u="sng">
                <a:solidFill>
                  <a:srgbClr val="FFFFFF"/>
                </a:solidFill>
                <a:cs typeface="Times New Roman" pitchFamily="18" charset="0"/>
              </a:endParaRPr>
            </a:p>
          </p:txBody>
        </p:sp>
        <p:sp>
          <p:nvSpPr>
            <p:cNvPr id="141346" name="Rectangle 32"/>
            <p:cNvSpPr>
              <a:spLocks noChangeArrowheads="1"/>
            </p:cNvSpPr>
            <p:nvPr/>
          </p:nvSpPr>
          <p:spPr bwMode="auto">
            <a:xfrm>
              <a:off x="760" y="1594"/>
              <a:ext cx="153"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16</a:t>
              </a:r>
              <a:endParaRPr lang="en-US" sz="4400" u="sng">
                <a:solidFill>
                  <a:srgbClr val="FFFFFF"/>
                </a:solidFill>
                <a:cs typeface="Times New Roman" pitchFamily="18" charset="0"/>
              </a:endParaRPr>
            </a:p>
          </p:txBody>
        </p:sp>
        <p:sp>
          <p:nvSpPr>
            <p:cNvPr id="141347" name="Rectangle 33"/>
            <p:cNvSpPr>
              <a:spLocks noChangeArrowheads="1"/>
            </p:cNvSpPr>
            <p:nvPr/>
          </p:nvSpPr>
          <p:spPr bwMode="auto">
            <a:xfrm>
              <a:off x="760" y="1049"/>
              <a:ext cx="153"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20</a:t>
              </a:r>
              <a:endParaRPr lang="en-US" sz="4400" u="sng">
                <a:solidFill>
                  <a:srgbClr val="FFFFFF"/>
                </a:solidFill>
                <a:cs typeface="Times New Roman" pitchFamily="18" charset="0"/>
              </a:endParaRPr>
            </a:p>
          </p:txBody>
        </p:sp>
        <p:sp>
          <p:nvSpPr>
            <p:cNvPr id="141348" name="Rectangle 34"/>
            <p:cNvSpPr>
              <a:spLocks noChangeArrowheads="1"/>
            </p:cNvSpPr>
            <p:nvPr/>
          </p:nvSpPr>
          <p:spPr bwMode="auto">
            <a:xfrm>
              <a:off x="1366" y="3977"/>
              <a:ext cx="664"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DES  BMS</a:t>
              </a:r>
              <a:endParaRPr lang="en-US" sz="4400" u="sng">
                <a:solidFill>
                  <a:srgbClr val="FFFFFF"/>
                </a:solidFill>
                <a:cs typeface="Times New Roman" pitchFamily="18" charset="0"/>
              </a:endParaRPr>
            </a:p>
          </p:txBody>
        </p:sp>
        <p:sp>
          <p:nvSpPr>
            <p:cNvPr id="141349" name="Rectangle 35"/>
            <p:cNvSpPr>
              <a:spLocks noChangeArrowheads="1"/>
            </p:cNvSpPr>
            <p:nvPr/>
          </p:nvSpPr>
          <p:spPr bwMode="auto">
            <a:xfrm>
              <a:off x="2716" y="3977"/>
              <a:ext cx="657" cy="165"/>
            </a:xfrm>
            <a:prstGeom prst="rect">
              <a:avLst/>
            </a:prstGeom>
            <a:noFill/>
            <a:ln w="9525">
              <a:noFill/>
              <a:miter lim="800000"/>
              <a:headEnd/>
              <a:tailEnd/>
            </a:ln>
          </p:spPr>
          <p:txBody>
            <a:bodyPr wrap="none" lIns="0" tIns="0" rIns="0" bIns="0">
              <a:spAutoFit/>
            </a:bodyPr>
            <a:lstStyle/>
            <a:p>
              <a:pPr algn="ctr" defTabSz="914400"/>
              <a:r>
                <a:rPr lang="en-US" sz="1700" b="1" dirty="0">
                  <a:solidFill>
                    <a:srgbClr val="FFFFFF"/>
                  </a:solidFill>
                  <a:cs typeface="Times New Roman" pitchFamily="18" charset="0"/>
                </a:rPr>
                <a:t>SES  BMS</a:t>
              </a:r>
              <a:endParaRPr lang="en-US" sz="4400" u="sng" dirty="0">
                <a:solidFill>
                  <a:srgbClr val="FFFFFF"/>
                </a:solidFill>
                <a:cs typeface="Times New Roman" pitchFamily="18" charset="0"/>
              </a:endParaRPr>
            </a:p>
          </p:txBody>
        </p:sp>
        <p:sp>
          <p:nvSpPr>
            <p:cNvPr id="141350" name="Rectangle 36"/>
            <p:cNvSpPr>
              <a:spLocks noChangeArrowheads="1"/>
            </p:cNvSpPr>
            <p:nvPr/>
          </p:nvSpPr>
          <p:spPr bwMode="auto">
            <a:xfrm>
              <a:off x="4057" y="3977"/>
              <a:ext cx="657" cy="165"/>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PES  BMS</a:t>
              </a:r>
              <a:endParaRPr lang="en-US" sz="4400" u="sng">
                <a:solidFill>
                  <a:srgbClr val="FFFFFF"/>
                </a:solidFill>
                <a:cs typeface="Times New Roman" pitchFamily="18" charset="0"/>
              </a:endParaRPr>
            </a:p>
          </p:txBody>
        </p:sp>
      </p:grpSp>
      <p:sp>
        <p:nvSpPr>
          <p:cNvPr id="141320" name="Text Box 37"/>
          <p:cNvSpPr txBox="1">
            <a:spLocks noChangeArrowheads="1"/>
          </p:cNvSpPr>
          <p:nvPr/>
        </p:nvSpPr>
        <p:spPr bwMode="auto">
          <a:xfrm>
            <a:off x="485775" y="6578600"/>
            <a:ext cx="5815013" cy="338138"/>
          </a:xfrm>
          <a:prstGeom prst="rect">
            <a:avLst/>
          </a:prstGeom>
          <a:noFill/>
          <a:ln w="9525">
            <a:noFill/>
            <a:miter lim="800000"/>
            <a:headEnd/>
            <a:tailEnd/>
          </a:ln>
        </p:spPr>
        <p:txBody>
          <a:bodyPr>
            <a:spAutoFit/>
          </a:bodyPr>
          <a:lstStyle/>
          <a:p>
            <a:pPr defTabSz="914400">
              <a:spcBef>
                <a:spcPct val="50000"/>
              </a:spcBef>
            </a:pPr>
            <a:r>
              <a:rPr lang="en-US" sz="1600" dirty="0" err="1">
                <a:solidFill>
                  <a:srgbClr val="DDDDDD"/>
                </a:solidFill>
                <a:latin typeface="Calibri" pitchFamily="34" charset="0"/>
                <a:cs typeface="Times New Roman" pitchFamily="18" charset="0"/>
              </a:rPr>
              <a:t>Bavry</a:t>
            </a:r>
            <a:r>
              <a:rPr lang="en-US" sz="1600" dirty="0">
                <a:solidFill>
                  <a:srgbClr val="DDDDDD"/>
                </a:solidFill>
                <a:latin typeface="Calibri" pitchFamily="34" charset="0"/>
                <a:cs typeface="Times New Roman" pitchFamily="18" charset="0"/>
              </a:rPr>
              <a:t> AA, et al. </a:t>
            </a:r>
            <a:r>
              <a:rPr lang="en-US" sz="1600" i="1" dirty="0">
                <a:solidFill>
                  <a:srgbClr val="DDDDDD"/>
                </a:solidFill>
                <a:latin typeface="Calibri" pitchFamily="34" charset="0"/>
                <a:cs typeface="Times New Roman" pitchFamily="18" charset="0"/>
              </a:rPr>
              <a:t>Am J Med.</a:t>
            </a:r>
            <a:r>
              <a:rPr lang="en-US" sz="1600" dirty="0">
                <a:solidFill>
                  <a:srgbClr val="DDDDDD"/>
                </a:solidFill>
                <a:latin typeface="Calibri" pitchFamily="34" charset="0"/>
                <a:cs typeface="Times New Roman" pitchFamily="18" charset="0"/>
              </a:rPr>
              <a:t> 2006;119:1056-61.</a:t>
            </a:r>
          </a:p>
        </p:txBody>
      </p:sp>
      <p:sp>
        <p:nvSpPr>
          <p:cNvPr id="6494246" name="Line 38"/>
          <p:cNvSpPr>
            <a:spLocks noChangeShapeType="1"/>
          </p:cNvSpPr>
          <p:nvPr/>
        </p:nvSpPr>
        <p:spPr bwMode="auto">
          <a:xfrm flipV="1">
            <a:off x="1162050" y="3498850"/>
            <a:ext cx="6759575" cy="28575"/>
          </a:xfrm>
          <a:prstGeom prst="line">
            <a:avLst/>
          </a:prstGeom>
          <a:noFill/>
          <a:ln w="57150" cap="rnd">
            <a:solidFill>
              <a:schemeClr val="bg2"/>
            </a:solidFill>
            <a:prstDash val="sysDot"/>
            <a:round/>
            <a:headEnd/>
            <a:tailEnd/>
          </a:ln>
          <a:effectLst/>
          <a:extLst/>
        </p:spPr>
        <p:txBody>
          <a:bodyPr lIns="93527" tIns="46763" rIns="93527" bIns="46763"/>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141322" name="TextBox 1"/>
          <p:cNvSpPr txBox="1">
            <a:spLocks noChangeArrowheads="1"/>
          </p:cNvSpPr>
          <p:nvPr/>
        </p:nvSpPr>
        <p:spPr bwMode="auto">
          <a:xfrm>
            <a:off x="485775" y="1214438"/>
            <a:ext cx="7820025" cy="369887"/>
          </a:xfrm>
          <a:prstGeom prst="rect">
            <a:avLst/>
          </a:prstGeom>
          <a:noFill/>
          <a:ln w="9525">
            <a:noFill/>
            <a:miter lim="800000"/>
            <a:headEnd/>
            <a:tailEnd/>
          </a:ln>
        </p:spPr>
        <p:txBody>
          <a:bodyPr>
            <a:spAutoFit/>
          </a:bodyPr>
          <a:lstStyle/>
          <a:p>
            <a:pPr defTabSz="914400"/>
            <a:r>
              <a:rPr lang="en-US">
                <a:solidFill>
                  <a:schemeClr val="bg1"/>
                </a:solidFill>
                <a:latin typeface="Calibri" pitchFamily="34" charset="0"/>
              </a:rPr>
              <a:t>Median time to stent thrombosis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750"/>
        </a:solidFill>
        <a:effectLst/>
      </p:bgPr>
    </p:bg>
    <p:spTree>
      <p:nvGrpSpPr>
        <p:cNvPr id="1" name=""/>
        <p:cNvGrpSpPr/>
        <p:nvPr/>
      </p:nvGrpSpPr>
      <p:grpSpPr>
        <a:xfrm>
          <a:off x="0" y="0"/>
          <a:ext cx="0" cy="0"/>
          <a:chOff x="0" y="0"/>
          <a:chExt cx="0" cy="0"/>
        </a:xfrm>
      </p:grpSpPr>
      <p:sp>
        <p:nvSpPr>
          <p:cNvPr id="6492162" name="Rectangle 2"/>
          <p:cNvSpPr>
            <a:spLocks noChangeArrowheads="1"/>
          </p:cNvSpPr>
          <p:nvPr/>
        </p:nvSpPr>
        <p:spPr bwMode="auto">
          <a:xfrm>
            <a:off x="522288" y="204788"/>
            <a:ext cx="8410575" cy="954087"/>
          </a:xfrm>
          <a:prstGeom prst="rect">
            <a:avLst/>
          </a:prstGeom>
          <a:noFill/>
          <a:ln>
            <a:noFill/>
          </a:ln>
          <a:effectLst/>
          <a:extLst/>
        </p:spPr>
        <p:txBody>
          <a:bodyPr anchor="ctr"/>
          <a:lstStyle/>
          <a:p>
            <a:pPr defTabSz="973138">
              <a:lnSpc>
                <a:spcPct val="90000"/>
              </a:lnSpc>
              <a:defRPr/>
            </a:pPr>
            <a:r>
              <a:rPr lang="en-US" sz="3200" dirty="0">
                <a:solidFill>
                  <a:schemeClr val="bg1"/>
                </a:solidFill>
                <a:latin typeface="Calibri" pitchFamily="34" charset="0"/>
                <a:cs typeface="+mn-cs"/>
              </a:rPr>
              <a:t>Incidence of very late stent thrombosis                                  &gt; 1 Year</a:t>
            </a:r>
          </a:p>
        </p:txBody>
      </p:sp>
      <p:sp>
        <p:nvSpPr>
          <p:cNvPr id="142339" name="Text Box 3"/>
          <p:cNvSpPr txBox="1">
            <a:spLocks noChangeArrowheads="1"/>
          </p:cNvSpPr>
          <p:nvPr/>
        </p:nvSpPr>
        <p:spPr bwMode="auto">
          <a:xfrm>
            <a:off x="6553200" y="1676400"/>
            <a:ext cx="1350963" cy="779463"/>
          </a:xfrm>
          <a:prstGeom prst="rect">
            <a:avLst/>
          </a:prstGeom>
          <a:noFill/>
          <a:ln w="9525">
            <a:noFill/>
            <a:miter lim="800000"/>
            <a:headEnd/>
            <a:tailEnd/>
          </a:ln>
        </p:spPr>
        <p:txBody>
          <a:bodyPr>
            <a:spAutoFit/>
          </a:bodyPr>
          <a:lstStyle/>
          <a:p>
            <a:pPr algn="ctr" defTabSz="914400">
              <a:spcBef>
                <a:spcPct val="50000"/>
              </a:spcBef>
            </a:pPr>
            <a:r>
              <a:rPr lang="en-US" b="1">
                <a:solidFill>
                  <a:schemeClr val="bg1"/>
                </a:solidFill>
                <a:latin typeface="Calibri" pitchFamily="34" charset="0"/>
                <a:sym typeface="Symbol" pitchFamily="18" charset="2"/>
              </a:rPr>
              <a:t>RR = 5.7</a:t>
            </a:r>
          </a:p>
          <a:p>
            <a:pPr algn="ctr" defTabSz="914400">
              <a:spcBef>
                <a:spcPct val="50000"/>
              </a:spcBef>
            </a:pPr>
            <a:r>
              <a:rPr lang="en-US" b="1">
                <a:solidFill>
                  <a:schemeClr val="bg1"/>
                </a:solidFill>
                <a:latin typeface="Calibri" pitchFamily="34" charset="0"/>
                <a:sym typeface="Symbol" pitchFamily="18" charset="2"/>
              </a:rPr>
              <a:t>p = 0.049</a:t>
            </a:r>
          </a:p>
        </p:txBody>
      </p:sp>
      <p:sp>
        <p:nvSpPr>
          <p:cNvPr id="142340" name="Text Box 4"/>
          <p:cNvSpPr txBox="1">
            <a:spLocks noChangeArrowheads="1"/>
          </p:cNvSpPr>
          <p:nvPr/>
        </p:nvSpPr>
        <p:spPr bwMode="auto">
          <a:xfrm>
            <a:off x="1981200" y="2227263"/>
            <a:ext cx="1447800" cy="781050"/>
          </a:xfrm>
          <a:prstGeom prst="rect">
            <a:avLst/>
          </a:prstGeom>
          <a:noFill/>
          <a:ln w="9525">
            <a:noFill/>
            <a:miter lim="800000"/>
            <a:headEnd/>
            <a:tailEnd/>
          </a:ln>
        </p:spPr>
        <p:txBody>
          <a:bodyPr>
            <a:spAutoFit/>
          </a:bodyPr>
          <a:lstStyle/>
          <a:p>
            <a:pPr algn="ctr" defTabSz="914400">
              <a:spcBef>
                <a:spcPct val="50000"/>
              </a:spcBef>
            </a:pPr>
            <a:r>
              <a:rPr lang="en-US" b="1">
                <a:solidFill>
                  <a:schemeClr val="bg1"/>
                </a:solidFill>
                <a:latin typeface="Calibri" pitchFamily="34" charset="0"/>
              </a:rPr>
              <a:t>RR = 5.0</a:t>
            </a:r>
          </a:p>
          <a:p>
            <a:pPr algn="ctr" defTabSz="914400">
              <a:spcBef>
                <a:spcPct val="50000"/>
              </a:spcBef>
            </a:pPr>
            <a:r>
              <a:rPr lang="en-US" b="1">
                <a:solidFill>
                  <a:schemeClr val="bg1"/>
                </a:solidFill>
                <a:latin typeface="Calibri" pitchFamily="34" charset="0"/>
              </a:rPr>
              <a:t>p = 0.02</a:t>
            </a:r>
          </a:p>
        </p:txBody>
      </p:sp>
      <p:sp>
        <p:nvSpPr>
          <p:cNvPr id="142341" name="Text Box 5"/>
          <p:cNvSpPr txBox="1">
            <a:spLocks noChangeArrowheads="1"/>
          </p:cNvSpPr>
          <p:nvPr/>
        </p:nvSpPr>
        <p:spPr bwMode="auto">
          <a:xfrm>
            <a:off x="4112419" y="3465622"/>
            <a:ext cx="1404937" cy="368300"/>
          </a:xfrm>
          <a:prstGeom prst="rect">
            <a:avLst/>
          </a:prstGeom>
          <a:noFill/>
          <a:ln w="9525">
            <a:noFill/>
            <a:miter lim="800000"/>
            <a:headEnd/>
            <a:tailEnd/>
          </a:ln>
        </p:spPr>
        <p:txBody>
          <a:bodyPr>
            <a:spAutoFit/>
          </a:bodyPr>
          <a:lstStyle/>
          <a:p>
            <a:pPr algn="ctr" defTabSz="914400">
              <a:spcBef>
                <a:spcPct val="50000"/>
              </a:spcBef>
            </a:pPr>
            <a:r>
              <a:rPr lang="en-US" b="1" dirty="0">
                <a:solidFill>
                  <a:schemeClr val="bg1"/>
                </a:solidFill>
                <a:latin typeface="Calibri" pitchFamily="34" charset="0"/>
              </a:rPr>
              <a:t>p = 0.22</a:t>
            </a:r>
          </a:p>
        </p:txBody>
      </p:sp>
      <p:sp>
        <p:nvSpPr>
          <p:cNvPr id="142342" name="Text Box 6"/>
          <p:cNvSpPr txBox="1">
            <a:spLocks noChangeArrowheads="1"/>
          </p:cNvSpPr>
          <p:nvPr/>
        </p:nvSpPr>
        <p:spPr bwMode="auto">
          <a:xfrm>
            <a:off x="0" y="1465263"/>
            <a:ext cx="1784350" cy="369887"/>
          </a:xfrm>
          <a:prstGeom prst="rect">
            <a:avLst/>
          </a:prstGeom>
          <a:noFill/>
          <a:ln w="9525">
            <a:noFill/>
            <a:miter lim="800000"/>
            <a:headEnd/>
            <a:tailEnd/>
          </a:ln>
        </p:spPr>
        <p:txBody>
          <a:bodyPr>
            <a:spAutoFit/>
          </a:bodyPr>
          <a:lstStyle/>
          <a:p>
            <a:pPr algn="ctr" defTabSz="914400">
              <a:spcBef>
                <a:spcPct val="50000"/>
              </a:spcBef>
            </a:pPr>
            <a:r>
              <a:rPr lang="en-US" b="1">
                <a:solidFill>
                  <a:schemeClr val="bg1"/>
                </a:solidFill>
                <a:latin typeface="Calibri" pitchFamily="34" charset="0"/>
              </a:rPr>
              <a:t>Per 1,000 pts</a:t>
            </a:r>
          </a:p>
        </p:txBody>
      </p:sp>
      <p:grpSp>
        <p:nvGrpSpPr>
          <p:cNvPr id="2" name="Group 7"/>
          <p:cNvGrpSpPr>
            <a:grpSpLocks noChangeAspect="1"/>
          </p:cNvGrpSpPr>
          <p:nvPr/>
        </p:nvGrpSpPr>
        <p:grpSpPr bwMode="auto">
          <a:xfrm>
            <a:off x="1023938" y="1524000"/>
            <a:ext cx="7096125" cy="5502275"/>
            <a:chOff x="645" y="960"/>
            <a:chExt cx="4470" cy="3466"/>
          </a:xfrm>
        </p:grpSpPr>
        <p:sp>
          <p:nvSpPr>
            <p:cNvPr id="142351" name="AutoShape 8"/>
            <p:cNvSpPr>
              <a:spLocks noChangeAspect="1" noChangeArrowheads="1" noTextEdit="1"/>
            </p:cNvSpPr>
            <p:nvPr/>
          </p:nvSpPr>
          <p:spPr bwMode="auto">
            <a:xfrm>
              <a:off x="645" y="960"/>
              <a:ext cx="4470" cy="3360"/>
            </a:xfrm>
            <a:prstGeom prst="rect">
              <a:avLst/>
            </a:prstGeom>
            <a:noFill/>
            <a:ln w="9525">
              <a:noFill/>
              <a:miter lim="800000"/>
              <a:headEnd/>
              <a:tailEnd/>
            </a:ln>
          </p:spPr>
          <p:txBody>
            <a:bodyPr/>
            <a:lstStyle/>
            <a:p>
              <a:endParaRPr lang="fr-FR"/>
            </a:p>
          </p:txBody>
        </p:sp>
        <p:sp>
          <p:nvSpPr>
            <p:cNvPr id="136208" name="Rectangle 9"/>
            <p:cNvSpPr>
              <a:spLocks noChangeArrowheads="1"/>
            </p:cNvSpPr>
            <p:nvPr/>
          </p:nvSpPr>
          <p:spPr bwMode="auto">
            <a:xfrm>
              <a:off x="1233" y="1964"/>
              <a:ext cx="386" cy="1892"/>
            </a:xfrm>
            <a:prstGeom prst="rect">
              <a:avLst/>
            </a:prstGeom>
            <a:solidFill>
              <a:schemeClr val="bg1">
                <a:lumMod val="40000"/>
                <a:lumOff val="60000"/>
              </a:schemeClr>
            </a:solidFill>
            <a:ln w="9525">
              <a:solidFill>
                <a:srgbClr val="000000"/>
              </a:solidFill>
              <a:miter lim="800000"/>
              <a:headEnd/>
              <a:tailEnd/>
            </a:ln>
          </p:spPr>
          <p:txBody>
            <a:bodyPr/>
            <a:lstStyle/>
            <a:p>
              <a:pPr defTabSz="914400">
                <a:defRPr/>
              </a:pPr>
              <a:endParaRPr lang="fr-CA">
                <a:solidFill>
                  <a:schemeClr val="bg1"/>
                </a:solidFill>
                <a:latin typeface="Calibri" pitchFamily="34" charset="0"/>
              </a:endParaRPr>
            </a:p>
          </p:txBody>
        </p:sp>
        <p:sp>
          <p:nvSpPr>
            <p:cNvPr id="136209" name="Rectangle 10"/>
            <p:cNvSpPr>
              <a:spLocks noChangeArrowheads="1"/>
            </p:cNvSpPr>
            <p:nvPr/>
          </p:nvSpPr>
          <p:spPr bwMode="auto">
            <a:xfrm>
              <a:off x="2586" y="2483"/>
              <a:ext cx="392" cy="1373"/>
            </a:xfrm>
            <a:prstGeom prst="rect">
              <a:avLst/>
            </a:prstGeom>
            <a:solidFill>
              <a:schemeClr val="bg1">
                <a:lumMod val="40000"/>
                <a:lumOff val="60000"/>
              </a:schemeClr>
            </a:solidFill>
            <a:ln w="9525">
              <a:solidFill>
                <a:srgbClr val="000000"/>
              </a:solidFill>
              <a:miter lim="800000"/>
              <a:headEnd/>
              <a:tailEnd/>
            </a:ln>
          </p:spPr>
          <p:txBody>
            <a:bodyPr/>
            <a:lstStyle/>
            <a:p>
              <a:pPr defTabSz="914400">
                <a:defRPr/>
              </a:pPr>
              <a:endParaRPr lang="fr-CA">
                <a:solidFill>
                  <a:schemeClr val="bg1"/>
                </a:solidFill>
                <a:latin typeface="Calibri" pitchFamily="34" charset="0"/>
              </a:endParaRPr>
            </a:p>
          </p:txBody>
        </p:sp>
        <p:sp>
          <p:nvSpPr>
            <p:cNvPr id="136210" name="Rectangle 11"/>
            <p:cNvSpPr>
              <a:spLocks noChangeArrowheads="1"/>
            </p:cNvSpPr>
            <p:nvPr/>
          </p:nvSpPr>
          <p:spPr bwMode="auto">
            <a:xfrm>
              <a:off x="3945" y="1602"/>
              <a:ext cx="386" cy="2254"/>
            </a:xfrm>
            <a:prstGeom prst="rect">
              <a:avLst/>
            </a:prstGeom>
            <a:solidFill>
              <a:schemeClr val="bg1">
                <a:lumMod val="40000"/>
                <a:lumOff val="60000"/>
              </a:schemeClr>
            </a:solidFill>
            <a:ln w="9525">
              <a:solidFill>
                <a:srgbClr val="000000"/>
              </a:solidFill>
              <a:miter lim="800000"/>
              <a:headEnd/>
              <a:tailEnd/>
            </a:ln>
          </p:spPr>
          <p:txBody>
            <a:bodyPr/>
            <a:lstStyle/>
            <a:p>
              <a:pPr defTabSz="914400">
                <a:defRPr/>
              </a:pPr>
              <a:endParaRPr lang="fr-CA">
                <a:solidFill>
                  <a:schemeClr val="bg1"/>
                </a:solidFill>
                <a:latin typeface="Calibri" pitchFamily="34" charset="0"/>
              </a:endParaRPr>
            </a:p>
          </p:txBody>
        </p:sp>
        <p:sp>
          <p:nvSpPr>
            <p:cNvPr id="142355" name="Line 12"/>
            <p:cNvSpPr>
              <a:spLocks noChangeShapeType="1"/>
            </p:cNvSpPr>
            <p:nvPr/>
          </p:nvSpPr>
          <p:spPr bwMode="auto">
            <a:xfrm>
              <a:off x="945" y="1199"/>
              <a:ext cx="1" cy="2657"/>
            </a:xfrm>
            <a:prstGeom prst="line">
              <a:avLst/>
            </a:prstGeom>
            <a:noFill/>
            <a:ln w="0">
              <a:solidFill>
                <a:srgbClr val="FFFFFF"/>
              </a:solidFill>
              <a:round/>
              <a:headEnd/>
              <a:tailEnd/>
            </a:ln>
          </p:spPr>
          <p:txBody>
            <a:bodyPr/>
            <a:lstStyle/>
            <a:p>
              <a:endParaRPr lang="fr-FR"/>
            </a:p>
          </p:txBody>
        </p:sp>
        <p:sp>
          <p:nvSpPr>
            <p:cNvPr id="142356" name="Line 13"/>
            <p:cNvSpPr>
              <a:spLocks noChangeShapeType="1"/>
            </p:cNvSpPr>
            <p:nvPr/>
          </p:nvSpPr>
          <p:spPr bwMode="auto">
            <a:xfrm>
              <a:off x="902" y="3856"/>
              <a:ext cx="43" cy="1"/>
            </a:xfrm>
            <a:prstGeom prst="line">
              <a:avLst/>
            </a:prstGeom>
            <a:noFill/>
            <a:ln w="0">
              <a:solidFill>
                <a:srgbClr val="FFFFFF"/>
              </a:solidFill>
              <a:round/>
              <a:headEnd/>
              <a:tailEnd/>
            </a:ln>
          </p:spPr>
          <p:txBody>
            <a:bodyPr/>
            <a:lstStyle/>
            <a:p>
              <a:endParaRPr lang="fr-FR"/>
            </a:p>
          </p:txBody>
        </p:sp>
        <p:sp>
          <p:nvSpPr>
            <p:cNvPr id="142357" name="Line 14"/>
            <p:cNvSpPr>
              <a:spLocks noChangeShapeType="1"/>
            </p:cNvSpPr>
            <p:nvPr/>
          </p:nvSpPr>
          <p:spPr bwMode="auto">
            <a:xfrm>
              <a:off x="902" y="3473"/>
              <a:ext cx="43" cy="1"/>
            </a:xfrm>
            <a:prstGeom prst="line">
              <a:avLst/>
            </a:prstGeom>
            <a:noFill/>
            <a:ln w="0">
              <a:solidFill>
                <a:schemeClr val="bg1"/>
              </a:solidFill>
              <a:round/>
              <a:headEnd/>
              <a:tailEnd/>
            </a:ln>
          </p:spPr>
          <p:txBody>
            <a:bodyPr/>
            <a:lstStyle/>
            <a:p>
              <a:endParaRPr lang="fr-FR"/>
            </a:p>
          </p:txBody>
        </p:sp>
        <p:sp>
          <p:nvSpPr>
            <p:cNvPr id="142358" name="Line 15"/>
            <p:cNvSpPr>
              <a:spLocks noChangeShapeType="1"/>
            </p:cNvSpPr>
            <p:nvPr/>
          </p:nvSpPr>
          <p:spPr bwMode="auto">
            <a:xfrm>
              <a:off x="902" y="3098"/>
              <a:ext cx="43" cy="1"/>
            </a:xfrm>
            <a:prstGeom prst="line">
              <a:avLst/>
            </a:prstGeom>
            <a:noFill/>
            <a:ln w="0">
              <a:solidFill>
                <a:schemeClr val="bg1"/>
              </a:solidFill>
              <a:round/>
              <a:headEnd/>
              <a:tailEnd/>
            </a:ln>
          </p:spPr>
          <p:txBody>
            <a:bodyPr/>
            <a:lstStyle/>
            <a:p>
              <a:endParaRPr lang="fr-FR"/>
            </a:p>
          </p:txBody>
        </p:sp>
        <p:sp>
          <p:nvSpPr>
            <p:cNvPr id="142359" name="Line 16"/>
            <p:cNvSpPr>
              <a:spLocks noChangeShapeType="1"/>
            </p:cNvSpPr>
            <p:nvPr/>
          </p:nvSpPr>
          <p:spPr bwMode="auto">
            <a:xfrm>
              <a:off x="902" y="2715"/>
              <a:ext cx="43" cy="1"/>
            </a:xfrm>
            <a:prstGeom prst="line">
              <a:avLst/>
            </a:prstGeom>
            <a:noFill/>
            <a:ln w="0">
              <a:solidFill>
                <a:schemeClr val="bg1"/>
              </a:solidFill>
              <a:round/>
              <a:headEnd/>
              <a:tailEnd/>
            </a:ln>
          </p:spPr>
          <p:txBody>
            <a:bodyPr/>
            <a:lstStyle/>
            <a:p>
              <a:endParaRPr lang="fr-FR"/>
            </a:p>
          </p:txBody>
        </p:sp>
        <p:sp>
          <p:nvSpPr>
            <p:cNvPr id="142360" name="Line 17"/>
            <p:cNvSpPr>
              <a:spLocks noChangeShapeType="1"/>
            </p:cNvSpPr>
            <p:nvPr/>
          </p:nvSpPr>
          <p:spPr bwMode="auto">
            <a:xfrm>
              <a:off x="902" y="2340"/>
              <a:ext cx="43" cy="1"/>
            </a:xfrm>
            <a:prstGeom prst="line">
              <a:avLst/>
            </a:prstGeom>
            <a:noFill/>
            <a:ln w="0">
              <a:solidFill>
                <a:schemeClr val="bg1"/>
              </a:solidFill>
              <a:round/>
              <a:headEnd/>
              <a:tailEnd/>
            </a:ln>
          </p:spPr>
          <p:txBody>
            <a:bodyPr/>
            <a:lstStyle/>
            <a:p>
              <a:endParaRPr lang="fr-FR"/>
            </a:p>
          </p:txBody>
        </p:sp>
        <p:sp>
          <p:nvSpPr>
            <p:cNvPr id="142361" name="Line 18"/>
            <p:cNvSpPr>
              <a:spLocks noChangeShapeType="1"/>
            </p:cNvSpPr>
            <p:nvPr/>
          </p:nvSpPr>
          <p:spPr bwMode="auto">
            <a:xfrm>
              <a:off x="902" y="1957"/>
              <a:ext cx="43" cy="1"/>
            </a:xfrm>
            <a:prstGeom prst="line">
              <a:avLst/>
            </a:prstGeom>
            <a:noFill/>
            <a:ln w="0">
              <a:solidFill>
                <a:schemeClr val="bg1"/>
              </a:solidFill>
              <a:round/>
              <a:headEnd/>
              <a:tailEnd/>
            </a:ln>
          </p:spPr>
          <p:txBody>
            <a:bodyPr/>
            <a:lstStyle/>
            <a:p>
              <a:endParaRPr lang="fr-FR"/>
            </a:p>
          </p:txBody>
        </p:sp>
        <p:sp>
          <p:nvSpPr>
            <p:cNvPr id="142362" name="Line 19"/>
            <p:cNvSpPr>
              <a:spLocks noChangeShapeType="1"/>
            </p:cNvSpPr>
            <p:nvPr/>
          </p:nvSpPr>
          <p:spPr bwMode="auto">
            <a:xfrm>
              <a:off x="902" y="1581"/>
              <a:ext cx="43" cy="1"/>
            </a:xfrm>
            <a:prstGeom prst="line">
              <a:avLst/>
            </a:prstGeom>
            <a:noFill/>
            <a:ln w="0">
              <a:solidFill>
                <a:srgbClr val="FFFFFF"/>
              </a:solidFill>
              <a:round/>
              <a:headEnd/>
              <a:tailEnd/>
            </a:ln>
          </p:spPr>
          <p:txBody>
            <a:bodyPr/>
            <a:lstStyle/>
            <a:p>
              <a:endParaRPr lang="fr-FR"/>
            </a:p>
          </p:txBody>
        </p:sp>
        <p:sp>
          <p:nvSpPr>
            <p:cNvPr id="142363" name="Line 20"/>
            <p:cNvSpPr>
              <a:spLocks noChangeShapeType="1"/>
            </p:cNvSpPr>
            <p:nvPr/>
          </p:nvSpPr>
          <p:spPr bwMode="auto">
            <a:xfrm>
              <a:off x="902" y="1199"/>
              <a:ext cx="43" cy="1"/>
            </a:xfrm>
            <a:prstGeom prst="line">
              <a:avLst/>
            </a:prstGeom>
            <a:noFill/>
            <a:ln w="0">
              <a:solidFill>
                <a:schemeClr val="bg1"/>
              </a:solidFill>
              <a:round/>
              <a:headEnd/>
              <a:tailEnd/>
            </a:ln>
          </p:spPr>
          <p:txBody>
            <a:bodyPr/>
            <a:lstStyle/>
            <a:p>
              <a:endParaRPr lang="fr-FR"/>
            </a:p>
          </p:txBody>
        </p:sp>
        <p:sp>
          <p:nvSpPr>
            <p:cNvPr id="142364" name="Line 21"/>
            <p:cNvSpPr>
              <a:spLocks noChangeShapeType="1"/>
            </p:cNvSpPr>
            <p:nvPr/>
          </p:nvSpPr>
          <p:spPr bwMode="auto">
            <a:xfrm>
              <a:off x="945" y="3856"/>
              <a:ext cx="4066" cy="1"/>
            </a:xfrm>
            <a:prstGeom prst="line">
              <a:avLst/>
            </a:prstGeom>
            <a:noFill/>
            <a:ln w="0">
              <a:solidFill>
                <a:srgbClr val="FFFFFF"/>
              </a:solidFill>
              <a:round/>
              <a:headEnd/>
              <a:tailEnd/>
            </a:ln>
          </p:spPr>
          <p:txBody>
            <a:bodyPr/>
            <a:lstStyle/>
            <a:p>
              <a:endParaRPr lang="fr-FR"/>
            </a:p>
          </p:txBody>
        </p:sp>
        <p:sp>
          <p:nvSpPr>
            <p:cNvPr id="142365" name="Line 22"/>
            <p:cNvSpPr>
              <a:spLocks noChangeShapeType="1"/>
            </p:cNvSpPr>
            <p:nvPr/>
          </p:nvSpPr>
          <p:spPr bwMode="auto">
            <a:xfrm flipV="1">
              <a:off x="945" y="3856"/>
              <a:ext cx="1" cy="47"/>
            </a:xfrm>
            <a:prstGeom prst="line">
              <a:avLst/>
            </a:prstGeom>
            <a:noFill/>
            <a:ln w="0">
              <a:solidFill>
                <a:srgbClr val="FFFFFF"/>
              </a:solidFill>
              <a:round/>
              <a:headEnd/>
              <a:tailEnd/>
            </a:ln>
          </p:spPr>
          <p:txBody>
            <a:bodyPr/>
            <a:lstStyle/>
            <a:p>
              <a:endParaRPr lang="fr-FR"/>
            </a:p>
          </p:txBody>
        </p:sp>
        <p:sp>
          <p:nvSpPr>
            <p:cNvPr id="142366" name="Line 23"/>
            <p:cNvSpPr>
              <a:spLocks noChangeShapeType="1"/>
            </p:cNvSpPr>
            <p:nvPr/>
          </p:nvSpPr>
          <p:spPr bwMode="auto">
            <a:xfrm flipV="1">
              <a:off x="2298" y="3856"/>
              <a:ext cx="1" cy="47"/>
            </a:xfrm>
            <a:prstGeom prst="line">
              <a:avLst/>
            </a:prstGeom>
            <a:noFill/>
            <a:ln w="0">
              <a:solidFill>
                <a:srgbClr val="FFFFFF"/>
              </a:solidFill>
              <a:round/>
              <a:headEnd/>
              <a:tailEnd/>
            </a:ln>
          </p:spPr>
          <p:txBody>
            <a:bodyPr/>
            <a:lstStyle/>
            <a:p>
              <a:endParaRPr lang="fr-FR"/>
            </a:p>
          </p:txBody>
        </p:sp>
        <p:sp>
          <p:nvSpPr>
            <p:cNvPr id="142367" name="Line 24"/>
            <p:cNvSpPr>
              <a:spLocks noChangeShapeType="1"/>
            </p:cNvSpPr>
            <p:nvPr/>
          </p:nvSpPr>
          <p:spPr bwMode="auto">
            <a:xfrm flipV="1">
              <a:off x="3659" y="3856"/>
              <a:ext cx="0" cy="47"/>
            </a:xfrm>
            <a:prstGeom prst="line">
              <a:avLst/>
            </a:prstGeom>
            <a:noFill/>
            <a:ln w="0">
              <a:solidFill>
                <a:srgbClr val="FFFFFF"/>
              </a:solidFill>
              <a:round/>
              <a:headEnd/>
              <a:tailEnd/>
            </a:ln>
          </p:spPr>
          <p:txBody>
            <a:bodyPr/>
            <a:lstStyle/>
            <a:p>
              <a:endParaRPr lang="fr-FR"/>
            </a:p>
          </p:txBody>
        </p:sp>
        <p:sp>
          <p:nvSpPr>
            <p:cNvPr id="142368" name="Line 25"/>
            <p:cNvSpPr>
              <a:spLocks noChangeShapeType="1"/>
            </p:cNvSpPr>
            <p:nvPr/>
          </p:nvSpPr>
          <p:spPr bwMode="auto">
            <a:xfrm flipV="1">
              <a:off x="5011" y="3856"/>
              <a:ext cx="1" cy="47"/>
            </a:xfrm>
            <a:prstGeom prst="line">
              <a:avLst/>
            </a:prstGeom>
            <a:noFill/>
            <a:ln w="0">
              <a:solidFill>
                <a:srgbClr val="FFFFFF"/>
              </a:solidFill>
              <a:round/>
              <a:headEnd/>
              <a:tailEnd/>
            </a:ln>
          </p:spPr>
          <p:txBody>
            <a:bodyPr/>
            <a:lstStyle/>
            <a:p>
              <a:endParaRPr lang="fr-FR"/>
            </a:p>
          </p:txBody>
        </p:sp>
        <p:sp>
          <p:nvSpPr>
            <p:cNvPr id="142369" name="Rectangle 26"/>
            <p:cNvSpPr>
              <a:spLocks noChangeArrowheads="1"/>
            </p:cNvSpPr>
            <p:nvPr/>
          </p:nvSpPr>
          <p:spPr bwMode="auto">
            <a:xfrm>
              <a:off x="798" y="3780"/>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0</a:t>
              </a:r>
              <a:endParaRPr lang="en-US" sz="4400" u="sng">
                <a:solidFill>
                  <a:schemeClr val="bg1"/>
                </a:solidFill>
                <a:latin typeface="Calibri" pitchFamily="34" charset="0"/>
                <a:cs typeface="Times New Roman" pitchFamily="18" charset="0"/>
              </a:endParaRPr>
            </a:p>
          </p:txBody>
        </p:sp>
        <p:sp>
          <p:nvSpPr>
            <p:cNvPr id="142370" name="Rectangle 27"/>
            <p:cNvSpPr>
              <a:spLocks noChangeArrowheads="1"/>
            </p:cNvSpPr>
            <p:nvPr/>
          </p:nvSpPr>
          <p:spPr bwMode="auto">
            <a:xfrm>
              <a:off x="798" y="3398"/>
              <a:ext cx="74" cy="427"/>
            </a:xfrm>
            <a:prstGeom prst="rect">
              <a:avLst/>
            </a:prstGeom>
            <a:noFill/>
            <a:ln w="9525">
              <a:noFill/>
              <a:miter lim="800000"/>
              <a:headEnd/>
              <a:tailEnd/>
            </a:ln>
          </p:spPr>
          <p:txBody>
            <a:bodyPr wrap="none" lIns="0" tIns="0" rIns="0" bIns="0">
              <a:spAutoFit/>
            </a:bodyPr>
            <a:lstStyle/>
            <a:p>
              <a:pPr algn="ctr" defTabSz="914400"/>
              <a:r>
                <a:rPr lang="en-US" b="1" dirty="0">
                  <a:solidFill>
                    <a:schemeClr val="bg1"/>
                  </a:solidFill>
                  <a:latin typeface="Calibri" pitchFamily="34" charset="0"/>
                  <a:cs typeface="Times New Roman" pitchFamily="18" charset="0"/>
                </a:rPr>
                <a:t>1</a:t>
              </a:r>
              <a:endParaRPr lang="en-US" sz="4400" u="sng" dirty="0">
                <a:solidFill>
                  <a:schemeClr val="bg1"/>
                </a:solidFill>
                <a:latin typeface="Calibri" pitchFamily="34" charset="0"/>
                <a:cs typeface="Times New Roman" pitchFamily="18" charset="0"/>
              </a:endParaRPr>
            </a:p>
          </p:txBody>
        </p:sp>
        <p:sp>
          <p:nvSpPr>
            <p:cNvPr id="142371" name="Rectangle 28"/>
            <p:cNvSpPr>
              <a:spLocks noChangeArrowheads="1"/>
            </p:cNvSpPr>
            <p:nvPr/>
          </p:nvSpPr>
          <p:spPr bwMode="auto">
            <a:xfrm>
              <a:off x="798" y="3022"/>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2</a:t>
              </a:r>
              <a:endParaRPr lang="en-US" sz="4400" u="sng">
                <a:solidFill>
                  <a:schemeClr val="bg1"/>
                </a:solidFill>
                <a:latin typeface="Calibri" pitchFamily="34" charset="0"/>
                <a:cs typeface="Times New Roman" pitchFamily="18" charset="0"/>
              </a:endParaRPr>
            </a:p>
          </p:txBody>
        </p:sp>
        <p:sp>
          <p:nvSpPr>
            <p:cNvPr id="142372" name="Rectangle 29"/>
            <p:cNvSpPr>
              <a:spLocks noChangeArrowheads="1"/>
            </p:cNvSpPr>
            <p:nvPr/>
          </p:nvSpPr>
          <p:spPr bwMode="auto">
            <a:xfrm>
              <a:off x="798" y="2640"/>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3</a:t>
              </a:r>
              <a:endParaRPr lang="en-US" sz="4400" u="sng">
                <a:solidFill>
                  <a:schemeClr val="bg1"/>
                </a:solidFill>
                <a:latin typeface="Calibri" pitchFamily="34" charset="0"/>
                <a:cs typeface="Times New Roman" pitchFamily="18" charset="0"/>
              </a:endParaRPr>
            </a:p>
          </p:txBody>
        </p:sp>
        <p:sp>
          <p:nvSpPr>
            <p:cNvPr id="142373" name="Rectangle 30"/>
            <p:cNvSpPr>
              <a:spLocks noChangeArrowheads="1"/>
            </p:cNvSpPr>
            <p:nvPr/>
          </p:nvSpPr>
          <p:spPr bwMode="auto">
            <a:xfrm>
              <a:off x="798" y="2264"/>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4</a:t>
              </a:r>
              <a:endParaRPr lang="en-US" sz="4400" u="sng">
                <a:solidFill>
                  <a:schemeClr val="bg1"/>
                </a:solidFill>
                <a:latin typeface="Calibri" pitchFamily="34" charset="0"/>
                <a:cs typeface="Times New Roman" pitchFamily="18" charset="0"/>
              </a:endParaRPr>
            </a:p>
          </p:txBody>
        </p:sp>
        <p:sp>
          <p:nvSpPr>
            <p:cNvPr id="142374" name="Rectangle 31"/>
            <p:cNvSpPr>
              <a:spLocks noChangeArrowheads="1"/>
            </p:cNvSpPr>
            <p:nvPr/>
          </p:nvSpPr>
          <p:spPr bwMode="auto">
            <a:xfrm>
              <a:off x="798" y="1882"/>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5</a:t>
              </a:r>
              <a:endParaRPr lang="en-US" sz="4400" u="sng">
                <a:solidFill>
                  <a:schemeClr val="bg1"/>
                </a:solidFill>
                <a:latin typeface="Calibri" pitchFamily="34" charset="0"/>
                <a:cs typeface="Times New Roman" pitchFamily="18" charset="0"/>
              </a:endParaRPr>
            </a:p>
          </p:txBody>
        </p:sp>
        <p:sp>
          <p:nvSpPr>
            <p:cNvPr id="142375" name="Rectangle 32"/>
            <p:cNvSpPr>
              <a:spLocks noChangeArrowheads="1"/>
            </p:cNvSpPr>
            <p:nvPr/>
          </p:nvSpPr>
          <p:spPr bwMode="auto">
            <a:xfrm>
              <a:off x="798" y="1506"/>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6</a:t>
              </a:r>
              <a:endParaRPr lang="en-US" sz="4400" u="sng">
                <a:solidFill>
                  <a:schemeClr val="bg1"/>
                </a:solidFill>
                <a:latin typeface="Calibri" pitchFamily="34" charset="0"/>
                <a:cs typeface="Times New Roman" pitchFamily="18" charset="0"/>
              </a:endParaRPr>
            </a:p>
          </p:txBody>
        </p:sp>
        <p:sp>
          <p:nvSpPr>
            <p:cNvPr id="142376" name="Rectangle 33"/>
            <p:cNvSpPr>
              <a:spLocks noChangeArrowheads="1"/>
            </p:cNvSpPr>
            <p:nvPr/>
          </p:nvSpPr>
          <p:spPr bwMode="auto">
            <a:xfrm>
              <a:off x="798" y="1124"/>
              <a:ext cx="74" cy="427"/>
            </a:xfrm>
            <a:prstGeom prst="rect">
              <a:avLst/>
            </a:prstGeom>
            <a:noFill/>
            <a:ln w="9525">
              <a:noFill/>
              <a:miter lim="800000"/>
              <a:headEnd/>
              <a:tailEnd/>
            </a:ln>
          </p:spPr>
          <p:txBody>
            <a:bodyPr wrap="none" lIns="0" tIns="0" rIns="0" bIns="0">
              <a:spAutoFit/>
            </a:bodyPr>
            <a:lstStyle/>
            <a:p>
              <a:pPr algn="ctr" defTabSz="914400"/>
              <a:r>
                <a:rPr lang="en-US" b="1">
                  <a:solidFill>
                    <a:schemeClr val="bg1"/>
                  </a:solidFill>
                  <a:latin typeface="Calibri" pitchFamily="34" charset="0"/>
                  <a:cs typeface="Times New Roman" pitchFamily="18" charset="0"/>
                </a:rPr>
                <a:t>7</a:t>
              </a:r>
              <a:endParaRPr lang="en-US" sz="4400" u="sng">
                <a:solidFill>
                  <a:schemeClr val="bg1"/>
                </a:solidFill>
                <a:latin typeface="Calibri" pitchFamily="34" charset="0"/>
                <a:cs typeface="Times New Roman" pitchFamily="18" charset="0"/>
              </a:endParaRPr>
            </a:p>
          </p:txBody>
        </p:sp>
        <p:sp>
          <p:nvSpPr>
            <p:cNvPr id="142377" name="Rectangle 34"/>
            <p:cNvSpPr>
              <a:spLocks noChangeArrowheads="1"/>
            </p:cNvSpPr>
            <p:nvPr/>
          </p:nvSpPr>
          <p:spPr bwMode="auto">
            <a:xfrm>
              <a:off x="1662" y="3999"/>
              <a:ext cx="0" cy="427"/>
            </a:xfrm>
            <a:prstGeom prst="rect">
              <a:avLst/>
            </a:prstGeom>
            <a:noFill/>
            <a:ln w="9525">
              <a:noFill/>
              <a:miter lim="800000"/>
              <a:headEnd/>
              <a:tailEnd/>
            </a:ln>
          </p:spPr>
          <p:txBody>
            <a:bodyPr wrap="none" lIns="0" tIns="0" rIns="0" bIns="0">
              <a:spAutoFit/>
            </a:bodyPr>
            <a:lstStyle/>
            <a:p>
              <a:pPr algn="ctr" defTabSz="914400"/>
              <a:endParaRPr lang="fr-CA" sz="4400" u="sng">
                <a:solidFill>
                  <a:schemeClr val="bg1"/>
                </a:solidFill>
                <a:latin typeface="Calibri" pitchFamily="34" charset="0"/>
                <a:cs typeface="Times New Roman" pitchFamily="18" charset="0"/>
              </a:endParaRPr>
            </a:p>
          </p:txBody>
        </p:sp>
        <p:sp>
          <p:nvSpPr>
            <p:cNvPr id="142378" name="Rectangle 35"/>
            <p:cNvSpPr>
              <a:spLocks noChangeArrowheads="1"/>
            </p:cNvSpPr>
            <p:nvPr/>
          </p:nvSpPr>
          <p:spPr bwMode="auto">
            <a:xfrm>
              <a:off x="3012" y="3999"/>
              <a:ext cx="0" cy="427"/>
            </a:xfrm>
            <a:prstGeom prst="rect">
              <a:avLst/>
            </a:prstGeom>
            <a:noFill/>
            <a:ln w="9525">
              <a:noFill/>
              <a:miter lim="800000"/>
              <a:headEnd/>
              <a:tailEnd/>
            </a:ln>
          </p:spPr>
          <p:txBody>
            <a:bodyPr wrap="none" lIns="0" tIns="0" rIns="0" bIns="0">
              <a:spAutoFit/>
            </a:bodyPr>
            <a:lstStyle/>
            <a:p>
              <a:pPr algn="ctr" defTabSz="914400"/>
              <a:endParaRPr lang="fr-CA" sz="4400" u="sng">
                <a:solidFill>
                  <a:schemeClr val="bg1"/>
                </a:solidFill>
                <a:latin typeface="Calibri" pitchFamily="34" charset="0"/>
                <a:cs typeface="Times New Roman" pitchFamily="18" charset="0"/>
              </a:endParaRPr>
            </a:p>
          </p:txBody>
        </p:sp>
        <p:sp>
          <p:nvSpPr>
            <p:cNvPr id="142379" name="Rectangle 36"/>
            <p:cNvSpPr>
              <a:spLocks noChangeArrowheads="1"/>
            </p:cNvSpPr>
            <p:nvPr/>
          </p:nvSpPr>
          <p:spPr bwMode="auto">
            <a:xfrm>
              <a:off x="4365" y="3999"/>
              <a:ext cx="0" cy="427"/>
            </a:xfrm>
            <a:prstGeom prst="rect">
              <a:avLst/>
            </a:prstGeom>
            <a:noFill/>
            <a:ln w="9525">
              <a:noFill/>
              <a:miter lim="800000"/>
              <a:headEnd/>
              <a:tailEnd/>
            </a:ln>
          </p:spPr>
          <p:txBody>
            <a:bodyPr wrap="none" lIns="0" tIns="0" rIns="0" bIns="0">
              <a:spAutoFit/>
            </a:bodyPr>
            <a:lstStyle/>
            <a:p>
              <a:pPr algn="ctr" defTabSz="914400"/>
              <a:endParaRPr lang="fr-CA" sz="4400" u="sng">
                <a:solidFill>
                  <a:schemeClr val="bg1"/>
                </a:solidFill>
                <a:latin typeface="Calibri" pitchFamily="34" charset="0"/>
                <a:cs typeface="Times New Roman" pitchFamily="18" charset="0"/>
              </a:endParaRPr>
            </a:p>
          </p:txBody>
        </p:sp>
      </p:grpSp>
      <p:sp>
        <p:nvSpPr>
          <p:cNvPr id="142344" name="Text Box 38"/>
          <p:cNvSpPr txBox="1">
            <a:spLocks noChangeArrowheads="1"/>
          </p:cNvSpPr>
          <p:nvPr/>
        </p:nvSpPr>
        <p:spPr bwMode="auto">
          <a:xfrm>
            <a:off x="522288" y="6553200"/>
            <a:ext cx="5692775" cy="338138"/>
          </a:xfrm>
          <a:prstGeom prst="rect">
            <a:avLst/>
          </a:prstGeom>
          <a:noFill/>
          <a:ln w="9525">
            <a:noFill/>
            <a:miter lim="800000"/>
            <a:headEnd/>
            <a:tailEnd/>
          </a:ln>
        </p:spPr>
        <p:txBody>
          <a:bodyPr>
            <a:spAutoFit/>
          </a:bodyPr>
          <a:lstStyle/>
          <a:p>
            <a:pPr defTabSz="914400">
              <a:spcBef>
                <a:spcPct val="50000"/>
              </a:spcBef>
            </a:pPr>
            <a:r>
              <a:rPr lang="en-US" sz="1600">
                <a:solidFill>
                  <a:srgbClr val="EAEAEA"/>
                </a:solidFill>
                <a:latin typeface="Calibri" pitchFamily="34" charset="0"/>
                <a:cs typeface="Times New Roman" pitchFamily="18" charset="0"/>
              </a:rPr>
              <a:t>Bavry AA, et al. </a:t>
            </a:r>
            <a:r>
              <a:rPr lang="en-US" sz="1600" i="1">
                <a:solidFill>
                  <a:srgbClr val="EAEAEA"/>
                </a:solidFill>
                <a:latin typeface="Calibri" pitchFamily="34" charset="0"/>
                <a:cs typeface="Times New Roman" pitchFamily="18" charset="0"/>
              </a:rPr>
              <a:t>Am J Med.</a:t>
            </a:r>
            <a:r>
              <a:rPr lang="en-US" sz="1600">
                <a:solidFill>
                  <a:srgbClr val="EAEAEA"/>
                </a:solidFill>
                <a:latin typeface="Calibri" pitchFamily="34" charset="0"/>
                <a:cs typeface="Times New Roman" pitchFamily="18" charset="0"/>
              </a:rPr>
              <a:t> 2006;119:1056-61.</a:t>
            </a:r>
          </a:p>
        </p:txBody>
      </p:sp>
      <p:sp>
        <p:nvSpPr>
          <p:cNvPr id="38" name="Rectangle 13"/>
          <p:cNvSpPr>
            <a:spLocks noChangeArrowheads="1"/>
          </p:cNvSpPr>
          <p:nvPr/>
        </p:nvSpPr>
        <p:spPr bwMode="auto">
          <a:xfrm>
            <a:off x="2638425" y="6097588"/>
            <a:ext cx="608013" cy="92075"/>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39" name="Rectangle 13"/>
          <p:cNvSpPr>
            <a:spLocks noChangeArrowheads="1"/>
          </p:cNvSpPr>
          <p:nvPr/>
        </p:nvSpPr>
        <p:spPr bwMode="auto">
          <a:xfrm>
            <a:off x="4814888" y="6094413"/>
            <a:ext cx="608012" cy="95250"/>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40" name="Rectangle 13"/>
          <p:cNvSpPr>
            <a:spLocks noChangeArrowheads="1"/>
          </p:cNvSpPr>
          <p:nvPr/>
        </p:nvSpPr>
        <p:spPr bwMode="auto">
          <a:xfrm>
            <a:off x="6910388" y="6094413"/>
            <a:ext cx="608012" cy="95250"/>
          </a:xfrm>
          <a:prstGeom prst="rect">
            <a:avLst/>
          </a:prstGeom>
          <a:solidFill>
            <a:srgbClr val="FFFF00"/>
          </a:solidFill>
          <a:ln w="23813">
            <a:solidFill>
              <a:srgbClr val="000000"/>
            </a:solidFill>
            <a:miter lim="800000"/>
            <a:headEnd/>
            <a:tailEnd/>
          </a:ln>
        </p:spPr>
        <p:txBody>
          <a:bodyPr/>
          <a:lstStyle/>
          <a:p>
            <a:pPr defTabSz="914400">
              <a:spcBef>
                <a:spcPct val="30000"/>
              </a:spcBef>
              <a:defRPr/>
            </a:pPr>
            <a:endParaRPr lang="en-US" sz="3200">
              <a:solidFill>
                <a:srgbClr val="FFFFFF"/>
              </a:solidFill>
              <a:effectLst>
                <a:outerShdw blurRad="38100" dist="38100" dir="2700000" algn="tl">
                  <a:srgbClr val="000000">
                    <a:alpha val="43137"/>
                  </a:srgbClr>
                </a:outerShdw>
              </a:effectLst>
              <a:latin typeface="Arial" pitchFamily="34" charset="0"/>
              <a:cs typeface="+mn-cs"/>
            </a:endParaRPr>
          </a:p>
        </p:txBody>
      </p:sp>
      <p:sp>
        <p:nvSpPr>
          <p:cNvPr id="142348" name="Rectangle 34"/>
          <p:cNvSpPr>
            <a:spLocks noChangeArrowheads="1"/>
          </p:cNvSpPr>
          <p:nvPr/>
        </p:nvSpPr>
        <p:spPr bwMode="auto">
          <a:xfrm>
            <a:off x="2070100" y="6332538"/>
            <a:ext cx="1054100" cy="261937"/>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DES  BMS</a:t>
            </a:r>
            <a:endParaRPr lang="en-US" sz="4400" u="sng">
              <a:solidFill>
                <a:srgbClr val="FFFFFF"/>
              </a:solidFill>
              <a:cs typeface="Times New Roman" pitchFamily="18" charset="0"/>
            </a:endParaRPr>
          </a:p>
        </p:txBody>
      </p:sp>
      <p:sp>
        <p:nvSpPr>
          <p:cNvPr id="142349" name="Rectangle 35"/>
          <p:cNvSpPr>
            <a:spLocks noChangeArrowheads="1"/>
          </p:cNvSpPr>
          <p:nvPr/>
        </p:nvSpPr>
        <p:spPr bwMode="auto">
          <a:xfrm>
            <a:off x="4191000" y="6332538"/>
            <a:ext cx="1042988" cy="261937"/>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SES  BMS</a:t>
            </a:r>
            <a:endParaRPr lang="en-US" sz="4400" u="sng">
              <a:solidFill>
                <a:srgbClr val="FFFFFF"/>
              </a:solidFill>
              <a:cs typeface="Times New Roman" pitchFamily="18" charset="0"/>
            </a:endParaRPr>
          </a:p>
        </p:txBody>
      </p:sp>
      <p:sp>
        <p:nvSpPr>
          <p:cNvPr id="142350" name="Rectangle 36"/>
          <p:cNvSpPr>
            <a:spLocks noChangeArrowheads="1"/>
          </p:cNvSpPr>
          <p:nvPr/>
        </p:nvSpPr>
        <p:spPr bwMode="auto">
          <a:xfrm>
            <a:off x="6348413" y="6332538"/>
            <a:ext cx="1042987" cy="261937"/>
          </a:xfrm>
          <a:prstGeom prst="rect">
            <a:avLst/>
          </a:prstGeom>
          <a:noFill/>
          <a:ln w="9525">
            <a:noFill/>
            <a:miter lim="800000"/>
            <a:headEnd/>
            <a:tailEnd/>
          </a:ln>
        </p:spPr>
        <p:txBody>
          <a:bodyPr wrap="none" lIns="0" tIns="0" rIns="0" bIns="0">
            <a:spAutoFit/>
          </a:bodyPr>
          <a:lstStyle/>
          <a:p>
            <a:pPr algn="ctr" defTabSz="914400"/>
            <a:r>
              <a:rPr lang="en-US" sz="1700" b="1">
                <a:solidFill>
                  <a:srgbClr val="FFFFFF"/>
                </a:solidFill>
                <a:cs typeface="Times New Roman" pitchFamily="18" charset="0"/>
              </a:rPr>
              <a:t>PES  BMS</a:t>
            </a:r>
            <a:endParaRPr lang="en-US" sz="4400" u="sng">
              <a:solidFill>
                <a:srgbClr val="FFFFFF"/>
              </a:solidFill>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pPr eaLnBrk="1" hangingPunct="1"/>
            <a:r>
              <a:rPr lang="en-US" dirty="0" smtClean="0">
                <a:latin typeface="Calibri" pitchFamily="34" charset="0"/>
              </a:rPr>
              <a:t>Objectives</a:t>
            </a:r>
          </a:p>
        </p:txBody>
      </p:sp>
      <p:sp>
        <p:nvSpPr>
          <p:cNvPr id="3" name="Content Placeholder 2"/>
          <p:cNvSpPr>
            <a:spLocks noGrp="1"/>
          </p:cNvSpPr>
          <p:nvPr>
            <p:ph idx="4294967295"/>
          </p:nvPr>
        </p:nvSpPr>
        <p:spPr>
          <a:xfrm>
            <a:off x="457200" y="1220788"/>
            <a:ext cx="7216775" cy="4905375"/>
          </a:xfrm>
        </p:spPr>
        <p:txBody>
          <a:bodyPr/>
          <a:lstStyle/>
          <a:p>
            <a:pPr marL="0" indent="0" eaLnBrk="1" hangingPunct="1">
              <a:buNone/>
              <a:defRPr/>
            </a:pPr>
            <a:r>
              <a:rPr lang="en-US" dirty="0" smtClean="0">
                <a:latin typeface="Calibri" pitchFamily="34" charset="0"/>
              </a:rPr>
              <a:t>Interpret the </a:t>
            </a:r>
            <a:r>
              <a:rPr lang="en-US" dirty="0">
                <a:latin typeface="Calibri" pitchFamily="34" charset="0"/>
              </a:rPr>
              <a:t>Canadian Cardiovascular Society G</a:t>
            </a:r>
            <a:r>
              <a:rPr lang="en-US" dirty="0" smtClean="0">
                <a:latin typeface="Calibri" pitchFamily="34" charset="0"/>
              </a:rPr>
              <a:t>uideline recommendations </a:t>
            </a:r>
            <a:r>
              <a:rPr lang="en-US" dirty="0">
                <a:latin typeface="Calibri" pitchFamily="34" charset="0"/>
              </a:rPr>
              <a:t>regarding the use of antiplatelet therapy </a:t>
            </a:r>
            <a:r>
              <a:rPr lang="en-US" dirty="0" smtClean="0">
                <a:latin typeface="Calibri" pitchFamily="34" charset="0"/>
              </a:rPr>
              <a:t>for patients with stable coronary artery disease.</a:t>
            </a:r>
          </a:p>
          <a:p>
            <a:pPr marL="0" indent="0" eaLnBrk="1" hangingPunct="1">
              <a:buNone/>
              <a:defRPr/>
            </a:pPr>
            <a:r>
              <a:rPr lang="en-US" dirty="0" smtClean="0">
                <a:latin typeface="Calibri" pitchFamily="34" charset="0"/>
              </a:rPr>
              <a:t>Distinguish when it is appropriate to continue or discontinue dual antiplatelet therapy 1 year post event.</a:t>
            </a:r>
          </a:p>
          <a:p>
            <a:pPr marL="0" indent="0" eaLnBrk="1" hangingPunct="1">
              <a:buNone/>
              <a:defRPr/>
            </a:pPr>
            <a:r>
              <a:rPr lang="en-US" dirty="0" smtClean="0">
                <a:latin typeface="Calibri" pitchFamily="34" charset="0"/>
              </a:rPr>
              <a:t>Evaluate the evidence supporting the use of antiplatelet agents in patients with stable coronary artery disease.</a:t>
            </a:r>
          </a:p>
          <a:p>
            <a:pPr marL="0" indent="0" eaLnBrk="1" hangingPunct="1">
              <a:buNone/>
              <a:defRPr/>
            </a:pPr>
            <a:endParaRPr lang="en-US" dirty="0" smtClean="0">
              <a:latin typeface="Calibri" pitchFamily="34" charset="0"/>
            </a:endParaRPr>
          </a:p>
          <a:p>
            <a:pPr marL="0" indent="0" eaLnBrk="1" hangingPunct="1">
              <a:buNone/>
              <a:defRPr/>
            </a:pPr>
            <a:endParaRPr lang="en-US" dirty="0" smtClean="0">
              <a:latin typeface="Calibri" pitchFamily="34" charset="0"/>
            </a:endParaRPr>
          </a:p>
          <a:p>
            <a:pPr eaLnBrk="1" hangingPunct="1">
              <a:buFont typeface="Arial" charset="0"/>
              <a:buNone/>
              <a:defRPr/>
            </a:pPr>
            <a:endParaRPr lang="en-US" dirty="0" smtClean="0">
              <a:latin typeface="Calibri" pitchFamily="34" charset="0"/>
            </a:endParaRP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750"/>
        </a:solidFill>
        <a:effectLst/>
      </p:bgPr>
    </p:bg>
    <p:spTree>
      <p:nvGrpSpPr>
        <p:cNvPr id="1" name=""/>
        <p:cNvGrpSpPr/>
        <p:nvPr/>
      </p:nvGrpSpPr>
      <p:grpSpPr>
        <a:xfrm>
          <a:off x="0" y="0"/>
          <a:ext cx="0" cy="0"/>
          <a:chOff x="0" y="0"/>
          <a:chExt cx="0" cy="0"/>
        </a:xfrm>
      </p:grpSpPr>
      <p:sp>
        <p:nvSpPr>
          <p:cNvPr id="6880258" name="Rectangle 2" hidden="1"/>
          <p:cNvSpPr>
            <a:spLocks noGrp="1" noChangeArrowheads="1"/>
          </p:cNvSpPr>
          <p:nvPr>
            <p:ph type="title" idx="4294967295"/>
          </p:nvPr>
        </p:nvSpPr>
        <p:spPr/>
        <p:txBody>
          <a:bodyPr/>
          <a:lstStyle/>
          <a:p>
            <a:pPr eaLnBrk="1" hangingPunct="1">
              <a:defRPr/>
            </a:pPr>
            <a:r>
              <a:rPr lang="en-US">
                <a:effectLst>
                  <a:outerShdw blurRad="38100" dist="38100" dir="2700000" algn="tl">
                    <a:srgbClr val="000000"/>
                  </a:outerShdw>
                </a:effectLst>
              </a:rPr>
              <a:t> </a:t>
            </a:r>
          </a:p>
        </p:txBody>
      </p:sp>
      <p:sp>
        <p:nvSpPr>
          <p:cNvPr id="143363" name="Rectangle 3"/>
          <p:cNvSpPr>
            <a:spLocks noChangeArrowheads="1"/>
          </p:cNvSpPr>
          <p:nvPr/>
        </p:nvSpPr>
        <p:spPr bwMode="auto">
          <a:xfrm>
            <a:off x="536575" y="277813"/>
            <a:ext cx="7926388" cy="885825"/>
          </a:xfrm>
          <a:prstGeom prst="rect">
            <a:avLst/>
          </a:prstGeom>
          <a:noFill/>
          <a:ln w="12700">
            <a:noFill/>
            <a:miter lim="800000"/>
            <a:headEnd/>
            <a:tailEnd/>
          </a:ln>
        </p:spPr>
        <p:txBody>
          <a:bodyPr lIns="0" tIns="0" rIns="0" bIns="0" anchor="b">
            <a:spAutoFit/>
          </a:bodyPr>
          <a:lstStyle/>
          <a:p>
            <a:pPr defTabSz="973138">
              <a:lnSpc>
                <a:spcPct val="90000"/>
              </a:lnSpc>
            </a:pPr>
            <a:r>
              <a:rPr lang="en-US" sz="3200" dirty="0">
                <a:solidFill>
                  <a:schemeClr val="bg1"/>
                </a:solidFill>
                <a:latin typeface="Calibri" pitchFamily="34" charset="0"/>
              </a:rPr>
              <a:t>Discontinuation of </a:t>
            </a:r>
            <a:r>
              <a:rPr lang="en-US" sz="3200" dirty="0" err="1">
                <a:solidFill>
                  <a:schemeClr val="bg1"/>
                </a:solidFill>
                <a:latin typeface="Calibri" pitchFamily="34" charset="0"/>
              </a:rPr>
              <a:t>Thienopyridine</a:t>
            </a:r>
            <a:r>
              <a:rPr lang="en-US" sz="3200" dirty="0">
                <a:solidFill>
                  <a:schemeClr val="bg1"/>
                </a:solidFill>
                <a:latin typeface="Calibri" pitchFamily="34" charset="0"/>
              </a:rPr>
              <a:t> therapy  </a:t>
            </a:r>
            <a:r>
              <a:rPr lang="en-US" sz="3200" dirty="0" smtClean="0">
                <a:solidFill>
                  <a:schemeClr val="bg1"/>
                </a:solidFill>
                <a:latin typeface="Calibri" pitchFamily="34" charset="0"/>
              </a:rPr>
              <a:t>          after </a:t>
            </a:r>
            <a:r>
              <a:rPr lang="en-US" sz="3200" dirty="0">
                <a:solidFill>
                  <a:schemeClr val="bg1"/>
                </a:solidFill>
                <a:latin typeface="Calibri" pitchFamily="34" charset="0"/>
              </a:rPr>
              <a:t>DES implantation </a:t>
            </a:r>
          </a:p>
        </p:txBody>
      </p:sp>
      <p:sp>
        <p:nvSpPr>
          <p:cNvPr id="143364" name="Rectangle 4"/>
          <p:cNvSpPr>
            <a:spLocks noChangeArrowheads="1"/>
          </p:cNvSpPr>
          <p:nvPr/>
        </p:nvSpPr>
        <p:spPr bwMode="auto">
          <a:xfrm>
            <a:off x="536575" y="6448424"/>
            <a:ext cx="4676775" cy="341313"/>
          </a:xfrm>
          <a:prstGeom prst="rect">
            <a:avLst/>
          </a:prstGeom>
          <a:noFill/>
          <a:ln w="9525" algn="ctr">
            <a:noFill/>
            <a:miter lim="800000"/>
            <a:headEnd/>
            <a:tailEnd/>
          </a:ln>
        </p:spPr>
        <p:txBody>
          <a:bodyPr lIns="93527" tIns="46763" rIns="93527" bIns="46763">
            <a:spAutoFit/>
          </a:bodyPr>
          <a:lstStyle/>
          <a:p>
            <a:pPr defTabSz="914400"/>
            <a:r>
              <a:rPr lang="en-US" sz="1600" dirty="0" err="1">
                <a:solidFill>
                  <a:srgbClr val="DDDDDD"/>
                </a:solidFill>
                <a:latin typeface="Calibri" pitchFamily="34" charset="0"/>
              </a:rPr>
              <a:t>Spertus</a:t>
            </a:r>
            <a:r>
              <a:rPr lang="en-US" sz="1600" dirty="0">
                <a:solidFill>
                  <a:srgbClr val="DDDDDD"/>
                </a:solidFill>
                <a:latin typeface="Calibri" pitchFamily="34" charset="0"/>
              </a:rPr>
              <a:t> JA, et al. </a:t>
            </a:r>
            <a:r>
              <a:rPr lang="en-US" sz="1600" i="1" dirty="0">
                <a:solidFill>
                  <a:srgbClr val="DDDDDD"/>
                </a:solidFill>
                <a:latin typeface="Calibri" pitchFamily="34" charset="0"/>
              </a:rPr>
              <a:t>Circulation</a:t>
            </a:r>
            <a:r>
              <a:rPr lang="en-US" sz="1600" dirty="0">
                <a:solidFill>
                  <a:srgbClr val="DDDDDD"/>
                </a:solidFill>
                <a:latin typeface="Calibri" pitchFamily="34" charset="0"/>
              </a:rPr>
              <a:t>. 2006;113:2803–2809.</a:t>
            </a:r>
          </a:p>
        </p:txBody>
      </p:sp>
      <p:sp>
        <p:nvSpPr>
          <p:cNvPr id="143365" name="Line 5"/>
          <p:cNvSpPr>
            <a:spLocks noChangeShapeType="1"/>
          </p:cNvSpPr>
          <p:nvPr/>
        </p:nvSpPr>
        <p:spPr bwMode="auto">
          <a:xfrm>
            <a:off x="1901825" y="1797050"/>
            <a:ext cx="0" cy="39433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66" name="Line 6"/>
          <p:cNvSpPr>
            <a:spLocks noChangeShapeType="1"/>
          </p:cNvSpPr>
          <p:nvPr/>
        </p:nvSpPr>
        <p:spPr bwMode="auto">
          <a:xfrm>
            <a:off x="1908175" y="5740400"/>
            <a:ext cx="5045075" cy="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67" name="Text Box 7"/>
          <p:cNvSpPr txBox="1">
            <a:spLocks noChangeArrowheads="1"/>
          </p:cNvSpPr>
          <p:nvPr/>
        </p:nvSpPr>
        <p:spPr bwMode="auto">
          <a:xfrm>
            <a:off x="1466850" y="1690688"/>
            <a:ext cx="342900" cy="279400"/>
          </a:xfrm>
          <a:prstGeom prst="rect">
            <a:avLst/>
          </a:prstGeom>
          <a:noFill/>
          <a:ln w="9525" algn="ctr">
            <a:noFill/>
            <a:miter lim="800000"/>
            <a:headEnd/>
            <a:tailEnd/>
          </a:ln>
        </p:spPr>
        <p:txBody>
          <a:bodyPr lIns="93527" tIns="46763" rIns="93527" bIns="46763">
            <a:spAutoFit/>
          </a:bodyPr>
          <a:lstStyle/>
          <a:p>
            <a:pPr algn="r" defTabSz="914400">
              <a:spcBef>
                <a:spcPct val="50000"/>
              </a:spcBef>
            </a:pPr>
            <a:r>
              <a:rPr lang="en-US" sz="1200">
                <a:solidFill>
                  <a:schemeClr val="bg1"/>
                </a:solidFill>
                <a:latin typeface="Calibri" pitchFamily="34" charset="0"/>
              </a:rPr>
              <a:t>15</a:t>
            </a:r>
          </a:p>
        </p:txBody>
      </p:sp>
      <p:sp>
        <p:nvSpPr>
          <p:cNvPr id="143368" name="Text Box 8"/>
          <p:cNvSpPr txBox="1">
            <a:spLocks noChangeArrowheads="1"/>
          </p:cNvSpPr>
          <p:nvPr/>
        </p:nvSpPr>
        <p:spPr bwMode="auto">
          <a:xfrm>
            <a:off x="1454150" y="2998788"/>
            <a:ext cx="355600" cy="279400"/>
          </a:xfrm>
          <a:prstGeom prst="rect">
            <a:avLst/>
          </a:prstGeom>
          <a:noFill/>
          <a:ln w="9525" algn="ctr">
            <a:noFill/>
            <a:miter lim="800000"/>
            <a:headEnd/>
            <a:tailEnd/>
          </a:ln>
        </p:spPr>
        <p:txBody>
          <a:bodyPr lIns="93527" tIns="46763" rIns="93527" bIns="46763">
            <a:spAutoFit/>
          </a:bodyPr>
          <a:lstStyle/>
          <a:p>
            <a:pPr algn="r" defTabSz="914400">
              <a:spcBef>
                <a:spcPct val="50000"/>
              </a:spcBef>
            </a:pPr>
            <a:r>
              <a:rPr lang="en-US" sz="1200">
                <a:solidFill>
                  <a:schemeClr val="bg1"/>
                </a:solidFill>
                <a:latin typeface="Calibri" pitchFamily="34" charset="0"/>
              </a:rPr>
              <a:t>10</a:t>
            </a:r>
          </a:p>
        </p:txBody>
      </p:sp>
      <p:sp>
        <p:nvSpPr>
          <p:cNvPr id="143369" name="Text Box 9"/>
          <p:cNvSpPr txBox="1">
            <a:spLocks noChangeArrowheads="1"/>
          </p:cNvSpPr>
          <p:nvPr/>
        </p:nvSpPr>
        <p:spPr bwMode="auto">
          <a:xfrm>
            <a:off x="1555750" y="4294188"/>
            <a:ext cx="254000" cy="279400"/>
          </a:xfrm>
          <a:prstGeom prst="rect">
            <a:avLst/>
          </a:prstGeom>
          <a:noFill/>
          <a:ln w="9525" algn="ctr">
            <a:noFill/>
            <a:miter lim="800000"/>
            <a:headEnd/>
            <a:tailEnd/>
          </a:ln>
        </p:spPr>
        <p:txBody>
          <a:bodyPr lIns="93527" tIns="46763" rIns="93527" bIns="46763">
            <a:spAutoFit/>
          </a:bodyPr>
          <a:lstStyle/>
          <a:p>
            <a:pPr algn="r" defTabSz="914400">
              <a:spcBef>
                <a:spcPct val="50000"/>
              </a:spcBef>
            </a:pPr>
            <a:r>
              <a:rPr lang="en-US" sz="1200">
                <a:solidFill>
                  <a:schemeClr val="bg1"/>
                </a:solidFill>
                <a:latin typeface="Calibri" pitchFamily="34" charset="0"/>
              </a:rPr>
              <a:t>5</a:t>
            </a:r>
          </a:p>
        </p:txBody>
      </p:sp>
      <p:sp>
        <p:nvSpPr>
          <p:cNvPr id="143370" name="Text Box 10"/>
          <p:cNvSpPr txBox="1">
            <a:spLocks noChangeArrowheads="1"/>
          </p:cNvSpPr>
          <p:nvPr/>
        </p:nvSpPr>
        <p:spPr bwMode="auto">
          <a:xfrm>
            <a:off x="1511300" y="5589588"/>
            <a:ext cx="298450" cy="279400"/>
          </a:xfrm>
          <a:prstGeom prst="rect">
            <a:avLst/>
          </a:prstGeom>
          <a:noFill/>
          <a:ln w="9525" algn="ctr">
            <a:noFill/>
            <a:miter lim="800000"/>
            <a:headEnd/>
            <a:tailEnd/>
          </a:ln>
        </p:spPr>
        <p:txBody>
          <a:bodyPr lIns="93527" tIns="46763" rIns="93527" bIns="46763">
            <a:spAutoFit/>
          </a:bodyPr>
          <a:lstStyle/>
          <a:p>
            <a:pPr algn="r" defTabSz="914400">
              <a:spcBef>
                <a:spcPct val="50000"/>
              </a:spcBef>
            </a:pPr>
            <a:r>
              <a:rPr lang="en-US" sz="1200">
                <a:solidFill>
                  <a:schemeClr val="bg1"/>
                </a:solidFill>
                <a:latin typeface="Calibri" pitchFamily="34" charset="0"/>
              </a:rPr>
              <a:t>0</a:t>
            </a:r>
          </a:p>
        </p:txBody>
      </p:sp>
      <p:sp>
        <p:nvSpPr>
          <p:cNvPr id="143371" name="Text Box 11"/>
          <p:cNvSpPr txBox="1">
            <a:spLocks noChangeArrowheads="1"/>
          </p:cNvSpPr>
          <p:nvPr/>
        </p:nvSpPr>
        <p:spPr bwMode="auto">
          <a:xfrm>
            <a:off x="3013075" y="2312988"/>
            <a:ext cx="1133475" cy="309562"/>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400" b="1">
                <a:solidFill>
                  <a:schemeClr val="bg1"/>
                </a:solidFill>
                <a:latin typeface="Calibri" pitchFamily="34" charset="0"/>
              </a:rPr>
              <a:t>Continued</a:t>
            </a:r>
          </a:p>
        </p:txBody>
      </p:sp>
      <p:sp>
        <p:nvSpPr>
          <p:cNvPr id="143372" name="Text Box 12"/>
          <p:cNvSpPr txBox="1">
            <a:spLocks noChangeArrowheads="1"/>
          </p:cNvSpPr>
          <p:nvPr/>
        </p:nvSpPr>
        <p:spPr bwMode="auto">
          <a:xfrm>
            <a:off x="3013075" y="2541588"/>
            <a:ext cx="1508125" cy="309562"/>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400" b="1">
                <a:solidFill>
                  <a:schemeClr val="bg1"/>
                </a:solidFill>
                <a:latin typeface="Calibri" pitchFamily="34" charset="0"/>
              </a:rPr>
              <a:t>Discontinued</a:t>
            </a:r>
          </a:p>
        </p:txBody>
      </p:sp>
      <p:sp>
        <p:nvSpPr>
          <p:cNvPr id="143373" name="Text Box 13"/>
          <p:cNvSpPr txBox="1">
            <a:spLocks noChangeArrowheads="1"/>
          </p:cNvSpPr>
          <p:nvPr/>
        </p:nvSpPr>
        <p:spPr bwMode="auto">
          <a:xfrm>
            <a:off x="4972050" y="1508125"/>
            <a:ext cx="3543300" cy="1201738"/>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a:solidFill>
                  <a:schemeClr val="bg1"/>
                </a:solidFill>
                <a:latin typeface="Calibri" pitchFamily="34" charset="0"/>
              </a:rPr>
              <a:t>MI patients who stopped thienopyridine therapy by 30 days post-DES were more likely to die during the next 11 months</a:t>
            </a:r>
          </a:p>
        </p:txBody>
      </p:sp>
      <p:sp>
        <p:nvSpPr>
          <p:cNvPr id="143374" name="Text Box 14"/>
          <p:cNvSpPr txBox="1">
            <a:spLocks noChangeArrowheads="1"/>
          </p:cNvSpPr>
          <p:nvPr/>
        </p:nvSpPr>
        <p:spPr bwMode="auto">
          <a:xfrm>
            <a:off x="5027613" y="2851150"/>
            <a:ext cx="2667000" cy="1017588"/>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2000" b="1">
                <a:solidFill>
                  <a:schemeClr val="bg1"/>
                </a:solidFill>
                <a:latin typeface="Calibri" pitchFamily="34" charset="0"/>
              </a:rPr>
              <a:t>Adjusted hazard ratio</a:t>
            </a:r>
            <a:br>
              <a:rPr lang="en-US" sz="2000" b="1">
                <a:solidFill>
                  <a:schemeClr val="bg1"/>
                </a:solidFill>
                <a:latin typeface="Calibri" pitchFamily="34" charset="0"/>
              </a:rPr>
            </a:br>
            <a:r>
              <a:rPr lang="en-US" sz="2000" b="1">
                <a:solidFill>
                  <a:schemeClr val="bg1"/>
                </a:solidFill>
                <a:latin typeface="Calibri" pitchFamily="34" charset="0"/>
              </a:rPr>
              <a:t>9.0; 95% CI = 1.3 to 60.6</a:t>
            </a:r>
          </a:p>
        </p:txBody>
      </p:sp>
      <p:sp>
        <p:nvSpPr>
          <p:cNvPr id="143375" name="Text Box 15"/>
          <p:cNvSpPr txBox="1">
            <a:spLocks noChangeArrowheads="1"/>
          </p:cNvSpPr>
          <p:nvPr/>
        </p:nvSpPr>
        <p:spPr bwMode="auto">
          <a:xfrm>
            <a:off x="6332538" y="4186238"/>
            <a:ext cx="1298575" cy="371475"/>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a:solidFill>
                  <a:schemeClr val="bg1"/>
                </a:solidFill>
                <a:latin typeface="Calibri" pitchFamily="34" charset="0"/>
              </a:rPr>
              <a:t>P&lt;0.001</a:t>
            </a:r>
          </a:p>
        </p:txBody>
      </p:sp>
      <p:sp>
        <p:nvSpPr>
          <p:cNvPr id="143376" name="Text Box 16"/>
          <p:cNvSpPr txBox="1">
            <a:spLocks noChangeArrowheads="1"/>
          </p:cNvSpPr>
          <p:nvPr/>
        </p:nvSpPr>
        <p:spPr bwMode="auto">
          <a:xfrm>
            <a:off x="1725613" y="5843588"/>
            <a:ext cx="344487"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0</a:t>
            </a:r>
          </a:p>
        </p:txBody>
      </p:sp>
      <p:sp>
        <p:nvSpPr>
          <p:cNvPr id="143377" name="Text Box 17"/>
          <p:cNvSpPr txBox="1">
            <a:spLocks noChangeArrowheads="1"/>
          </p:cNvSpPr>
          <p:nvPr/>
        </p:nvSpPr>
        <p:spPr bwMode="auto">
          <a:xfrm>
            <a:off x="2143125"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1</a:t>
            </a:r>
          </a:p>
        </p:txBody>
      </p:sp>
      <p:sp>
        <p:nvSpPr>
          <p:cNvPr id="143378" name="Line 18"/>
          <p:cNvSpPr>
            <a:spLocks noChangeShapeType="1"/>
          </p:cNvSpPr>
          <p:nvPr/>
        </p:nvSpPr>
        <p:spPr bwMode="auto">
          <a:xfrm>
            <a:off x="1817688" y="5740400"/>
            <a:ext cx="90487" cy="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79" name="Line 19"/>
          <p:cNvSpPr>
            <a:spLocks noChangeShapeType="1"/>
          </p:cNvSpPr>
          <p:nvPr/>
        </p:nvSpPr>
        <p:spPr bwMode="auto">
          <a:xfrm>
            <a:off x="1817688" y="4438650"/>
            <a:ext cx="90487" cy="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0" name="Line 20"/>
          <p:cNvSpPr>
            <a:spLocks noChangeShapeType="1"/>
          </p:cNvSpPr>
          <p:nvPr/>
        </p:nvSpPr>
        <p:spPr bwMode="auto">
          <a:xfrm>
            <a:off x="1817688" y="3149600"/>
            <a:ext cx="90487" cy="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1" name="Line 21"/>
          <p:cNvSpPr>
            <a:spLocks noChangeShapeType="1"/>
          </p:cNvSpPr>
          <p:nvPr/>
        </p:nvSpPr>
        <p:spPr bwMode="auto">
          <a:xfrm>
            <a:off x="1803400" y="1797050"/>
            <a:ext cx="90487" cy="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2" name="Line 22"/>
          <p:cNvSpPr>
            <a:spLocks noChangeShapeType="1"/>
          </p:cNvSpPr>
          <p:nvPr/>
        </p:nvSpPr>
        <p:spPr bwMode="auto">
          <a:xfrm>
            <a:off x="1897063" y="5740400"/>
            <a:ext cx="0" cy="82550"/>
          </a:xfrm>
          <a:prstGeom prst="line">
            <a:avLst/>
          </a:prstGeom>
          <a:noFill/>
          <a:ln w="9525">
            <a:solidFill>
              <a:schemeClr val="bg1"/>
            </a:solidFill>
            <a:round/>
            <a:headEnd/>
            <a:tailEnd/>
          </a:ln>
        </p:spPr>
        <p:txBody>
          <a:bodyPr wrap="none" lIns="93527" tIns="46763" rIns="93527" bIns="46763" anchor="ctr"/>
          <a:lstStyle/>
          <a:p>
            <a:endParaRPr lang="fr-FR"/>
          </a:p>
        </p:txBody>
      </p:sp>
      <p:sp>
        <p:nvSpPr>
          <p:cNvPr id="143383" name="Line 23"/>
          <p:cNvSpPr>
            <a:spLocks noChangeShapeType="1"/>
          </p:cNvSpPr>
          <p:nvPr/>
        </p:nvSpPr>
        <p:spPr bwMode="auto">
          <a:xfrm>
            <a:off x="2325688"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4" name="Line 24"/>
          <p:cNvSpPr>
            <a:spLocks noChangeShapeType="1"/>
          </p:cNvSpPr>
          <p:nvPr/>
        </p:nvSpPr>
        <p:spPr bwMode="auto">
          <a:xfrm>
            <a:off x="2749550"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5" name="Line 25"/>
          <p:cNvSpPr>
            <a:spLocks noChangeShapeType="1"/>
          </p:cNvSpPr>
          <p:nvPr/>
        </p:nvSpPr>
        <p:spPr bwMode="auto">
          <a:xfrm>
            <a:off x="3167063"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6" name="Line 26"/>
          <p:cNvSpPr>
            <a:spLocks noChangeShapeType="1"/>
          </p:cNvSpPr>
          <p:nvPr/>
        </p:nvSpPr>
        <p:spPr bwMode="auto">
          <a:xfrm>
            <a:off x="3578225"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7" name="Line 27"/>
          <p:cNvSpPr>
            <a:spLocks noChangeShapeType="1"/>
          </p:cNvSpPr>
          <p:nvPr/>
        </p:nvSpPr>
        <p:spPr bwMode="auto">
          <a:xfrm>
            <a:off x="3995738" y="5740400"/>
            <a:ext cx="0" cy="82550"/>
          </a:xfrm>
          <a:prstGeom prst="line">
            <a:avLst/>
          </a:prstGeom>
          <a:noFill/>
          <a:ln w="9525">
            <a:solidFill>
              <a:schemeClr val="bg1"/>
            </a:solidFill>
            <a:round/>
            <a:headEnd/>
            <a:tailEnd/>
          </a:ln>
        </p:spPr>
        <p:txBody>
          <a:bodyPr wrap="none" lIns="93527" tIns="46763" rIns="93527" bIns="46763" anchor="ctr"/>
          <a:lstStyle/>
          <a:p>
            <a:endParaRPr lang="fr-FR"/>
          </a:p>
        </p:txBody>
      </p:sp>
      <p:sp>
        <p:nvSpPr>
          <p:cNvPr id="143388" name="Line 28"/>
          <p:cNvSpPr>
            <a:spLocks noChangeShapeType="1"/>
          </p:cNvSpPr>
          <p:nvPr/>
        </p:nvSpPr>
        <p:spPr bwMode="auto">
          <a:xfrm>
            <a:off x="4425950"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89" name="Line 29"/>
          <p:cNvSpPr>
            <a:spLocks noChangeShapeType="1"/>
          </p:cNvSpPr>
          <p:nvPr/>
        </p:nvSpPr>
        <p:spPr bwMode="auto">
          <a:xfrm>
            <a:off x="4854575"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90" name="Line 30"/>
          <p:cNvSpPr>
            <a:spLocks noChangeShapeType="1"/>
          </p:cNvSpPr>
          <p:nvPr/>
        </p:nvSpPr>
        <p:spPr bwMode="auto">
          <a:xfrm>
            <a:off x="5265738"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91" name="Line 31"/>
          <p:cNvSpPr>
            <a:spLocks noChangeShapeType="1"/>
          </p:cNvSpPr>
          <p:nvPr/>
        </p:nvSpPr>
        <p:spPr bwMode="auto">
          <a:xfrm>
            <a:off x="5672138"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92" name="Line 32"/>
          <p:cNvSpPr>
            <a:spLocks noChangeShapeType="1"/>
          </p:cNvSpPr>
          <p:nvPr/>
        </p:nvSpPr>
        <p:spPr bwMode="auto">
          <a:xfrm>
            <a:off x="6107113"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93" name="Line 33"/>
          <p:cNvSpPr>
            <a:spLocks noChangeShapeType="1"/>
          </p:cNvSpPr>
          <p:nvPr/>
        </p:nvSpPr>
        <p:spPr bwMode="auto">
          <a:xfrm>
            <a:off x="6513513" y="5740400"/>
            <a:ext cx="0" cy="82550"/>
          </a:xfrm>
          <a:prstGeom prst="line">
            <a:avLst/>
          </a:prstGeom>
          <a:noFill/>
          <a:ln w="9525">
            <a:solidFill>
              <a:schemeClr val="bg1"/>
            </a:solidFill>
            <a:round/>
            <a:headEnd/>
            <a:tailEnd/>
          </a:ln>
        </p:spPr>
        <p:txBody>
          <a:bodyPr wrap="none" lIns="93527" tIns="46763" rIns="93527" bIns="46763" anchor="ctr"/>
          <a:lstStyle/>
          <a:p>
            <a:endParaRPr lang="fr-FR"/>
          </a:p>
        </p:txBody>
      </p:sp>
      <p:sp>
        <p:nvSpPr>
          <p:cNvPr id="143394" name="Line 34"/>
          <p:cNvSpPr>
            <a:spLocks noChangeShapeType="1"/>
          </p:cNvSpPr>
          <p:nvPr/>
        </p:nvSpPr>
        <p:spPr bwMode="auto">
          <a:xfrm>
            <a:off x="6959600" y="5740400"/>
            <a:ext cx="0" cy="82550"/>
          </a:xfrm>
          <a:prstGeom prst="line">
            <a:avLst/>
          </a:prstGeom>
          <a:noFill/>
          <a:ln w="9525">
            <a:solidFill>
              <a:srgbClr val="FFFFFF"/>
            </a:solidFill>
            <a:round/>
            <a:headEnd/>
            <a:tailEnd/>
          </a:ln>
        </p:spPr>
        <p:txBody>
          <a:bodyPr wrap="none" lIns="93527" tIns="46763" rIns="93527" bIns="46763" anchor="ctr"/>
          <a:lstStyle/>
          <a:p>
            <a:endParaRPr lang="fr-FR"/>
          </a:p>
        </p:txBody>
      </p:sp>
      <p:sp>
        <p:nvSpPr>
          <p:cNvPr id="143395" name="Text Box 35"/>
          <p:cNvSpPr txBox="1">
            <a:spLocks noChangeArrowheads="1"/>
          </p:cNvSpPr>
          <p:nvPr/>
        </p:nvSpPr>
        <p:spPr bwMode="auto">
          <a:xfrm>
            <a:off x="2571750"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2</a:t>
            </a:r>
          </a:p>
        </p:txBody>
      </p:sp>
      <p:sp>
        <p:nvSpPr>
          <p:cNvPr id="143396" name="Text Box 36"/>
          <p:cNvSpPr txBox="1">
            <a:spLocks noChangeArrowheads="1"/>
          </p:cNvSpPr>
          <p:nvPr/>
        </p:nvSpPr>
        <p:spPr bwMode="auto">
          <a:xfrm>
            <a:off x="2995613" y="5843588"/>
            <a:ext cx="344487"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3</a:t>
            </a:r>
          </a:p>
        </p:txBody>
      </p:sp>
      <p:sp>
        <p:nvSpPr>
          <p:cNvPr id="143397" name="Text Box 37"/>
          <p:cNvSpPr txBox="1">
            <a:spLocks noChangeArrowheads="1"/>
          </p:cNvSpPr>
          <p:nvPr/>
        </p:nvSpPr>
        <p:spPr bwMode="auto">
          <a:xfrm>
            <a:off x="3402013" y="5843588"/>
            <a:ext cx="344487"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4</a:t>
            </a:r>
          </a:p>
        </p:txBody>
      </p:sp>
      <p:sp>
        <p:nvSpPr>
          <p:cNvPr id="143398" name="Text Box 38"/>
          <p:cNvSpPr txBox="1">
            <a:spLocks noChangeArrowheads="1"/>
          </p:cNvSpPr>
          <p:nvPr/>
        </p:nvSpPr>
        <p:spPr bwMode="auto">
          <a:xfrm>
            <a:off x="3825875"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5</a:t>
            </a:r>
          </a:p>
        </p:txBody>
      </p:sp>
      <p:sp>
        <p:nvSpPr>
          <p:cNvPr id="143399" name="Text Box 39"/>
          <p:cNvSpPr txBox="1">
            <a:spLocks noChangeArrowheads="1"/>
          </p:cNvSpPr>
          <p:nvPr/>
        </p:nvSpPr>
        <p:spPr bwMode="auto">
          <a:xfrm>
            <a:off x="4248150"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6</a:t>
            </a:r>
          </a:p>
        </p:txBody>
      </p:sp>
      <p:sp>
        <p:nvSpPr>
          <p:cNvPr id="143400" name="Text Box 40"/>
          <p:cNvSpPr txBox="1">
            <a:spLocks noChangeArrowheads="1"/>
          </p:cNvSpPr>
          <p:nvPr/>
        </p:nvSpPr>
        <p:spPr bwMode="auto">
          <a:xfrm>
            <a:off x="4683125"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7</a:t>
            </a:r>
          </a:p>
        </p:txBody>
      </p:sp>
      <p:sp>
        <p:nvSpPr>
          <p:cNvPr id="143401" name="Text Box 41"/>
          <p:cNvSpPr txBox="1">
            <a:spLocks noChangeArrowheads="1"/>
          </p:cNvSpPr>
          <p:nvPr/>
        </p:nvSpPr>
        <p:spPr bwMode="auto">
          <a:xfrm>
            <a:off x="5095875"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8</a:t>
            </a:r>
          </a:p>
        </p:txBody>
      </p:sp>
      <p:sp>
        <p:nvSpPr>
          <p:cNvPr id="143402" name="Text Box 42"/>
          <p:cNvSpPr txBox="1">
            <a:spLocks noChangeArrowheads="1"/>
          </p:cNvSpPr>
          <p:nvPr/>
        </p:nvSpPr>
        <p:spPr bwMode="auto">
          <a:xfrm>
            <a:off x="5495925"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9</a:t>
            </a:r>
          </a:p>
        </p:txBody>
      </p:sp>
      <p:sp>
        <p:nvSpPr>
          <p:cNvPr id="143403" name="Text Box 43"/>
          <p:cNvSpPr txBox="1">
            <a:spLocks noChangeArrowheads="1"/>
          </p:cNvSpPr>
          <p:nvPr/>
        </p:nvSpPr>
        <p:spPr bwMode="auto">
          <a:xfrm>
            <a:off x="5930900"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10</a:t>
            </a:r>
          </a:p>
        </p:txBody>
      </p:sp>
      <p:sp>
        <p:nvSpPr>
          <p:cNvPr id="143404" name="Text Box 44"/>
          <p:cNvSpPr txBox="1">
            <a:spLocks noChangeArrowheads="1"/>
          </p:cNvSpPr>
          <p:nvPr/>
        </p:nvSpPr>
        <p:spPr bwMode="auto">
          <a:xfrm>
            <a:off x="6348413" y="5843588"/>
            <a:ext cx="344487"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11</a:t>
            </a:r>
          </a:p>
        </p:txBody>
      </p:sp>
      <p:sp>
        <p:nvSpPr>
          <p:cNvPr id="143405" name="Text Box 45"/>
          <p:cNvSpPr txBox="1">
            <a:spLocks noChangeArrowheads="1"/>
          </p:cNvSpPr>
          <p:nvPr/>
        </p:nvSpPr>
        <p:spPr bwMode="auto">
          <a:xfrm>
            <a:off x="6794500" y="5843588"/>
            <a:ext cx="344488" cy="279400"/>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schemeClr val="bg1"/>
                </a:solidFill>
                <a:latin typeface="Calibri" pitchFamily="34" charset="0"/>
              </a:rPr>
              <a:t>12</a:t>
            </a:r>
          </a:p>
        </p:txBody>
      </p:sp>
      <p:sp>
        <p:nvSpPr>
          <p:cNvPr id="143406" name="Text Box 46"/>
          <p:cNvSpPr txBox="1">
            <a:spLocks noChangeArrowheads="1"/>
          </p:cNvSpPr>
          <p:nvPr/>
        </p:nvSpPr>
        <p:spPr bwMode="auto">
          <a:xfrm>
            <a:off x="4019550" y="6129338"/>
            <a:ext cx="1193800" cy="371475"/>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b="1">
                <a:solidFill>
                  <a:schemeClr val="bg1"/>
                </a:solidFill>
                <a:latin typeface="Calibri" pitchFamily="34" charset="0"/>
              </a:rPr>
              <a:t>Months</a:t>
            </a:r>
          </a:p>
        </p:txBody>
      </p:sp>
      <p:sp>
        <p:nvSpPr>
          <p:cNvPr id="143407" name="Text Box 47"/>
          <p:cNvSpPr txBox="1">
            <a:spLocks noChangeArrowheads="1"/>
          </p:cNvSpPr>
          <p:nvPr/>
        </p:nvSpPr>
        <p:spPr bwMode="auto">
          <a:xfrm rot="-5400000">
            <a:off x="530226" y="3336925"/>
            <a:ext cx="1625600" cy="371475"/>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b="1">
                <a:solidFill>
                  <a:schemeClr val="bg1"/>
                </a:solidFill>
                <a:latin typeface="Calibri" pitchFamily="34" charset="0"/>
              </a:rPr>
              <a:t>Mortality (%)</a:t>
            </a:r>
          </a:p>
        </p:txBody>
      </p:sp>
      <p:sp>
        <p:nvSpPr>
          <p:cNvPr id="143408" name="Freeform 48"/>
          <p:cNvSpPr>
            <a:spLocks/>
          </p:cNvSpPr>
          <p:nvPr/>
        </p:nvSpPr>
        <p:spPr bwMode="auto">
          <a:xfrm>
            <a:off x="3160713" y="4616450"/>
            <a:ext cx="3792537" cy="1123950"/>
          </a:xfrm>
          <a:custGeom>
            <a:avLst/>
            <a:gdLst>
              <a:gd name="T0" fmla="*/ 0 w 2688"/>
              <a:gd name="T1" fmla="*/ 2147483647 h 708"/>
              <a:gd name="T2" fmla="*/ 0 w 2688"/>
              <a:gd name="T3" fmla="*/ 2147483647 h 708"/>
              <a:gd name="T4" fmla="*/ 2147483647 w 2688"/>
              <a:gd name="T5" fmla="*/ 2147483647 h 708"/>
              <a:gd name="T6" fmla="*/ 2147483647 w 2688"/>
              <a:gd name="T7" fmla="*/ 2147483647 h 708"/>
              <a:gd name="T8" fmla="*/ 2147483647 w 2688"/>
              <a:gd name="T9" fmla="*/ 2147483647 h 708"/>
              <a:gd name="T10" fmla="*/ 2147483647 w 2688"/>
              <a:gd name="T11" fmla="*/ 0 h 708"/>
              <a:gd name="T12" fmla="*/ 2147483647 w 2688"/>
              <a:gd name="T13" fmla="*/ 0 h 708"/>
              <a:gd name="T14" fmla="*/ 0 60000 65536"/>
              <a:gd name="T15" fmla="*/ 0 60000 65536"/>
              <a:gd name="T16" fmla="*/ 0 60000 65536"/>
              <a:gd name="T17" fmla="*/ 0 60000 65536"/>
              <a:gd name="T18" fmla="*/ 0 60000 65536"/>
              <a:gd name="T19" fmla="*/ 0 60000 65536"/>
              <a:gd name="T20" fmla="*/ 0 60000 65536"/>
              <a:gd name="T21" fmla="*/ 0 w 2688"/>
              <a:gd name="T22" fmla="*/ 0 h 708"/>
              <a:gd name="T23" fmla="*/ 2688 w 2688"/>
              <a:gd name="T24" fmla="*/ 708 h 7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8" h="708">
                <a:moveTo>
                  <a:pt x="0" y="708"/>
                </a:moveTo>
                <a:lnTo>
                  <a:pt x="0" y="468"/>
                </a:lnTo>
                <a:lnTo>
                  <a:pt x="736" y="468"/>
                </a:lnTo>
                <a:lnTo>
                  <a:pt x="736" y="228"/>
                </a:lnTo>
                <a:lnTo>
                  <a:pt x="1140" y="228"/>
                </a:lnTo>
                <a:lnTo>
                  <a:pt x="1140" y="0"/>
                </a:lnTo>
                <a:lnTo>
                  <a:pt x="2688" y="0"/>
                </a:lnTo>
              </a:path>
            </a:pathLst>
          </a:custGeom>
          <a:noFill/>
          <a:ln w="50800" cap="flat" cmpd="sng">
            <a:solidFill>
              <a:srgbClr val="FFFF00"/>
            </a:solidFill>
            <a:prstDash val="dash"/>
            <a:round/>
            <a:headEnd/>
            <a:tailEnd/>
          </a:ln>
        </p:spPr>
        <p:txBody>
          <a:bodyPr wrap="none" lIns="93527" tIns="46763" rIns="93527" bIns="46763" anchor="ctr"/>
          <a:lstStyle/>
          <a:p>
            <a:endParaRPr lang="fr-FR"/>
          </a:p>
        </p:txBody>
      </p:sp>
      <p:sp>
        <p:nvSpPr>
          <p:cNvPr id="143409" name="Freeform 49"/>
          <p:cNvSpPr>
            <a:spLocks/>
          </p:cNvSpPr>
          <p:nvPr/>
        </p:nvSpPr>
        <p:spPr bwMode="auto">
          <a:xfrm>
            <a:off x="4938713" y="5505450"/>
            <a:ext cx="2014537" cy="228600"/>
          </a:xfrm>
          <a:custGeom>
            <a:avLst/>
            <a:gdLst>
              <a:gd name="T0" fmla="*/ 0 w 1428"/>
              <a:gd name="T1" fmla="*/ 2147483647 h 144"/>
              <a:gd name="T2" fmla="*/ 0 w 1428"/>
              <a:gd name="T3" fmla="*/ 2147483647 h 144"/>
              <a:gd name="T4" fmla="*/ 2147483647 w 1428"/>
              <a:gd name="T5" fmla="*/ 2147483647 h 144"/>
              <a:gd name="T6" fmla="*/ 2147483647 w 1428"/>
              <a:gd name="T7" fmla="*/ 2147483647 h 144"/>
              <a:gd name="T8" fmla="*/ 2147483647 w 1428"/>
              <a:gd name="T9" fmla="*/ 2147483647 h 144"/>
              <a:gd name="T10" fmla="*/ 2147483647 w 1428"/>
              <a:gd name="T11" fmla="*/ 0 h 144"/>
              <a:gd name="T12" fmla="*/ 2147483647 w 1428"/>
              <a:gd name="T13" fmla="*/ 0 h 144"/>
              <a:gd name="T14" fmla="*/ 0 60000 65536"/>
              <a:gd name="T15" fmla="*/ 0 60000 65536"/>
              <a:gd name="T16" fmla="*/ 0 60000 65536"/>
              <a:gd name="T17" fmla="*/ 0 60000 65536"/>
              <a:gd name="T18" fmla="*/ 0 60000 65536"/>
              <a:gd name="T19" fmla="*/ 0 60000 65536"/>
              <a:gd name="T20" fmla="*/ 0 60000 65536"/>
              <a:gd name="T21" fmla="*/ 0 w 1428"/>
              <a:gd name="T22" fmla="*/ 0 h 144"/>
              <a:gd name="T23" fmla="*/ 1428 w 1428"/>
              <a:gd name="T24" fmla="*/ 144 h 1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8" h="144">
                <a:moveTo>
                  <a:pt x="0" y="144"/>
                </a:moveTo>
                <a:lnTo>
                  <a:pt x="0" y="112"/>
                </a:lnTo>
                <a:lnTo>
                  <a:pt x="576" y="112"/>
                </a:lnTo>
                <a:lnTo>
                  <a:pt x="576" y="56"/>
                </a:lnTo>
                <a:lnTo>
                  <a:pt x="1076" y="56"/>
                </a:lnTo>
                <a:lnTo>
                  <a:pt x="1076" y="0"/>
                </a:lnTo>
                <a:lnTo>
                  <a:pt x="1428" y="0"/>
                </a:lnTo>
              </a:path>
            </a:pathLst>
          </a:custGeom>
          <a:noFill/>
          <a:ln w="50800" cap="flat" cmpd="sng">
            <a:solidFill>
              <a:srgbClr val="FFFF00"/>
            </a:solidFill>
            <a:prstDash val="solid"/>
            <a:round/>
            <a:headEnd/>
            <a:tailEnd/>
          </a:ln>
        </p:spPr>
        <p:txBody>
          <a:bodyPr wrap="none" lIns="93527" tIns="46763" rIns="93527" bIns="46763" anchor="ctr"/>
          <a:lstStyle/>
          <a:p>
            <a:endParaRPr lang="fr-FR"/>
          </a:p>
        </p:txBody>
      </p:sp>
      <p:sp>
        <p:nvSpPr>
          <p:cNvPr id="143410" name="Line 50"/>
          <p:cNvSpPr>
            <a:spLocks noChangeShapeType="1"/>
          </p:cNvSpPr>
          <p:nvPr/>
        </p:nvSpPr>
        <p:spPr bwMode="auto">
          <a:xfrm>
            <a:off x="2568575" y="2457450"/>
            <a:ext cx="360363" cy="0"/>
          </a:xfrm>
          <a:prstGeom prst="line">
            <a:avLst/>
          </a:prstGeom>
          <a:noFill/>
          <a:ln w="50800">
            <a:solidFill>
              <a:srgbClr val="FFFF00"/>
            </a:solidFill>
            <a:round/>
            <a:headEnd/>
            <a:tailEnd/>
          </a:ln>
        </p:spPr>
        <p:txBody>
          <a:bodyPr wrap="none" lIns="93527" tIns="46763" rIns="93527" bIns="46763" anchor="ctr"/>
          <a:lstStyle/>
          <a:p>
            <a:endParaRPr lang="fr-FR"/>
          </a:p>
        </p:txBody>
      </p:sp>
      <p:sp>
        <p:nvSpPr>
          <p:cNvPr id="143411" name="Line 51"/>
          <p:cNvSpPr>
            <a:spLocks noChangeShapeType="1"/>
          </p:cNvSpPr>
          <p:nvPr/>
        </p:nvSpPr>
        <p:spPr bwMode="auto">
          <a:xfrm>
            <a:off x="2568575" y="2705100"/>
            <a:ext cx="360363" cy="0"/>
          </a:xfrm>
          <a:prstGeom prst="line">
            <a:avLst/>
          </a:prstGeom>
          <a:noFill/>
          <a:ln w="50800">
            <a:solidFill>
              <a:srgbClr val="FFFF00"/>
            </a:solidFill>
            <a:prstDash val="dash"/>
            <a:round/>
            <a:headEnd/>
            <a:tailEnd/>
          </a:ln>
        </p:spPr>
        <p:txBody>
          <a:bodyPr wrap="none" lIns="93527" tIns="46763" rIns="93527" bIns="46763" anchor="ctr"/>
          <a:lstStyle/>
          <a:p>
            <a:endParaRPr lang="fr-F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Grp="1" noChangeAspect="1"/>
          </p:cNvGraphicFramePr>
          <p:nvPr>
            <p:ph sz="half" idx="4294967295"/>
          </p:nvPr>
        </p:nvGraphicFramePr>
        <p:xfrm>
          <a:off x="852378" y="2136775"/>
          <a:ext cx="7805847" cy="3951288"/>
        </p:xfrm>
        <a:graphic>
          <a:graphicData uri="http://schemas.openxmlformats.org/drawingml/2006/chart">
            <c:chart xmlns:c="http://schemas.openxmlformats.org/drawingml/2006/chart" xmlns:r="http://schemas.openxmlformats.org/officeDocument/2006/relationships" r:id="rId3"/>
          </a:graphicData>
        </a:graphic>
      </p:graphicFrame>
      <p:sp>
        <p:nvSpPr>
          <p:cNvPr id="3076" name="Rectangle 5"/>
          <p:cNvSpPr>
            <a:spLocks noChangeArrowheads="1"/>
          </p:cNvSpPr>
          <p:nvPr/>
        </p:nvSpPr>
        <p:spPr bwMode="auto">
          <a:xfrm>
            <a:off x="603250" y="392113"/>
            <a:ext cx="8540750" cy="774700"/>
          </a:xfrm>
          <a:prstGeom prst="rect">
            <a:avLst/>
          </a:prstGeom>
          <a:noFill/>
          <a:ln w="12700">
            <a:noFill/>
            <a:miter lim="800000"/>
            <a:headEnd/>
            <a:tailEnd/>
          </a:ln>
        </p:spPr>
        <p:txBody>
          <a:bodyPr lIns="0" tIns="0" rIns="0" bIns="0" anchor="b">
            <a:spAutoFit/>
          </a:bodyPr>
          <a:lstStyle/>
          <a:p>
            <a:pPr defTabSz="973138">
              <a:lnSpc>
                <a:spcPct val="90000"/>
              </a:lnSpc>
            </a:pPr>
            <a:r>
              <a:rPr lang="en-US" sz="3200" dirty="0">
                <a:solidFill>
                  <a:schemeClr val="bg1"/>
                </a:solidFill>
                <a:latin typeface="Calibri" pitchFamily="34" charset="0"/>
              </a:rPr>
              <a:t>BASKET LATE</a:t>
            </a:r>
            <a:r>
              <a:rPr lang="en-US" sz="3600" dirty="0">
                <a:solidFill>
                  <a:schemeClr val="bg1"/>
                </a:solidFill>
                <a:latin typeface="Calibri" pitchFamily="34" charset="0"/>
              </a:rPr>
              <a:t/>
            </a:r>
            <a:br>
              <a:rPr lang="en-US" sz="3600" dirty="0">
                <a:solidFill>
                  <a:schemeClr val="bg1"/>
                </a:solidFill>
                <a:latin typeface="Calibri" pitchFamily="34" charset="0"/>
              </a:rPr>
            </a:br>
            <a:r>
              <a:rPr lang="en-US" sz="2400" dirty="0">
                <a:solidFill>
                  <a:schemeClr val="bg1"/>
                </a:solidFill>
                <a:latin typeface="Calibri" pitchFamily="34" charset="0"/>
              </a:rPr>
              <a:t>Late thrombotic events following </a:t>
            </a:r>
            <a:r>
              <a:rPr lang="en-US" sz="2400" dirty="0" err="1">
                <a:solidFill>
                  <a:schemeClr val="bg1"/>
                </a:solidFill>
                <a:latin typeface="Calibri" pitchFamily="34" charset="0"/>
              </a:rPr>
              <a:t>T</a:t>
            </a:r>
            <a:r>
              <a:rPr lang="en-US" sz="2400" dirty="0" err="1" smtClean="0">
                <a:solidFill>
                  <a:schemeClr val="bg1"/>
                </a:solidFill>
                <a:latin typeface="Calibri" pitchFamily="34" charset="0"/>
              </a:rPr>
              <a:t>hienopyridine</a:t>
            </a:r>
            <a:r>
              <a:rPr lang="en-US" sz="2400" dirty="0" smtClean="0">
                <a:solidFill>
                  <a:schemeClr val="bg1"/>
                </a:solidFill>
                <a:latin typeface="Calibri" pitchFamily="34" charset="0"/>
              </a:rPr>
              <a:t> </a:t>
            </a:r>
            <a:r>
              <a:rPr lang="en-US" sz="2400" dirty="0">
                <a:solidFill>
                  <a:schemeClr val="bg1"/>
                </a:solidFill>
                <a:latin typeface="Calibri" pitchFamily="34" charset="0"/>
              </a:rPr>
              <a:t>discontinuation </a:t>
            </a:r>
            <a:endParaRPr lang="en-US" sz="2600" dirty="0">
              <a:solidFill>
                <a:schemeClr val="bg1"/>
              </a:solidFill>
              <a:latin typeface="Calibri" pitchFamily="34" charset="0"/>
            </a:endParaRPr>
          </a:p>
        </p:txBody>
      </p:sp>
      <p:sp>
        <p:nvSpPr>
          <p:cNvPr id="3077" name="Rectangle 6"/>
          <p:cNvSpPr>
            <a:spLocks noChangeArrowheads="1"/>
          </p:cNvSpPr>
          <p:nvPr/>
        </p:nvSpPr>
        <p:spPr bwMode="auto">
          <a:xfrm>
            <a:off x="441434" y="6400194"/>
            <a:ext cx="4719529" cy="316038"/>
          </a:xfrm>
          <a:prstGeom prst="rect">
            <a:avLst/>
          </a:prstGeom>
          <a:noFill/>
          <a:ln w="9525" algn="ctr">
            <a:noFill/>
            <a:miter lim="800000"/>
            <a:headEnd/>
            <a:tailEnd/>
          </a:ln>
        </p:spPr>
        <p:txBody>
          <a:bodyPr wrap="square" lIns="93527" tIns="46763" rIns="93527" bIns="46763">
            <a:spAutoFit/>
          </a:bodyPr>
          <a:lstStyle/>
          <a:p>
            <a:pPr defTabSz="914400">
              <a:lnSpc>
                <a:spcPct val="90000"/>
              </a:lnSpc>
            </a:pPr>
            <a:r>
              <a:rPr lang="en-US" sz="1600" dirty="0" err="1">
                <a:solidFill>
                  <a:srgbClr val="DDDDDD"/>
                </a:solidFill>
                <a:latin typeface="Calibri" pitchFamily="34" charset="0"/>
              </a:rPr>
              <a:t>Pfisterer</a:t>
            </a:r>
            <a:r>
              <a:rPr lang="en-US" sz="1600" dirty="0">
                <a:solidFill>
                  <a:srgbClr val="DDDDDD"/>
                </a:solidFill>
                <a:latin typeface="Calibri" pitchFamily="34" charset="0"/>
              </a:rPr>
              <a:t> ME, et al. </a:t>
            </a:r>
            <a:r>
              <a:rPr lang="en-US" sz="1600" i="1" dirty="0">
                <a:solidFill>
                  <a:srgbClr val="DDDDDD"/>
                </a:solidFill>
                <a:latin typeface="Calibri" pitchFamily="34" charset="0"/>
              </a:rPr>
              <a:t>J Am </a:t>
            </a:r>
            <a:r>
              <a:rPr lang="en-US" sz="1600" i="1" dirty="0" err="1">
                <a:solidFill>
                  <a:srgbClr val="DDDDDD"/>
                </a:solidFill>
                <a:latin typeface="Calibri" pitchFamily="34" charset="0"/>
              </a:rPr>
              <a:t>Coll</a:t>
            </a:r>
            <a:r>
              <a:rPr lang="en-US" sz="1600" i="1" dirty="0">
                <a:solidFill>
                  <a:srgbClr val="DDDDDD"/>
                </a:solidFill>
                <a:latin typeface="Calibri" pitchFamily="34" charset="0"/>
              </a:rPr>
              <a:t> </a:t>
            </a:r>
            <a:r>
              <a:rPr lang="en-US" sz="1600" i="1" dirty="0" err="1">
                <a:solidFill>
                  <a:srgbClr val="DDDDDD"/>
                </a:solidFill>
                <a:latin typeface="Calibri" pitchFamily="34" charset="0"/>
              </a:rPr>
              <a:t>Cardiol</a:t>
            </a:r>
            <a:r>
              <a:rPr lang="en-US" sz="1600" i="1" dirty="0">
                <a:solidFill>
                  <a:srgbClr val="DDDDDD"/>
                </a:solidFill>
                <a:latin typeface="Calibri" pitchFamily="34" charset="0"/>
              </a:rPr>
              <a:t>.</a:t>
            </a:r>
            <a:r>
              <a:rPr lang="en-US" sz="1600" dirty="0">
                <a:solidFill>
                  <a:srgbClr val="DDDDDD"/>
                </a:solidFill>
                <a:latin typeface="Calibri" pitchFamily="34" charset="0"/>
              </a:rPr>
              <a:t> 2006;48(12)</a:t>
            </a:r>
          </a:p>
        </p:txBody>
      </p:sp>
      <p:sp>
        <p:nvSpPr>
          <p:cNvPr id="3078" name="Text Box 7"/>
          <p:cNvSpPr txBox="1">
            <a:spLocks noChangeArrowheads="1"/>
          </p:cNvSpPr>
          <p:nvPr/>
        </p:nvSpPr>
        <p:spPr bwMode="auto">
          <a:xfrm>
            <a:off x="1639677" y="1477942"/>
            <a:ext cx="2534074" cy="833103"/>
          </a:xfrm>
          <a:prstGeom prst="rect">
            <a:avLst/>
          </a:prstGeom>
          <a:noFill/>
          <a:ln w="9525" algn="ctr">
            <a:noFill/>
            <a:miter lim="800000"/>
            <a:headEnd/>
            <a:tailEnd/>
          </a:ln>
        </p:spPr>
        <p:txBody>
          <a:bodyPr wrap="none" lIns="93527" tIns="46763" rIns="93527" bIns="46763">
            <a:spAutoFit/>
          </a:bodyPr>
          <a:lstStyle/>
          <a:p>
            <a:pPr algn="ctr" defTabSz="914400"/>
            <a:r>
              <a:rPr lang="en-US" sz="2400" b="1" dirty="0">
                <a:solidFill>
                  <a:schemeClr val="bg1"/>
                </a:solidFill>
                <a:latin typeface="Arial Narrow" pitchFamily="34" charset="0"/>
              </a:rPr>
              <a:t>Cardiac death or MI</a:t>
            </a:r>
          </a:p>
          <a:p>
            <a:pPr algn="ctr" defTabSz="914400"/>
            <a:r>
              <a:rPr lang="en-US" sz="2400" b="1" dirty="0">
                <a:solidFill>
                  <a:schemeClr val="bg1"/>
                </a:solidFill>
                <a:latin typeface="Arial Narrow" pitchFamily="34" charset="0"/>
              </a:rPr>
              <a:t>P=0.01</a:t>
            </a:r>
          </a:p>
        </p:txBody>
      </p:sp>
      <p:sp>
        <p:nvSpPr>
          <p:cNvPr id="3079" name="Text Box 8"/>
          <p:cNvSpPr txBox="1">
            <a:spLocks noChangeArrowheads="1"/>
          </p:cNvSpPr>
          <p:nvPr/>
        </p:nvSpPr>
        <p:spPr bwMode="auto">
          <a:xfrm>
            <a:off x="6668365" y="1477942"/>
            <a:ext cx="998398" cy="833103"/>
          </a:xfrm>
          <a:prstGeom prst="rect">
            <a:avLst/>
          </a:prstGeom>
          <a:noFill/>
          <a:ln w="9525" algn="ctr">
            <a:noFill/>
            <a:miter lim="800000"/>
            <a:headEnd/>
            <a:tailEnd/>
          </a:ln>
        </p:spPr>
        <p:txBody>
          <a:bodyPr wrap="none" lIns="93527" tIns="46763" rIns="93527" bIns="46763">
            <a:spAutoFit/>
          </a:bodyPr>
          <a:lstStyle/>
          <a:p>
            <a:pPr algn="ctr" defTabSz="914400"/>
            <a:r>
              <a:rPr lang="en-US" sz="2400" b="1" dirty="0">
                <a:solidFill>
                  <a:schemeClr val="bg1"/>
                </a:solidFill>
                <a:latin typeface="Arial Narrow" pitchFamily="34" charset="0"/>
              </a:rPr>
              <a:t>MI</a:t>
            </a:r>
          </a:p>
          <a:p>
            <a:pPr algn="ctr" defTabSz="914400"/>
            <a:r>
              <a:rPr lang="en-US" sz="2400" b="1" dirty="0">
                <a:solidFill>
                  <a:schemeClr val="bg1"/>
                </a:solidFill>
                <a:latin typeface="Arial Narrow" pitchFamily="34" charset="0"/>
              </a:rPr>
              <a:t>P=0.04</a:t>
            </a:r>
          </a:p>
        </p:txBody>
      </p:sp>
      <p:sp>
        <p:nvSpPr>
          <p:cNvPr id="3080" name="Text Box 9"/>
          <p:cNvSpPr txBox="1">
            <a:spLocks noChangeArrowheads="1"/>
          </p:cNvSpPr>
          <p:nvPr/>
        </p:nvSpPr>
        <p:spPr bwMode="auto">
          <a:xfrm rot="-5400000">
            <a:off x="3861298" y="4251216"/>
            <a:ext cx="2013099" cy="463771"/>
          </a:xfrm>
          <a:prstGeom prst="rect">
            <a:avLst/>
          </a:prstGeom>
          <a:noFill/>
          <a:ln w="9525" algn="ctr">
            <a:noFill/>
            <a:miter lim="800000"/>
            <a:headEnd/>
            <a:tailEnd/>
          </a:ln>
        </p:spPr>
        <p:txBody>
          <a:bodyPr wrap="none" lIns="93527" tIns="46763" rIns="93527" bIns="46763">
            <a:spAutoFit/>
          </a:bodyPr>
          <a:lstStyle/>
          <a:p>
            <a:pPr algn="ctr" defTabSz="914400"/>
            <a:r>
              <a:rPr lang="en-US" sz="2400" b="1" dirty="0">
                <a:solidFill>
                  <a:schemeClr val="bg1"/>
                </a:solidFill>
                <a:latin typeface="Arial Narrow" pitchFamily="34" charset="0"/>
              </a:rPr>
              <a:t>Percentage (%)</a:t>
            </a:r>
          </a:p>
        </p:txBody>
      </p:sp>
      <p:sp>
        <p:nvSpPr>
          <p:cNvPr id="3081" name="Text Box 10"/>
          <p:cNvSpPr txBox="1">
            <a:spLocks noChangeArrowheads="1"/>
          </p:cNvSpPr>
          <p:nvPr/>
        </p:nvSpPr>
        <p:spPr bwMode="auto">
          <a:xfrm rot="-5400000">
            <a:off x="-565116" y="4230578"/>
            <a:ext cx="2013099" cy="463771"/>
          </a:xfrm>
          <a:prstGeom prst="rect">
            <a:avLst/>
          </a:prstGeom>
          <a:noFill/>
          <a:ln w="9525" algn="ctr">
            <a:noFill/>
            <a:miter lim="800000"/>
            <a:headEnd/>
            <a:tailEnd/>
          </a:ln>
        </p:spPr>
        <p:txBody>
          <a:bodyPr wrap="none" lIns="93527" tIns="46763" rIns="93527" bIns="46763">
            <a:spAutoFit/>
          </a:bodyPr>
          <a:lstStyle/>
          <a:p>
            <a:pPr algn="ctr" defTabSz="914400"/>
            <a:r>
              <a:rPr lang="en-US" sz="2400" b="1" dirty="0">
                <a:solidFill>
                  <a:schemeClr val="bg1"/>
                </a:solidFill>
                <a:latin typeface="Arial Narrow" pitchFamily="34" charset="0"/>
              </a:rPr>
              <a:t>Percentage (%)</a:t>
            </a:r>
          </a:p>
        </p:txBody>
      </p:sp>
      <p:graphicFrame>
        <p:nvGraphicFramePr>
          <p:cNvPr id="11" name="Object 14"/>
          <p:cNvGraphicFramePr>
            <a:graphicFrameLocks noGrp="1" noChangeAspect="1"/>
          </p:cNvGraphicFramePr>
          <p:nvPr>
            <p:ph sz="half" idx="4294967295"/>
          </p:nvPr>
        </p:nvGraphicFramePr>
        <p:xfrm>
          <a:off x="673320" y="2089477"/>
          <a:ext cx="7984905" cy="3895725"/>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p:cNvSpPr/>
          <p:nvPr/>
        </p:nvSpPr>
        <p:spPr>
          <a:xfrm>
            <a:off x="3289425" y="5707115"/>
            <a:ext cx="472517" cy="262321"/>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p:cNvSpPr/>
          <p:nvPr/>
        </p:nvSpPr>
        <p:spPr>
          <a:xfrm>
            <a:off x="6036820" y="5717624"/>
            <a:ext cx="472517" cy="262321"/>
          </a:xfrm>
          <a:prstGeom prst="rect">
            <a:avLst/>
          </a:prstGeom>
          <a:solidFill>
            <a:srgbClr val="DF86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6531210" y="5675585"/>
            <a:ext cx="2317532" cy="369332"/>
          </a:xfrm>
          <a:prstGeom prst="rect">
            <a:avLst/>
          </a:prstGeom>
          <a:noFill/>
        </p:spPr>
        <p:txBody>
          <a:bodyPr wrap="square" rtlCol="0">
            <a:spAutoFit/>
          </a:bodyPr>
          <a:lstStyle/>
          <a:p>
            <a:r>
              <a:rPr lang="fr-CA" dirty="0" err="1" smtClean="0">
                <a:solidFill>
                  <a:schemeClr val="bg1"/>
                </a:solidFill>
              </a:rPr>
              <a:t>Bare</a:t>
            </a:r>
            <a:r>
              <a:rPr lang="fr-CA" dirty="0" smtClean="0">
                <a:solidFill>
                  <a:schemeClr val="bg1"/>
                </a:solidFill>
              </a:rPr>
              <a:t> </a:t>
            </a:r>
            <a:r>
              <a:rPr lang="fr-CA" dirty="0" err="1" smtClean="0">
                <a:solidFill>
                  <a:schemeClr val="bg1"/>
                </a:solidFill>
              </a:rPr>
              <a:t>metal</a:t>
            </a:r>
            <a:r>
              <a:rPr lang="fr-CA" dirty="0" smtClean="0">
                <a:solidFill>
                  <a:schemeClr val="bg1"/>
                </a:solidFill>
              </a:rPr>
              <a:t> </a:t>
            </a:r>
            <a:r>
              <a:rPr lang="fr-CA" dirty="0" err="1" smtClean="0">
                <a:solidFill>
                  <a:schemeClr val="bg1"/>
                </a:solidFill>
              </a:rPr>
              <a:t>stents</a:t>
            </a:r>
            <a:endParaRPr lang="fr-CA" dirty="0">
              <a:solidFill>
                <a:schemeClr val="bg1"/>
              </a:solidFill>
            </a:endParaRPr>
          </a:p>
        </p:txBody>
      </p:sp>
      <p:sp>
        <p:nvSpPr>
          <p:cNvPr id="22" name="TextBox 21"/>
          <p:cNvSpPr txBox="1"/>
          <p:nvPr/>
        </p:nvSpPr>
        <p:spPr>
          <a:xfrm>
            <a:off x="3775019" y="5638799"/>
            <a:ext cx="2243970" cy="369332"/>
          </a:xfrm>
          <a:prstGeom prst="rect">
            <a:avLst/>
          </a:prstGeom>
          <a:solidFill>
            <a:srgbClr val="3A5750"/>
          </a:solidFill>
        </p:spPr>
        <p:txBody>
          <a:bodyPr wrap="square" rtlCol="0">
            <a:spAutoFit/>
          </a:bodyPr>
          <a:lstStyle/>
          <a:p>
            <a:r>
              <a:rPr lang="fr-CA" dirty="0" smtClean="0">
                <a:solidFill>
                  <a:schemeClr val="bg1"/>
                </a:solidFill>
              </a:rPr>
              <a:t>Drug-</a:t>
            </a:r>
            <a:r>
              <a:rPr lang="fr-CA" dirty="0" err="1" smtClean="0">
                <a:solidFill>
                  <a:schemeClr val="bg1"/>
                </a:solidFill>
              </a:rPr>
              <a:t>eluting</a:t>
            </a:r>
            <a:r>
              <a:rPr lang="fr-CA" dirty="0" smtClean="0">
                <a:solidFill>
                  <a:schemeClr val="bg1"/>
                </a:solidFill>
              </a:rPr>
              <a:t> </a:t>
            </a:r>
            <a:r>
              <a:rPr lang="fr-CA" dirty="0" err="1" smtClean="0">
                <a:solidFill>
                  <a:schemeClr val="bg1"/>
                </a:solidFill>
              </a:rPr>
              <a:t>stents</a:t>
            </a:r>
            <a:endParaRPr lang="fr-CA"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86402" name="Rectangle 2"/>
          <p:cNvSpPr>
            <a:spLocks noGrp="1" noChangeArrowheads="1"/>
          </p:cNvSpPr>
          <p:nvPr>
            <p:ph type="title" idx="4294967295"/>
          </p:nvPr>
        </p:nvSpPr>
        <p:spPr>
          <a:xfrm>
            <a:off x="639763" y="273050"/>
            <a:ext cx="7285037" cy="1446213"/>
          </a:xfrm>
        </p:spPr>
        <p:txBody>
          <a:bodyPr/>
          <a:lstStyle/>
          <a:p>
            <a:pPr eaLnBrk="1" hangingPunct="1">
              <a:defRPr/>
            </a:pPr>
            <a:r>
              <a:rPr lang="en-US" sz="3200" b="0" kern="1200" dirty="0" err="1">
                <a:latin typeface="Calibri" pitchFamily="34" charset="0"/>
                <a:ea typeface="+mn-ea"/>
                <a:cs typeface="Arial" charset="0"/>
              </a:rPr>
              <a:t>Clopidogrel</a:t>
            </a:r>
            <a:r>
              <a:rPr lang="en-US" sz="3200" b="0" kern="1200" dirty="0">
                <a:latin typeface="Calibri" pitchFamily="34" charset="0"/>
                <a:ea typeface="+mn-ea"/>
                <a:cs typeface="Arial" charset="0"/>
              </a:rPr>
              <a:t> </a:t>
            </a:r>
            <a:r>
              <a:rPr lang="en-US" sz="3200" b="0" kern="1200" dirty="0" smtClean="0">
                <a:latin typeface="Calibri" pitchFamily="34" charset="0"/>
                <a:ea typeface="+mn-ea"/>
                <a:cs typeface="Arial" charset="0"/>
              </a:rPr>
              <a:t>use </a:t>
            </a:r>
            <a:r>
              <a:rPr lang="en-US" sz="3200" b="0" kern="1200" dirty="0">
                <a:latin typeface="Calibri" pitchFamily="34" charset="0"/>
                <a:ea typeface="+mn-ea"/>
                <a:cs typeface="Arial" charset="0"/>
              </a:rPr>
              <a:t>and </a:t>
            </a:r>
            <a:r>
              <a:rPr lang="en-US" sz="3200" b="0" kern="1200" dirty="0" smtClean="0">
                <a:latin typeface="Calibri" pitchFamily="34" charset="0"/>
                <a:ea typeface="+mn-ea"/>
                <a:cs typeface="Arial" charset="0"/>
              </a:rPr>
              <a:t>long-term                    outcomes after BMS or DES </a:t>
            </a:r>
            <a:r>
              <a:rPr lang="en-US" sz="3200" b="0" kern="1200" dirty="0" err="1" smtClean="0">
                <a:latin typeface="Calibri" pitchFamily="34" charset="0"/>
                <a:ea typeface="+mn-ea"/>
                <a:cs typeface="Arial" charset="0"/>
              </a:rPr>
              <a:t>stenting</a:t>
            </a:r>
            <a:r>
              <a:rPr lang="en-US" dirty="0">
                <a:latin typeface="Calibri" pitchFamily="34" charset="0"/>
              </a:rPr>
              <a:t/>
            </a:r>
            <a:br>
              <a:rPr lang="en-US" dirty="0">
                <a:latin typeface="Calibri" pitchFamily="34" charset="0"/>
              </a:rPr>
            </a:br>
            <a:endParaRPr lang="fr-CA" dirty="0">
              <a:latin typeface="Calibri" pitchFamily="34" charset="0"/>
            </a:endParaRPr>
          </a:p>
        </p:txBody>
      </p:sp>
      <p:sp>
        <p:nvSpPr>
          <p:cNvPr id="6886403" name="Rectangle 3"/>
          <p:cNvSpPr>
            <a:spLocks noChangeArrowheads="1"/>
          </p:cNvSpPr>
          <p:nvPr/>
        </p:nvSpPr>
        <p:spPr bwMode="auto">
          <a:xfrm>
            <a:off x="528638" y="1589088"/>
            <a:ext cx="7708900" cy="679450"/>
          </a:xfrm>
          <a:prstGeom prst="rect">
            <a:avLst/>
          </a:prstGeom>
          <a:noFill/>
          <a:ln>
            <a:noFill/>
          </a:ln>
          <a:effectLst/>
          <a:extLst/>
        </p:spPr>
        <p:txBody>
          <a:bodyPr lIns="93527" tIns="46763" rIns="93527" bIns="46763">
            <a:spAutoFit/>
          </a:bodyPr>
          <a:lstStyle/>
          <a:p>
            <a:pPr defTabSz="914400">
              <a:defRPr/>
            </a:pPr>
            <a:r>
              <a:rPr lang="en-US" b="1" dirty="0">
                <a:solidFill>
                  <a:prstClr val="white"/>
                </a:solidFill>
                <a:latin typeface="Calibri" pitchFamily="34" charset="0"/>
              </a:rPr>
              <a:t>Adjusted </a:t>
            </a:r>
            <a:r>
              <a:rPr lang="en-US" b="1" dirty="0" smtClean="0">
                <a:solidFill>
                  <a:prstClr val="white"/>
                </a:solidFill>
                <a:latin typeface="Calibri" pitchFamily="34" charset="0"/>
              </a:rPr>
              <a:t>cumulative </a:t>
            </a:r>
            <a:r>
              <a:rPr lang="en-US" b="1" dirty="0">
                <a:solidFill>
                  <a:prstClr val="white"/>
                </a:solidFill>
                <a:latin typeface="Calibri" pitchFamily="34" charset="0"/>
              </a:rPr>
              <a:t>r</a:t>
            </a:r>
            <a:r>
              <a:rPr lang="en-US" b="1" dirty="0" smtClean="0">
                <a:solidFill>
                  <a:prstClr val="white"/>
                </a:solidFill>
                <a:latin typeface="Calibri" pitchFamily="34" charset="0"/>
              </a:rPr>
              <a:t>ates </a:t>
            </a:r>
            <a:r>
              <a:rPr lang="en-US" b="1" dirty="0">
                <a:solidFill>
                  <a:prstClr val="white"/>
                </a:solidFill>
                <a:latin typeface="Calibri" pitchFamily="34" charset="0"/>
              </a:rPr>
              <a:t>of </a:t>
            </a:r>
            <a:r>
              <a:rPr lang="en-US" b="1" dirty="0" smtClean="0">
                <a:solidFill>
                  <a:prstClr val="white"/>
                </a:solidFill>
                <a:latin typeface="Calibri" pitchFamily="34" charset="0"/>
              </a:rPr>
              <a:t>composite </a:t>
            </a:r>
            <a:r>
              <a:rPr lang="en-US" b="1" dirty="0">
                <a:solidFill>
                  <a:prstClr val="white"/>
                </a:solidFill>
                <a:latin typeface="Calibri" pitchFamily="34" charset="0"/>
              </a:rPr>
              <a:t>of </a:t>
            </a:r>
            <a:r>
              <a:rPr lang="en-US" b="1" dirty="0" smtClean="0">
                <a:solidFill>
                  <a:prstClr val="white"/>
                </a:solidFill>
                <a:latin typeface="Calibri" pitchFamily="34" charset="0"/>
              </a:rPr>
              <a:t>death </a:t>
            </a:r>
            <a:r>
              <a:rPr lang="en-US" b="1" dirty="0">
                <a:solidFill>
                  <a:prstClr val="white"/>
                </a:solidFill>
                <a:latin typeface="Calibri" pitchFamily="34" charset="0"/>
              </a:rPr>
              <a:t>or MI </a:t>
            </a:r>
            <a:r>
              <a:rPr lang="en-US" b="1" dirty="0" smtClean="0">
                <a:solidFill>
                  <a:prstClr val="white"/>
                </a:solidFill>
                <a:latin typeface="Calibri" pitchFamily="34" charset="0"/>
              </a:rPr>
              <a:t>using the 6-month </a:t>
            </a:r>
            <a:r>
              <a:rPr lang="en-US" b="1" dirty="0">
                <a:solidFill>
                  <a:prstClr val="white"/>
                </a:solidFill>
                <a:latin typeface="Calibri" pitchFamily="34" charset="0"/>
              </a:rPr>
              <a:t>l</a:t>
            </a:r>
            <a:r>
              <a:rPr lang="en-US" b="1" dirty="0" smtClean="0">
                <a:solidFill>
                  <a:prstClr val="white"/>
                </a:solidFill>
                <a:latin typeface="Calibri" pitchFamily="34" charset="0"/>
              </a:rPr>
              <a:t>andmark </a:t>
            </a:r>
            <a:r>
              <a:rPr lang="en-US" b="1" dirty="0">
                <a:solidFill>
                  <a:prstClr val="white"/>
                </a:solidFill>
                <a:latin typeface="Calibri" pitchFamily="34" charset="0"/>
              </a:rPr>
              <a:t>a</a:t>
            </a:r>
            <a:r>
              <a:rPr lang="en-US" b="1" dirty="0" smtClean="0">
                <a:solidFill>
                  <a:prstClr val="white"/>
                </a:solidFill>
                <a:latin typeface="Calibri" pitchFamily="34" charset="0"/>
              </a:rPr>
              <a:t>nalysis</a:t>
            </a:r>
            <a:endParaRPr lang="en-US" sz="2000" b="1" dirty="0">
              <a:solidFill>
                <a:prstClr val="white"/>
              </a:solidFill>
              <a:latin typeface="Calibri" pitchFamily="34" charset="0"/>
            </a:endParaRPr>
          </a:p>
        </p:txBody>
      </p:sp>
      <p:sp>
        <p:nvSpPr>
          <p:cNvPr id="144388" name="Line 20"/>
          <p:cNvSpPr>
            <a:spLocks noChangeShapeType="1"/>
          </p:cNvSpPr>
          <p:nvPr/>
        </p:nvSpPr>
        <p:spPr bwMode="auto">
          <a:xfrm>
            <a:off x="6484938" y="3363913"/>
            <a:ext cx="325437" cy="0"/>
          </a:xfrm>
          <a:prstGeom prst="line">
            <a:avLst/>
          </a:prstGeom>
          <a:noFill/>
          <a:ln w="31750">
            <a:solidFill>
              <a:schemeClr val="accent2"/>
            </a:solidFill>
            <a:round/>
            <a:headEnd/>
            <a:tailEnd/>
          </a:ln>
        </p:spPr>
        <p:txBody>
          <a:bodyPr wrap="none" lIns="93527" tIns="46763" rIns="93527" bIns="46763" anchor="ctr"/>
          <a:lstStyle/>
          <a:p>
            <a:endParaRPr lang="fr-FR">
              <a:solidFill>
                <a:prstClr val="black"/>
              </a:solidFill>
            </a:endParaRPr>
          </a:p>
        </p:txBody>
      </p:sp>
      <p:sp>
        <p:nvSpPr>
          <p:cNvPr id="144389" name="Line 21"/>
          <p:cNvSpPr>
            <a:spLocks noChangeShapeType="1"/>
          </p:cNvSpPr>
          <p:nvPr/>
        </p:nvSpPr>
        <p:spPr bwMode="auto">
          <a:xfrm>
            <a:off x="6496050" y="3727450"/>
            <a:ext cx="355600" cy="0"/>
          </a:xfrm>
          <a:prstGeom prst="line">
            <a:avLst/>
          </a:prstGeom>
          <a:noFill/>
          <a:ln w="31750">
            <a:solidFill>
              <a:schemeClr val="accent2"/>
            </a:solidFill>
            <a:prstDash val="dash"/>
            <a:round/>
            <a:headEnd/>
            <a:tailEnd/>
          </a:ln>
        </p:spPr>
        <p:txBody>
          <a:bodyPr wrap="none" lIns="93527" tIns="46763" rIns="93527" bIns="46763" anchor="ctr"/>
          <a:lstStyle/>
          <a:p>
            <a:endParaRPr lang="fr-FR">
              <a:solidFill>
                <a:prstClr val="black"/>
              </a:solidFill>
            </a:endParaRPr>
          </a:p>
        </p:txBody>
      </p:sp>
      <p:sp>
        <p:nvSpPr>
          <p:cNvPr id="144390" name="Text Box 24"/>
          <p:cNvSpPr txBox="1">
            <a:spLocks noChangeArrowheads="1"/>
          </p:cNvSpPr>
          <p:nvPr/>
        </p:nvSpPr>
        <p:spPr bwMode="auto">
          <a:xfrm>
            <a:off x="6497638" y="2822575"/>
            <a:ext cx="950912" cy="371475"/>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b="1">
                <a:solidFill>
                  <a:prstClr val="white"/>
                </a:solidFill>
                <a:latin typeface="Calibri" pitchFamily="34" charset="0"/>
              </a:rPr>
              <a:t>DES</a:t>
            </a:r>
          </a:p>
        </p:txBody>
      </p:sp>
      <p:sp>
        <p:nvSpPr>
          <p:cNvPr id="144391" name="Text Box 28"/>
          <p:cNvSpPr txBox="1">
            <a:spLocks noChangeArrowheads="1"/>
          </p:cNvSpPr>
          <p:nvPr/>
        </p:nvSpPr>
        <p:spPr bwMode="auto">
          <a:xfrm>
            <a:off x="6810375" y="3186113"/>
            <a:ext cx="2022475" cy="341312"/>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600">
                <a:solidFill>
                  <a:prstClr val="white"/>
                </a:solidFill>
                <a:latin typeface="Calibri" pitchFamily="34" charset="0"/>
              </a:rPr>
              <a:t>With Clopidogrel</a:t>
            </a:r>
          </a:p>
        </p:txBody>
      </p:sp>
      <p:sp>
        <p:nvSpPr>
          <p:cNvPr id="144392" name="Text Box 29"/>
          <p:cNvSpPr txBox="1">
            <a:spLocks noChangeArrowheads="1"/>
          </p:cNvSpPr>
          <p:nvPr/>
        </p:nvSpPr>
        <p:spPr bwMode="auto">
          <a:xfrm>
            <a:off x="6826250" y="3581400"/>
            <a:ext cx="2006600" cy="341313"/>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600">
                <a:solidFill>
                  <a:prstClr val="white"/>
                </a:solidFill>
                <a:latin typeface="Calibri" pitchFamily="34" charset="0"/>
              </a:rPr>
              <a:t>Without Clopidogrel</a:t>
            </a:r>
          </a:p>
        </p:txBody>
      </p:sp>
      <p:sp>
        <p:nvSpPr>
          <p:cNvPr id="144393" name="Rectangle 5"/>
          <p:cNvSpPr>
            <a:spLocks noChangeArrowheads="1"/>
          </p:cNvSpPr>
          <p:nvPr/>
        </p:nvSpPr>
        <p:spPr bwMode="auto">
          <a:xfrm>
            <a:off x="89013" y="6446838"/>
            <a:ext cx="4495800" cy="325272"/>
          </a:xfrm>
          <a:prstGeom prst="rect">
            <a:avLst/>
          </a:prstGeom>
          <a:noFill/>
          <a:ln w="9525" algn="ctr">
            <a:noFill/>
            <a:miter lim="800000"/>
            <a:headEnd/>
            <a:tailEnd/>
          </a:ln>
        </p:spPr>
        <p:txBody>
          <a:bodyPr lIns="93527" tIns="46763" rIns="93527" bIns="46763">
            <a:spAutoFit/>
          </a:bodyPr>
          <a:lstStyle/>
          <a:p>
            <a:pPr defTabSz="914400"/>
            <a:r>
              <a:rPr lang="en-US" sz="1500" dirty="0">
                <a:solidFill>
                  <a:srgbClr val="DDDDDD"/>
                </a:solidFill>
                <a:latin typeface="Calibri" pitchFamily="34" charset="0"/>
              </a:rPr>
              <a:t>Eisenstein EL, et  al. </a:t>
            </a:r>
            <a:r>
              <a:rPr lang="en-US" sz="1500" i="1" dirty="0">
                <a:solidFill>
                  <a:srgbClr val="DDDDDD"/>
                </a:solidFill>
                <a:latin typeface="Calibri" pitchFamily="34" charset="0"/>
              </a:rPr>
              <a:t>JAMA.</a:t>
            </a:r>
            <a:r>
              <a:rPr lang="en-US" sz="1500" dirty="0">
                <a:solidFill>
                  <a:srgbClr val="DDDDDD"/>
                </a:solidFill>
                <a:latin typeface="Calibri" pitchFamily="34" charset="0"/>
              </a:rPr>
              <a:t> 2007;297(2):159-68.</a:t>
            </a:r>
          </a:p>
        </p:txBody>
      </p:sp>
      <p:sp>
        <p:nvSpPr>
          <p:cNvPr id="144394" name="Line 8"/>
          <p:cNvSpPr>
            <a:spLocks noChangeShapeType="1"/>
          </p:cNvSpPr>
          <p:nvPr/>
        </p:nvSpPr>
        <p:spPr bwMode="auto">
          <a:xfrm>
            <a:off x="-361950" y="4824413"/>
            <a:ext cx="641350" cy="187325"/>
          </a:xfrm>
          <a:prstGeom prst="line">
            <a:avLst/>
          </a:prstGeom>
          <a:noFill/>
          <a:ln w="9525">
            <a:noFill/>
            <a:round/>
            <a:headEnd/>
            <a:tailEnd/>
          </a:ln>
        </p:spPr>
        <p:txBody>
          <a:bodyPr wrap="none" lIns="93527" tIns="46763" rIns="93527" bIns="46763" anchor="ctr"/>
          <a:lstStyle/>
          <a:p>
            <a:endParaRPr lang="fr-FR">
              <a:solidFill>
                <a:prstClr val="black"/>
              </a:solidFill>
            </a:endParaRPr>
          </a:p>
        </p:txBody>
      </p:sp>
      <p:grpSp>
        <p:nvGrpSpPr>
          <p:cNvPr id="144395" name="Group 53"/>
          <p:cNvGrpSpPr>
            <a:grpSpLocks/>
          </p:cNvGrpSpPr>
          <p:nvPr/>
        </p:nvGrpSpPr>
        <p:grpSpPr bwMode="auto">
          <a:xfrm>
            <a:off x="1398588" y="2314575"/>
            <a:ext cx="5868987" cy="4302125"/>
            <a:chOff x="2072" y="1529"/>
            <a:chExt cx="3014" cy="1827"/>
          </a:xfrm>
        </p:grpSpPr>
        <p:sp>
          <p:nvSpPr>
            <p:cNvPr id="144401" name="Freeform 7"/>
            <p:cNvSpPr>
              <a:spLocks/>
            </p:cNvSpPr>
            <p:nvPr/>
          </p:nvSpPr>
          <p:spPr bwMode="auto">
            <a:xfrm>
              <a:off x="2559" y="1746"/>
              <a:ext cx="1870" cy="1373"/>
            </a:xfrm>
            <a:custGeom>
              <a:avLst/>
              <a:gdLst>
                <a:gd name="T0" fmla="*/ 0 w 1488"/>
                <a:gd name="T1" fmla="*/ 0 h 1280"/>
                <a:gd name="T2" fmla="*/ 0 w 1488"/>
                <a:gd name="T3" fmla="*/ 5208 h 1280"/>
                <a:gd name="T4" fmla="*/ 143646 w 1488"/>
                <a:gd name="T5" fmla="*/ 5208 h 1280"/>
                <a:gd name="T6" fmla="*/ 0 60000 65536"/>
                <a:gd name="T7" fmla="*/ 0 60000 65536"/>
                <a:gd name="T8" fmla="*/ 0 60000 65536"/>
                <a:gd name="T9" fmla="*/ 0 w 1488"/>
                <a:gd name="T10" fmla="*/ 0 h 1280"/>
                <a:gd name="T11" fmla="*/ 1488 w 1488"/>
                <a:gd name="T12" fmla="*/ 1280 h 1280"/>
              </a:gdLst>
              <a:ahLst/>
              <a:cxnLst>
                <a:cxn ang="T6">
                  <a:pos x="T0" y="T1"/>
                </a:cxn>
                <a:cxn ang="T7">
                  <a:pos x="T2" y="T3"/>
                </a:cxn>
                <a:cxn ang="T8">
                  <a:pos x="T4" y="T5"/>
                </a:cxn>
              </a:cxnLst>
              <a:rect l="T9" t="T10" r="T11" b="T12"/>
              <a:pathLst>
                <a:path w="1488" h="1280">
                  <a:moveTo>
                    <a:pt x="0" y="0"/>
                  </a:moveTo>
                  <a:lnTo>
                    <a:pt x="0" y="1280"/>
                  </a:lnTo>
                  <a:lnTo>
                    <a:pt x="1488" y="1280"/>
                  </a:lnTo>
                </a:path>
              </a:pathLst>
            </a:custGeom>
            <a:noFill/>
            <a:ln w="9525" cap="flat" cmpd="sng">
              <a:solidFill>
                <a:schemeClr val="bg1"/>
              </a:solidFill>
              <a:prstDash val="solid"/>
              <a:round/>
              <a:headEnd/>
              <a:tailEnd/>
            </a:ln>
          </p:spPr>
          <p:txBody>
            <a:bodyPr wrap="none" lIns="93527" tIns="46763" rIns="93527" bIns="46763" anchor="ctr"/>
            <a:lstStyle/>
            <a:p>
              <a:endParaRPr lang="fr-FR">
                <a:solidFill>
                  <a:prstClr val="black"/>
                </a:solidFill>
              </a:endParaRPr>
            </a:p>
          </p:txBody>
        </p:sp>
        <p:sp>
          <p:nvSpPr>
            <p:cNvPr id="144402" name="Text Box 31"/>
            <p:cNvSpPr txBox="1">
              <a:spLocks noChangeArrowheads="1"/>
            </p:cNvSpPr>
            <p:nvPr/>
          </p:nvSpPr>
          <p:spPr bwMode="auto">
            <a:xfrm>
              <a:off x="2272" y="1529"/>
              <a:ext cx="2814" cy="145"/>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600" b="1">
                  <a:solidFill>
                    <a:prstClr val="white"/>
                  </a:solidFill>
                  <a:latin typeface="Calibri" pitchFamily="34" charset="0"/>
                </a:rPr>
                <a:t>Composite of Death or MI</a:t>
              </a:r>
            </a:p>
          </p:txBody>
        </p:sp>
        <p:sp>
          <p:nvSpPr>
            <p:cNvPr id="144403" name="Freeform 36"/>
            <p:cNvSpPr>
              <a:spLocks/>
            </p:cNvSpPr>
            <p:nvPr/>
          </p:nvSpPr>
          <p:spPr bwMode="auto">
            <a:xfrm>
              <a:off x="2614" y="2661"/>
              <a:ext cx="1807" cy="401"/>
            </a:xfrm>
            <a:custGeom>
              <a:avLst/>
              <a:gdLst>
                <a:gd name="T0" fmla="*/ 0 w 1438"/>
                <a:gd name="T1" fmla="*/ 1508 h 374"/>
                <a:gd name="T2" fmla="*/ 0 w 1438"/>
                <a:gd name="T3" fmla="*/ 1312 h 374"/>
                <a:gd name="T4" fmla="*/ 13272 w 1438"/>
                <a:gd name="T5" fmla="*/ 1312 h 374"/>
                <a:gd name="T6" fmla="*/ 13272 w 1438"/>
                <a:gd name="T7" fmla="*/ 1137 h 374"/>
                <a:gd name="T8" fmla="*/ 18123 w 1438"/>
                <a:gd name="T9" fmla="*/ 1137 h 374"/>
                <a:gd name="T10" fmla="*/ 18123 w 1438"/>
                <a:gd name="T11" fmla="*/ 990 h 374"/>
                <a:gd name="T12" fmla="*/ 28157 w 1438"/>
                <a:gd name="T13" fmla="*/ 990 h 374"/>
                <a:gd name="T14" fmla="*/ 28157 w 1438"/>
                <a:gd name="T15" fmla="*/ 902 h 374"/>
                <a:gd name="T16" fmla="*/ 32209 w 1438"/>
                <a:gd name="T17" fmla="*/ 902 h 374"/>
                <a:gd name="T18" fmla="*/ 32209 w 1438"/>
                <a:gd name="T19" fmla="*/ 817 h 374"/>
                <a:gd name="T20" fmla="*/ 37986 w 1438"/>
                <a:gd name="T21" fmla="*/ 817 h 374"/>
                <a:gd name="T22" fmla="*/ 37986 w 1438"/>
                <a:gd name="T23" fmla="*/ 721 h 374"/>
                <a:gd name="T24" fmla="*/ 40127 w 1438"/>
                <a:gd name="T25" fmla="*/ 721 h 374"/>
                <a:gd name="T26" fmla="*/ 40127 w 1438"/>
                <a:gd name="T27" fmla="*/ 628 h 374"/>
                <a:gd name="T28" fmla="*/ 79730 w 1438"/>
                <a:gd name="T29" fmla="*/ 628 h 374"/>
                <a:gd name="T30" fmla="*/ 79730 w 1438"/>
                <a:gd name="T31" fmla="*/ 426 h 374"/>
                <a:gd name="T32" fmla="*/ 100765 w 1438"/>
                <a:gd name="T33" fmla="*/ 426 h 374"/>
                <a:gd name="T34" fmla="*/ 100765 w 1438"/>
                <a:gd name="T35" fmla="*/ 0 h 374"/>
                <a:gd name="T36" fmla="*/ 138602 w 1438"/>
                <a:gd name="T37" fmla="*/ 0 h 3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8"/>
                <a:gd name="T58" fmla="*/ 0 h 374"/>
                <a:gd name="T59" fmla="*/ 1438 w 1438"/>
                <a:gd name="T60" fmla="*/ 374 h 3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8" h="374">
                  <a:moveTo>
                    <a:pt x="0" y="374"/>
                  </a:moveTo>
                  <a:lnTo>
                    <a:pt x="0" y="326"/>
                  </a:lnTo>
                  <a:lnTo>
                    <a:pt x="138" y="326"/>
                  </a:lnTo>
                  <a:lnTo>
                    <a:pt x="138" y="282"/>
                  </a:lnTo>
                  <a:lnTo>
                    <a:pt x="188" y="282"/>
                  </a:lnTo>
                  <a:lnTo>
                    <a:pt x="188" y="246"/>
                  </a:lnTo>
                  <a:lnTo>
                    <a:pt x="292" y="246"/>
                  </a:lnTo>
                  <a:lnTo>
                    <a:pt x="292" y="224"/>
                  </a:lnTo>
                  <a:lnTo>
                    <a:pt x="334" y="224"/>
                  </a:lnTo>
                  <a:lnTo>
                    <a:pt x="334" y="202"/>
                  </a:lnTo>
                  <a:lnTo>
                    <a:pt x="394" y="202"/>
                  </a:lnTo>
                  <a:lnTo>
                    <a:pt x="394" y="178"/>
                  </a:lnTo>
                  <a:lnTo>
                    <a:pt x="416" y="178"/>
                  </a:lnTo>
                  <a:lnTo>
                    <a:pt x="416" y="156"/>
                  </a:lnTo>
                  <a:lnTo>
                    <a:pt x="828" y="156"/>
                  </a:lnTo>
                  <a:lnTo>
                    <a:pt x="828" y="106"/>
                  </a:lnTo>
                  <a:lnTo>
                    <a:pt x="1046" y="106"/>
                  </a:lnTo>
                  <a:lnTo>
                    <a:pt x="1046" y="0"/>
                  </a:lnTo>
                  <a:lnTo>
                    <a:pt x="1438" y="0"/>
                  </a:lnTo>
                </a:path>
              </a:pathLst>
            </a:custGeom>
            <a:noFill/>
            <a:ln w="38100" cap="flat" cmpd="sng">
              <a:solidFill>
                <a:schemeClr val="accent2"/>
              </a:solidFill>
              <a:prstDash val="solid"/>
              <a:round/>
              <a:headEnd/>
              <a:tailEnd/>
            </a:ln>
          </p:spPr>
          <p:txBody>
            <a:bodyPr wrap="none" lIns="93527" tIns="46763" rIns="93527" bIns="46763" anchor="ctr"/>
            <a:lstStyle/>
            <a:p>
              <a:endParaRPr lang="fr-FR">
                <a:solidFill>
                  <a:prstClr val="black"/>
                </a:solidFill>
              </a:endParaRPr>
            </a:p>
          </p:txBody>
        </p:sp>
        <p:sp>
          <p:nvSpPr>
            <p:cNvPr id="144404" name="Freeform 37"/>
            <p:cNvSpPr>
              <a:spLocks/>
            </p:cNvSpPr>
            <p:nvPr/>
          </p:nvSpPr>
          <p:spPr bwMode="auto">
            <a:xfrm>
              <a:off x="2614" y="1991"/>
              <a:ext cx="1804" cy="1069"/>
            </a:xfrm>
            <a:custGeom>
              <a:avLst/>
              <a:gdLst>
                <a:gd name="T0" fmla="*/ 0 w 1436"/>
                <a:gd name="T1" fmla="*/ 4100 h 996"/>
                <a:gd name="T2" fmla="*/ 12470 w 1436"/>
                <a:gd name="T3" fmla="*/ 4100 h 996"/>
                <a:gd name="T4" fmla="*/ 12470 w 1436"/>
                <a:gd name="T5" fmla="*/ 3593 h 996"/>
                <a:gd name="T6" fmla="*/ 20620 w 1436"/>
                <a:gd name="T7" fmla="*/ 3593 h 996"/>
                <a:gd name="T8" fmla="*/ 20620 w 1436"/>
                <a:gd name="T9" fmla="*/ 3416 h 996"/>
                <a:gd name="T10" fmla="*/ 25859 w 1436"/>
                <a:gd name="T11" fmla="*/ 3416 h 996"/>
                <a:gd name="T12" fmla="*/ 25859 w 1436"/>
                <a:gd name="T13" fmla="*/ 3228 h 996"/>
                <a:gd name="T14" fmla="*/ 34128 w 1436"/>
                <a:gd name="T15" fmla="*/ 3228 h 996"/>
                <a:gd name="T16" fmla="*/ 34128 w 1436"/>
                <a:gd name="T17" fmla="*/ 2867 h 996"/>
                <a:gd name="T18" fmla="*/ 63247 w 1436"/>
                <a:gd name="T19" fmla="*/ 2867 h 996"/>
                <a:gd name="T20" fmla="*/ 63247 w 1436"/>
                <a:gd name="T21" fmla="*/ 2639 h 996"/>
                <a:gd name="T22" fmla="*/ 73253 w 1436"/>
                <a:gd name="T23" fmla="*/ 2639 h 996"/>
                <a:gd name="T24" fmla="*/ 73253 w 1436"/>
                <a:gd name="T25" fmla="*/ 2297 h 996"/>
                <a:gd name="T26" fmla="*/ 80915 w 1436"/>
                <a:gd name="T27" fmla="*/ 2297 h 996"/>
                <a:gd name="T28" fmla="*/ 80915 w 1436"/>
                <a:gd name="T29" fmla="*/ 1851 h 996"/>
                <a:gd name="T30" fmla="*/ 87252 w 1436"/>
                <a:gd name="T31" fmla="*/ 1851 h 996"/>
                <a:gd name="T32" fmla="*/ 87252 w 1436"/>
                <a:gd name="T33" fmla="*/ 1702 h 996"/>
                <a:gd name="T34" fmla="*/ 91662 w 1436"/>
                <a:gd name="T35" fmla="*/ 1702 h 996"/>
                <a:gd name="T36" fmla="*/ 91662 w 1436"/>
                <a:gd name="T37" fmla="*/ 1299 h 996"/>
                <a:gd name="T38" fmla="*/ 103153 w 1436"/>
                <a:gd name="T39" fmla="*/ 1299 h 996"/>
                <a:gd name="T40" fmla="*/ 103153 w 1436"/>
                <a:gd name="T41" fmla="*/ 881 h 996"/>
                <a:gd name="T42" fmla="*/ 110783 w 1436"/>
                <a:gd name="T43" fmla="*/ 881 h 996"/>
                <a:gd name="T44" fmla="*/ 110783 w 1436"/>
                <a:gd name="T45" fmla="*/ 680 h 996"/>
                <a:gd name="T46" fmla="*/ 114283 w 1436"/>
                <a:gd name="T47" fmla="*/ 680 h 996"/>
                <a:gd name="T48" fmla="*/ 114889 w 1436"/>
                <a:gd name="T49" fmla="*/ 478 h 996"/>
                <a:gd name="T50" fmla="*/ 122687 w 1436"/>
                <a:gd name="T51" fmla="*/ 478 h 996"/>
                <a:gd name="T52" fmla="*/ 122687 w 1436"/>
                <a:gd name="T53" fmla="*/ 182 h 996"/>
                <a:gd name="T54" fmla="*/ 130539 w 1436"/>
                <a:gd name="T55" fmla="*/ 182 h 996"/>
                <a:gd name="T56" fmla="*/ 130539 w 1436"/>
                <a:gd name="T57" fmla="*/ 0 h 996"/>
                <a:gd name="T58" fmla="*/ 137702 w 1436"/>
                <a:gd name="T59" fmla="*/ 0 h 9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6"/>
                <a:gd name="T91" fmla="*/ 0 h 996"/>
                <a:gd name="T92" fmla="*/ 1436 w 1436"/>
                <a:gd name="T93" fmla="*/ 996 h 9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6" h="996">
                  <a:moveTo>
                    <a:pt x="0" y="996"/>
                  </a:moveTo>
                  <a:lnTo>
                    <a:pt x="130" y="996"/>
                  </a:lnTo>
                  <a:lnTo>
                    <a:pt x="130" y="872"/>
                  </a:lnTo>
                  <a:lnTo>
                    <a:pt x="216" y="872"/>
                  </a:lnTo>
                  <a:lnTo>
                    <a:pt x="216" y="830"/>
                  </a:lnTo>
                  <a:lnTo>
                    <a:pt x="270" y="830"/>
                  </a:lnTo>
                  <a:lnTo>
                    <a:pt x="270" y="786"/>
                  </a:lnTo>
                  <a:lnTo>
                    <a:pt x="356" y="786"/>
                  </a:lnTo>
                  <a:lnTo>
                    <a:pt x="356" y="696"/>
                  </a:lnTo>
                  <a:lnTo>
                    <a:pt x="660" y="696"/>
                  </a:lnTo>
                  <a:lnTo>
                    <a:pt x="660" y="642"/>
                  </a:lnTo>
                  <a:lnTo>
                    <a:pt x="764" y="642"/>
                  </a:lnTo>
                  <a:lnTo>
                    <a:pt x="764" y="558"/>
                  </a:lnTo>
                  <a:lnTo>
                    <a:pt x="844" y="558"/>
                  </a:lnTo>
                  <a:lnTo>
                    <a:pt x="844" y="450"/>
                  </a:lnTo>
                  <a:lnTo>
                    <a:pt x="910" y="450"/>
                  </a:lnTo>
                  <a:lnTo>
                    <a:pt x="910" y="414"/>
                  </a:lnTo>
                  <a:lnTo>
                    <a:pt x="956" y="414"/>
                  </a:lnTo>
                  <a:lnTo>
                    <a:pt x="956" y="314"/>
                  </a:lnTo>
                  <a:lnTo>
                    <a:pt x="1076" y="314"/>
                  </a:lnTo>
                  <a:lnTo>
                    <a:pt x="1076" y="214"/>
                  </a:lnTo>
                  <a:lnTo>
                    <a:pt x="1156" y="214"/>
                  </a:lnTo>
                  <a:lnTo>
                    <a:pt x="1156" y="166"/>
                  </a:lnTo>
                  <a:lnTo>
                    <a:pt x="1192" y="166"/>
                  </a:lnTo>
                  <a:cubicBezTo>
                    <a:pt x="1194" y="149"/>
                    <a:pt x="1196" y="132"/>
                    <a:pt x="1198" y="116"/>
                  </a:cubicBezTo>
                  <a:lnTo>
                    <a:pt x="1280" y="116"/>
                  </a:lnTo>
                  <a:lnTo>
                    <a:pt x="1280" y="44"/>
                  </a:lnTo>
                  <a:lnTo>
                    <a:pt x="1362" y="44"/>
                  </a:lnTo>
                  <a:lnTo>
                    <a:pt x="1362" y="0"/>
                  </a:lnTo>
                  <a:lnTo>
                    <a:pt x="1436" y="0"/>
                  </a:lnTo>
                </a:path>
              </a:pathLst>
            </a:custGeom>
            <a:noFill/>
            <a:ln w="38100" cap="flat" cmpd="sng">
              <a:solidFill>
                <a:schemeClr val="accent2"/>
              </a:solidFill>
              <a:prstDash val="dash"/>
              <a:round/>
              <a:headEnd/>
              <a:tailEnd/>
            </a:ln>
          </p:spPr>
          <p:txBody>
            <a:bodyPr wrap="none" lIns="93527" tIns="46763" rIns="93527" bIns="46763" anchor="ctr"/>
            <a:lstStyle/>
            <a:p>
              <a:endParaRPr lang="fr-FR">
                <a:solidFill>
                  <a:prstClr val="black"/>
                </a:solidFill>
              </a:endParaRPr>
            </a:p>
          </p:txBody>
        </p:sp>
        <p:sp>
          <p:nvSpPr>
            <p:cNvPr id="144405" name="Freeform 38"/>
            <p:cNvSpPr>
              <a:spLocks/>
            </p:cNvSpPr>
            <p:nvPr/>
          </p:nvSpPr>
          <p:spPr bwMode="auto">
            <a:xfrm>
              <a:off x="2619" y="2449"/>
              <a:ext cx="1797" cy="607"/>
            </a:xfrm>
            <a:custGeom>
              <a:avLst/>
              <a:gdLst>
                <a:gd name="T0" fmla="*/ 0 w 1430"/>
                <a:gd name="T1" fmla="*/ 2295 h 566"/>
                <a:gd name="T2" fmla="*/ 0 w 1430"/>
                <a:gd name="T3" fmla="*/ 2143 h 566"/>
                <a:gd name="T4" fmla="*/ 31978 w 1430"/>
                <a:gd name="T5" fmla="*/ 2143 h 566"/>
                <a:gd name="T6" fmla="*/ 31978 w 1430"/>
                <a:gd name="T7" fmla="*/ 1842 h 566"/>
                <a:gd name="T8" fmla="*/ 49244 w 1430"/>
                <a:gd name="T9" fmla="*/ 1842 h 566"/>
                <a:gd name="T10" fmla="*/ 49244 w 1430"/>
                <a:gd name="T11" fmla="*/ 1686 h 566"/>
                <a:gd name="T12" fmla="*/ 50498 w 1430"/>
                <a:gd name="T13" fmla="*/ 1686 h 566"/>
                <a:gd name="T14" fmla="*/ 50498 w 1430"/>
                <a:gd name="T15" fmla="*/ 1604 h 566"/>
                <a:gd name="T16" fmla="*/ 56112 w 1430"/>
                <a:gd name="T17" fmla="*/ 1604 h 566"/>
                <a:gd name="T18" fmla="*/ 56112 w 1430"/>
                <a:gd name="T19" fmla="*/ 1277 h 566"/>
                <a:gd name="T20" fmla="*/ 78071 w 1430"/>
                <a:gd name="T21" fmla="*/ 1277 h 566"/>
                <a:gd name="T22" fmla="*/ 78071 w 1430"/>
                <a:gd name="T23" fmla="*/ 1036 h 566"/>
                <a:gd name="T24" fmla="*/ 84519 w 1430"/>
                <a:gd name="T25" fmla="*/ 1036 h 566"/>
                <a:gd name="T26" fmla="*/ 84519 w 1430"/>
                <a:gd name="T27" fmla="*/ 727 h 566"/>
                <a:gd name="T28" fmla="*/ 88944 w 1430"/>
                <a:gd name="T29" fmla="*/ 727 h 566"/>
                <a:gd name="T30" fmla="*/ 88944 w 1430"/>
                <a:gd name="T31" fmla="*/ 515 h 566"/>
                <a:gd name="T32" fmla="*/ 102971 w 1430"/>
                <a:gd name="T33" fmla="*/ 515 h 566"/>
                <a:gd name="T34" fmla="*/ 102971 w 1430"/>
                <a:gd name="T35" fmla="*/ 412 h 566"/>
                <a:gd name="T36" fmla="*/ 123474 w 1430"/>
                <a:gd name="T37" fmla="*/ 412 h 566"/>
                <a:gd name="T38" fmla="*/ 123474 w 1430"/>
                <a:gd name="T39" fmla="*/ 299 h 566"/>
                <a:gd name="T40" fmla="*/ 132139 w 1430"/>
                <a:gd name="T41" fmla="*/ 299 h 566"/>
                <a:gd name="T42" fmla="*/ 132139 w 1430"/>
                <a:gd name="T43" fmla="*/ 97 h 566"/>
                <a:gd name="T44" fmla="*/ 134987 w 1430"/>
                <a:gd name="T45" fmla="*/ 97 h 566"/>
                <a:gd name="T46" fmla="*/ 134987 w 1430"/>
                <a:gd name="T47" fmla="*/ 0 h 566"/>
                <a:gd name="T48" fmla="*/ 137899 w 1430"/>
                <a:gd name="T49" fmla="*/ 0 h 5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30"/>
                <a:gd name="T76" fmla="*/ 0 h 566"/>
                <a:gd name="T77" fmla="*/ 1430 w 1430"/>
                <a:gd name="T78" fmla="*/ 566 h 5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30" h="566">
                  <a:moveTo>
                    <a:pt x="0" y="566"/>
                  </a:moveTo>
                  <a:lnTo>
                    <a:pt x="0" y="530"/>
                  </a:lnTo>
                  <a:lnTo>
                    <a:pt x="332" y="530"/>
                  </a:lnTo>
                  <a:lnTo>
                    <a:pt x="332" y="454"/>
                  </a:lnTo>
                  <a:lnTo>
                    <a:pt x="510" y="454"/>
                  </a:lnTo>
                  <a:lnTo>
                    <a:pt x="510" y="416"/>
                  </a:lnTo>
                  <a:lnTo>
                    <a:pt x="524" y="416"/>
                  </a:lnTo>
                  <a:lnTo>
                    <a:pt x="524" y="396"/>
                  </a:lnTo>
                  <a:lnTo>
                    <a:pt x="582" y="396"/>
                  </a:lnTo>
                  <a:lnTo>
                    <a:pt x="582" y="316"/>
                  </a:lnTo>
                  <a:lnTo>
                    <a:pt x="810" y="316"/>
                  </a:lnTo>
                  <a:lnTo>
                    <a:pt x="810" y="256"/>
                  </a:lnTo>
                  <a:lnTo>
                    <a:pt x="876" y="256"/>
                  </a:lnTo>
                  <a:lnTo>
                    <a:pt x="876" y="180"/>
                  </a:lnTo>
                  <a:lnTo>
                    <a:pt x="922" y="180"/>
                  </a:lnTo>
                  <a:lnTo>
                    <a:pt x="922" y="128"/>
                  </a:lnTo>
                  <a:lnTo>
                    <a:pt x="1068" y="128"/>
                  </a:lnTo>
                  <a:lnTo>
                    <a:pt x="1068" y="102"/>
                  </a:lnTo>
                  <a:lnTo>
                    <a:pt x="1280" y="102"/>
                  </a:lnTo>
                  <a:lnTo>
                    <a:pt x="1280" y="74"/>
                  </a:lnTo>
                  <a:lnTo>
                    <a:pt x="1370" y="74"/>
                  </a:lnTo>
                  <a:lnTo>
                    <a:pt x="1370" y="24"/>
                  </a:lnTo>
                  <a:lnTo>
                    <a:pt x="1400" y="24"/>
                  </a:lnTo>
                  <a:lnTo>
                    <a:pt x="1400" y="0"/>
                  </a:lnTo>
                  <a:lnTo>
                    <a:pt x="1430" y="0"/>
                  </a:lnTo>
                </a:path>
              </a:pathLst>
            </a:custGeom>
            <a:noFill/>
            <a:ln w="38100" cap="flat" cmpd="sng">
              <a:solidFill>
                <a:schemeClr val="bg2"/>
              </a:solidFill>
              <a:prstDash val="solid"/>
              <a:round/>
              <a:headEnd/>
              <a:tailEnd/>
            </a:ln>
          </p:spPr>
          <p:txBody>
            <a:bodyPr wrap="none" lIns="93527" tIns="46763" rIns="93527" bIns="46763" anchor="ctr"/>
            <a:lstStyle/>
            <a:p>
              <a:endParaRPr lang="fr-FR">
                <a:solidFill>
                  <a:prstClr val="black"/>
                </a:solidFill>
              </a:endParaRPr>
            </a:p>
          </p:txBody>
        </p:sp>
        <p:sp>
          <p:nvSpPr>
            <p:cNvPr id="144406" name="Freeform 39"/>
            <p:cNvSpPr>
              <a:spLocks/>
            </p:cNvSpPr>
            <p:nvPr/>
          </p:nvSpPr>
          <p:spPr bwMode="auto">
            <a:xfrm>
              <a:off x="2637" y="2200"/>
              <a:ext cx="1781" cy="854"/>
            </a:xfrm>
            <a:custGeom>
              <a:avLst/>
              <a:gdLst>
                <a:gd name="T0" fmla="*/ 135355 w 1418"/>
                <a:gd name="T1" fmla="*/ 0 h 796"/>
                <a:gd name="T2" fmla="*/ 131559 w 1418"/>
                <a:gd name="T3" fmla="*/ 95 h 796"/>
                <a:gd name="T4" fmla="*/ 128275 w 1418"/>
                <a:gd name="T5" fmla="*/ 95 h 796"/>
                <a:gd name="T6" fmla="*/ 126484 w 1418"/>
                <a:gd name="T7" fmla="*/ 221 h 796"/>
                <a:gd name="T8" fmla="*/ 119679 w 1418"/>
                <a:gd name="T9" fmla="*/ 221 h 796"/>
                <a:gd name="T10" fmla="*/ 118931 w 1418"/>
                <a:gd name="T11" fmla="*/ 343 h 796"/>
                <a:gd name="T12" fmla="*/ 117763 w 1418"/>
                <a:gd name="T13" fmla="*/ 393 h 796"/>
                <a:gd name="T14" fmla="*/ 113220 w 1418"/>
                <a:gd name="T15" fmla="*/ 393 h 796"/>
                <a:gd name="T16" fmla="*/ 112222 w 1418"/>
                <a:gd name="T17" fmla="*/ 459 h 796"/>
                <a:gd name="T18" fmla="*/ 111061 w 1418"/>
                <a:gd name="T19" fmla="*/ 488 h 796"/>
                <a:gd name="T20" fmla="*/ 109714 w 1418"/>
                <a:gd name="T21" fmla="*/ 590 h 796"/>
                <a:gd name="T22" fmla="*/ 106859 w 1418"/>
                <a:gd name="T23" fmla="*/ 666 h 796"/>
                <a:gd name="T24" fmla="*/ 104261 w 1418"/>
                <a:gd name="T25" fmla="*/ 725 h 796"/>
                <a:gd name="T26" fmla="*/ 102669 w 1418"/>
                <a:gd name="T27" fmla="*/ 725 h 796"/>
                <a:gd name="T28" fmla="*/ 101000 w 1418"/>
                <a:gd name="T29" fmla="*/ 857 h 796"/>
                <a:gd name="T30" fmla="*/ 99692 w 1418"/>
                <a:gd name="T31" fmla="*/ 892 h 796"/>
                <a:gd name="T32" fmla="*/ 97691 w 1418"/>
                <a:gd name="T33" fmla="*/ 1030 h 796"/>
                <a:gd name="T34" fmla="*/ 94691 w 1418"/>
                <a:gd name="T35" fmla="*/ 1105 h 796"/>
                <a:gd name="T36" fmla="*/ 92583 w 1418"/>
                <a:gd name="T37" fmla="*/ 1157 h 796"/>
                <a:gd name="T38" fmla="*/ 89569 w 1418"/>
                <a:gd name="T39" fmla="*/ 1188 h 796"/>
                <a:gd name="T40" fmla="*/ 89001 w 1418"/>
                <a:gd name="T41" fmla="*/ 1236 h 796"/>
                <a:gd name="T42" fmla="*/ 84690 w 1418"/>
                <a:gd name="T43" fmla="*/ 1236 h 796"/>
                <a:gd name="T44" fmla="*/ 83612 w 1418"/>
                <a:gd name="T45" fmla="*/ 1315 h 796"/>
                <a:gd name="T46" fmla="*/ 78266 w 1418"/>
                <a:gd name="T47" fmla="*/ 1315 h 796"/>
                <a:gd name="T48" fmla="*/ 77461 w 1418"/>
                <a:gd name="T49" fmla="*/ 1378 h 796"/>
                <a:gd name="T50" fmla="*/ 77461 w 1418"/>
                <a:gd name="T51" fmla="*/ 1575 h 796"/>
                <a:gd name="T52" fmla="*/ 73899 w 1418"/>
                <a:gd name="T53" fmla="*/ 1575 h 796"/>
                <a:gd name="T54" fmla="*/ 73899 w 1418"/>
                <a:gd name="T55" fmla="*/ 1659 h 796"/>
                <a:gd name="T56" fmla="*/ 71216 w 1418"/>
                <a:gd name="T57" fmla="*/ 1659 h 796"/>
                <a:gd name="T58" fmla="*/ 71216 w 1418"/>
                <a:gd name="T59" fmla="*/ 1735 h 796"/>
                <a:gd name="T60" fmla="*/ 66666 w 1418"/>
                <a:gd name="T61" fmla="*/ 1735 h 796"/>
                <a:gd name="T62" fmla="*/ 66666 w 1418"/>
                <a:gd name="T63" fmla="*/ 1894 h 796"/>
                <a:gd name="T64" fmla="*/ 64519 w 1418"/>
                <a:gd name="T65" fmla="*/ 1894 h 796"/>
                <a:gd name="T66" fmla="*/ 64519 w 1418"/>
                <a:gd name="T67" fmla="*/ 1959 h 796"/>
                <a:gd name="T68" fmla="*/ 62408 w 1418"/>
                <a:gd name="T69" fmla="*/ 1959 h 796"/>
                <a:gd name="T70" fmla="*/ 58837 w 1418"/>
                <a:gd name="T71" fmla="*/ 1993 h 796"/>
                <a:gd name="T72" fmla="*/ 58837 w 1418"/>
                <a:gd name="T73" fmla="*/ 2095 h 796"/>
                <a:gd name="T74" fmla="*/ 55565 w 1418"/>
                <a:gd name="T75" fmla="*/ 2095 h 796"/>
                <a:gd name="T76" fmla="*/ 53817 w 1418"/>
                <a:gd name="T77" fmla="*/ 2138 h 796"/>
                <a:gd name="T78" fmla="*/ 51546 w 1418"/>
                <a:gd name="T79" fmla="*/ 2239 h 796"/>
                <a:gd name="T80" fmla="*/ 47973 w 1418"/>
                <a:gd name="T81" fmla="*/ 2239 h 796"/>
                <a:gd name="T82" fmla="*/ 47097 w 1418"/>
                <a:gd name="T83" fmla="*/ 2289 h 796"/>
                <a:gd name="T84" fmla="*/ 46601 w 1418"/>
                <a:gd name="T85" fmla="*/ 2386 h 796"/>
                <a:gd name="T86" fmla="*/ 38538 w 1418"/>
                <a:gd name="T87" fmla="*/ 2403 h 796"/>
                <a:gd name="T88" fmla="*/ 38926 w 1418"/>
                <a:gd name="T89" fmla="*/ 2464 h 796"/>
                <a:gd name="T90" fmla="*/ 37430 w 1418"/>
                <a:gd name="T91" fmla="*/ 2530 h 796"/>
                <a:gd name="T92" fmla="*/ 34954 w 1418"/>
                <a:gd name="T93" fmla="*/ 2624 h 796"/>
                <a:gd name="T94" fmla="*/ 31255 w 1418"/>
                <a:gd name="T95" fmla="*/ 2624 h 796"/>
                <a:gd name="T96" fmla="*/ 31255 w 1418"/>
                <a:gd name="T97" fmla="*/ 2784 h 796"/>
                <a:gd name="T98" fmla="*/ 28656 w 1418"/>
                <a:gd name="T99" fmla="*/ 2850 h 796"/>
                <a:gd name="T100" fmla="*/ 24101 w 1418"/>
                <a:gd name="T101" fmla="*/ 2850 h 796"/>
                <a:gd name="T102" fmla="*/ 21573 w 1418"/>
                <a:gd name="T103" fmla="*/ 2959 h 796"/>
                <a:gd name="T104" fmla="*/ 19189 w 1418"/>
                <a:gd name="T105" fmla="*/ 3013 h 796"/>
                <a:gd name="T106" fmla="*/ 16619 w 1418"/>
                <a:gd name="T107" fmla="*/ 3078 h 796"/>
                <a:gd name="T108" fmla="*/ 5349 w 1418"/>
                <a:gd name="T109" fmla="*/ 3078 h 796"/>
                <a:gd name="T110" fmla="*/ 3249 w 1418"/>
                <a:gd name="T111" fmla="*/ 3169 h 796"/>
                <a:gd name="T112" fmla="*/ 1384 w 1418"/>
                <a:gd name="T113" fmla="*/ 3220 h 796"/>
                <a:gd name="T114" fmla="*/ 0 w 1418"/>
                <a:gd name="T115" fmla="*/ 3251 h 7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8"/>
                <a:gd name="T175" fmla="*/ 0 h 796"/>
                <a:gd name="T176" fmla="*/ 1418 w 1418"/>
                <a:gd name="T177" fmla="*/ 796 h 7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8" h="796">
                  <a:moveTo>
                    <a:pt x="1418" y="0"/>
                  </a:moveTo>
                  <a:lnTo>
                    <a:pt x="1378" y="23"/>
                  </a:lnTo>
                  <a:lnTo>
                    <a:pt x="1344" y="23"/>
                  </a:lnTo>
                  <a:lnTo>
                    <a:pt x="1326" y="54"/>
                  </a:lnTo>
                  <a:lnTo>
                    <a:pt x="1254" y="54"/>
                  </a:lnTo>
                  <a:lnTo>
                    <a:pt x="1246" y="84"/>
                  </a:lnTo>
                  <a:lnTo>
                    <a:pt x="1234" y="96"/>
                  </a:lnTo>
                  <a:lnTo>
                    <a:pt x="1186" y="96"/>
                  </a:lnTo>
                  <a:lnTo>
                    <a:pt x="1176" y="113"/>
                  </a:lnTo>
                  <a:lnTo>
                    <a:pt x="1164" y="120"/>
                  </a:lnTo>
                  <a:lnTo>
                    <a:pt x="1150" y="145"/>
                  </a:lnTo>
                  <a:lnTo>
                    <a:pt x="1120" y="162"/>
                  </a:lnTo>
                  <a:lnTo>
                    <a:pt x="1092" y="178"/>
                  </a:lnTo>
                  <a:lnTo>
                    <a:pt x="1076" y="178"/>
                  </a:lnTo>
                  <a:lnTo>
                    <a:pt x="1058" y="210"/>
                  </a:lnTo>
                  <a:lnTo>
                    <a:pt x="1044" y="218"/>
                  </a:lnTo>
                  <a:lnTo>
                    <a:pt x="1024" y="252"/>
                  </a:lnTo>
                  <a:lnTo>
                    <a:pt x="992" y="270"/>
                  </a:lnTo>
                  <a:lnTo>
                    <a:pt x="970" y="283"/>
                  </a:lnTo>
                  <a:lnTo>
                    <a:pt x="938" y="292"/>
                  </a:lnTo>
                  <a:lnTo>
                    <a:pt x="932" y="303"/>
                  </a:lnTo>
                  <a:lnTo>
                    <a:pt x="888" y="303"/>
                  </a:lnTo>
                  <a:lnTo>
                    <a:pt x="876" y="323"/>
                  </a:lnTo>
                  <a:lnTo>
                    <a:pt x="820" y="323"/>
                  </a:lnTo>
                  <a:lnTo>
                    <a:pt x="811" y="338"/>
                  </a:lnTo>
                  <a:lnTo>
                    <a:pt x="811" y="386"/>
                  </a:lnTo>
                  <a:lnTo>
                    <a:pt x="774" y="386"/>
                  </a:lnTo>
                  <a:lnTo>
                    <a:pt x="774" y="406"/>
                  </a:lnTo>
                  <a:lnTo>
                    <a:pt x="746" y="406"/>
                  </a:lnTo>
                  <a:lnTo>
                    <a:pt x="746" y="426"/>
                  </a:lnTo>
                  <a:lnTo>
                    <a:pt x="698" y="426"/>
                  </a:lnTo>
                  <a:lnTo>
                    <a:pt x="698" y="464"/>
                  </a:lnTo>
                  <a:lnTo>
                    <a:pt x="676" y="464"/>
                  </a:lnTo>
                  <a:lnTo>
                    <a:pt x="676" y="480"/>
                  </a:lnTo>
                  <a:lnTo>
                    <a:pt x="654" y="480"/>
                  </a:lnTo>
                  <a:lnTo>
                    <a:pt x="616" y="488"/>
                  </a:lnTo>
                  <a:lnTo>
                    <a:pt x="616" y="514"/>
                  </a:lnTo>
                  <a:lnTo>
                    <a:pt x="582" y="514"/>
                  </a:lnTo>
                  <a:lnTo>
                    <a:pt x="564" y="524"/>
                  </a:lnTo>
                  <a:lnTo>
                    <a:pt x="540" y="548"/>
                  </a:lnTo>
                  <a:lnTo>
                    <a:pt x="502" y="548"/>
                  </a:lnTo>
                  <a:lnTo>
                    <a:pt x="494" y="561"/>
                  </a:lnTo>
                  <a:lnTo>
                    <a:pt x="488" y="584"/>
                  </a:lnTo>
                  <a:lnTo>
                    <a:pt x="404" y="589"/>
                  </a:lnTo>
                  <a:lnTo>
                    <a:pt x="408" y="604"/>
                  </a:lnTo>
                  <a:lnTo>
                    <a:pt x="392" y="620"/>
                  </a:lnTo>
                  <a:cubicBezTo>
                    <a:pt x="369" y="642"/>
                    <a:pt x="380" y="642"/>
                    <a:pt x="366" y="642"/>
                  </a:cubicBezTo>
                  <a:lnTo>
                    <a:pt x="328" y="642"/>
                  </a:lnTo>
                  <a:lnTo>
                    <a:pt x="328" y="682"/>
                  </a:lnTo>
                  <a:lnTo>
                    <a:pt x="300" y="698"/>
                  </a:lnTo>
                  <a:lnTo>
                    <a:pt x="252" y="698"/>
                  </a:lnTo>
                  <a:lnTo>
                    <a:pt x="226" y="724"/>
                  </a:lnTo>
                  <a:lnTo>
                    <a:pt x="201" y="738"/>
                  </a:lnTo>
                  <a:lnTo>
                    <a:pt x="174" y="754"/>
                  </a:lnTo>
                  <a:lnTo>
                    <a:pt x="56" y="754"/>
                  </a:lnTo>
                  <a:cubicBezTo>
                    <a:pt x="48" y="761"/>
                    <a:pt x="41" y="768"/>
                    <a:pt x="34" y="776"/>
                  </a:cubicBezTo>
                  <a:lnTo>
                    <a:pt x="14" y="788"/>
                  </a:lnTo>
                  <a:lnTo>
                    <a:pt x="0" y="796"/>
                  </a:lnTo>
                </a:path>
              </a:pathLst>
            </a:custGeom>
            <a:noFill/>
            <a:ln w="38100" cap="rnd" cmpd="sng">
              <a:solidFill>
                <a:schemeClr val="bg2"/>
              </a:solidFill>
              <a:prstDash val="sysDot"/>
              <a:round/>
              <a:headEnd/>
              <a:tailEnd/>
            </a:ln>
          </p:spPr>
          <p:txBody>
            <a:bodyPr wrap="none" lIns="93527" tIns="46763" rIns="93527" bIns="46763" anchor="ctr"/>
            <a:lstStyle/>
            <a:p>
              <a:endParaRPr lang="fr-FR">
                <a:solidFill>
                  <a:prstClr val="black"/>
                </a:solidFill>
              </a:endParaRPr>
            </a:p>
          </p:txBody>
        </p:sp>
        <p:sp>
          <p:nvSpPr>
            <p:cNvPr id="144407" name="Text Box 40"/>
            <p:cNvSpPr txBox="1">
              <a:spLocks noChangeArrowheads="1"/>
            </p:cNvSpPr>
            <p:nvPr/>
          </p:nvSpPr>
          <p:spPr bwMode="auto">
            <a:xfrm>
              <a:off x="3182" y="3237"/>
              <a:ext cx="723"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Months</a:t>
              </a:r>
            </a:p>
          </p:txBody>
        </p:sp>
        <p:sp>
          <p:nvSpPr>
            <p:cNvPr id="144408" name="Text Box 41"/>
            <p:cNvSpPr txBox="1">
              <a:spLocks noChangeArrowheads="1"/>
            </p:cNvSpPr>
            <p:nvPr/>
          </p:nvSpPr>
          <p:spPr bwMode="auto">
            <a:xfrm>
              <a:off x="2487" y="3113"/>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6</a:t>
              </a:r>
            </a:p>
          </p:txBody>
        </p:sp>
        <p:sp>
          <p:nvSpPr>
            <p:cNvPr id="144409" name="Text Box 42"/>
            <p:cNvSpPr txBox="1">
              <a:spLocks noChangeArrowheads="1"/>
            </p:cNvSpPr>
            <p:nvPr/>
          </p:nvSpPr>
          <p:spPr bwMode="auto">
            <a:xfrm>
              <a:off x="3081" y="3113"/>
              <a:ext cx="306"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12</a:t>
              </a:r>
            </a:p>
          </p:txBody>
        </p:sp>
        <p:sp>
          <p:nvSpPr>
            <p:cNvPr id="144410" name="Text Box 43"/>
            <p:cNvSpPr txBox="1">
              <a:spLocks noChangeArrowheads="1"/>
            </p:cNvSpPr>
            <p:nvPr/>
          </p:nvSpPr>
          <p:spPr bwMode="auto">
            <a:xfrm>
              <a:off x="3684" y="3113"/>
              <a:ext cx="306"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18</a:t>
              </a:r>
            </a:p>
          </p:txBody>
        </p:sp>
        <p:sp>
          <p:nvSpPr>
            <p:cNvPr id="144411" name="Text Box 44"/>
            <p:cNvSpPr txBox="1">
              <a:spLocks noChangeArrowheads="1"/>
            </p:cNvSpPr>
            <p:nvPr/>
          </p:nvSpPr>
          <p:spPr bwMode="auto">
            <a:xfrm>
              <a:off x="4287" y="3113"/>
              <a:ext cx="306"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24</a:t>
              </a:r>
            </a:p>
          </p:txBody>
        </p:sp>
        <p:sp>
          <p:nvSpPr>
            <p:cNvPr id="144412" name="Text Box 45"/>
            <p:cNvSpPr txBox="1">
              <a:spLocks noChangeArrowheads="1"/>
            </p:cNvSpPr>
            <p:nvPr/>
          </p:nvSpPr>
          <p:spPr bwMode="auto">
            <a:xfrm>
              <a:off x="2296" y="1649"/>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8</a:t>
              </a:r>
            </a:p>
          </p:txBody>
        </p:sp>
        <p:sp>
          <p:nvSpPr>
            <p:cNvPr id="144413" name="Text Box 46"/>
            <p:cNvSpPr txBox="1">
              <a:spLocks noChangeArrowheads="1"/>
            </p:cNvSpPr>
            <p:nvPr/>
          </p:nvSpPr>
          <p:spPr bwMode="auto">
            <a:xfrm>
              <a:off x="2296" y="1980"/>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6</a:t>
              </a:r>
            </a:p>
          </p:txBody>
        </p:sp>
        <p:sp>
          <p:nvSpPr>
            <p:cNvPr id="144414" name="Text Box 47"/>
            <p:cNvSpPr txBox="1">
              <a:spLocks noChangeArrowheads="1"/>
            </p:cNvSpPr>
            <p:nvPr/>
          </p:nvSpPr>
          <p:spPr bwMode="auto">
            <a:xfrm>
              <a:off x="2296" y="2267"/>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4</a:t>
              </a:r>
            </a:p>
          </p:txBody>
        </p:sp>
        <p:sp>
          <p:nvSpPr>
            <p:cNvPr id="144415" name="Text Box 48"/>
            <p:cNvSpPr txBox="1">
              <a:spLocks noChangeArrowheads="1"/>
            </p:cNvSpPr>
            <p:nvPr/>
          </p:nvSpPr>
          <p:spPr bwMode="auto">
            <a:xfrm>
              <a:off x="2296" y="2623"/>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2</a:t>
              </a:r>
            </a:p>
          </p:txBody>
        </p:sp>
        <p:sp>
          <p:nvSpPr>
            <p:cNvPr id="144416" name="Text Box 49"/>
            <p:cNvSpPr txBox="1">
              <a:spLocks noChangeArrowheads="1"/>
            </p:cNvSpPr>
            <p:nvPr/>
          </p:nvSpPr>
          <p:spPr bwMode="auto">
            <a:xfrm>
              <a:off x="2296" y="2941"/>
              <a:ext cx="307" cy="119"/>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0</a:t>
              </a:r>
            </a:p>
          </p:txBody>
        </p:sp>
        <p:sp>
          <p:nvSpPr>
            <p:cNvPr id="144417" name="Text Box 50"/>
            <p:cNvSpPr txBox="1">
              <a:spLocks noChangeArrowheads="1"/>
            </p:cNvSpPr>
            <p:nvPr/>
          </p:nvSpPr>
          <p:spPr bwMode="auto">
            <a:xfrm rot="-5400000">
              <a:off x="1399" y="2329"/>
              <a:ext cx="1490" cy="143"/>
            </a:xfrm>
            <a:prstGeom prst="rect">
              <a:avLst/>
            </a:prstGeom>
            <a:noFill/>
            <a:ln w="9525" algn="ctr">
              <a:noFill/>
              <a:miter lim="800000"/>
              <a:headEnd/>
              <a:tailEnd/>
            </a:ln>
          </p:spPr>
          <p:txBody>
            <a:bodyPr lIns="93527" tIns="46763" rIns="93527" bIns="46763">
              <a:spAutoFit/>
            </a:bodyPr>
            <a:lstStyle/>
            <a:p>
              <a:pPr algn="ctr" defTabSz="914400">
                <a:spcBef>
                  <a:spcPct val="50000"/>
                </a:spcBef>
              </a:pPr>
              <a:r>
                <a:rPr lang="en-US" sz="1200">
                  <a:solidFill>
                    <a:prstClr val="white"/>
                  </a:solidFill>
                  <a:latin typeface="Calibri" pitchFamily="34" charset="0"/>
                </a:rPr>
                <a:t>Cumulative Incidence (%)</a:t>
              </a:r>
            </a:p>
          </p:txBody>
        </p:sp>
      </p:grpSp>
      <p:sp>
        <p:nvSpPr>
          <p:cNvPr id="144396" name="Line 54"/>
          <p:cNvSpPr>
            <a:spLocks noChangeShapeType="1"/>
          </p:cNvSpPr>
          <p:nvPr/>
        </p:nvSpPr>
        <p:spPr bwMode="auto">
          <a:xfrm flipV="1">
            <a:off x="6643688" y="4919663"/>
            <a:ext cx="220662" cy="0"/>
          </a:xfrm>
          <a:prstGeom prst="line">
            <a:avLst/>
          </a:prstGeom>
          <a:noFill/>
          <a:ln w="31750">
            <a:solidFill>
              <a:schemeClr val="bg2"/>
            </a:solidFill>
            <a:round/>
            <a:headEnd/>
            <a:tailEnd/>
          </a:ln>
        </p:spPr>
        <p:txBody>
          <a:bodyPr wrap="none" lIns="93527" tIns="46763" rIns="93527" bIns="46763" anchor="ctr"/>
          <a:lstStyle/>
          <a:p>
            <a:endParaRPr lang="fr-FR">
              <a:solidFill>
                <a:prstClr val="black"/>
              </a:solidFill>
            </a:endParaRPr>
          </a:p>
        </p:txBody>
      </p:sp>
      <p:sp>
        <p:nvSpPr>
          <p:cNvPr id="144397" name="Line 55"/>
          <p:cNvSpPr>
            <a:spLocks noChangeShapeType="1"/>
          </p:cNvSpPr>
          <p:nvPr/>
        </p:nvSpPr>
        <p:spPr bwMode="auto">
          <a:xfrm>
            <a:off x="6637338" y="5334000"/>
            <a:ext cx="203200" cy="0"/>
          </a:xfrm>
          <a:prstGeom prst="line">
            <a:avLst/>
          </a:prstGeom>
          <a:noFill/>
          <a:ln w="31750" cap="rnd">
            <a:solidFill>
              <a:schemeClr val="bg2"/>
            </a:solidFill>
            <a:prstDash val="sysDot"/>
            <a:round/>
            <a:headEnd/>
            <a:tailEnd/>
          </a:ln>
        </p:spPr>
        <p:txBody>
          <a:bodyPr wrap="none" lIns="93527" tIns="46763" rIns="93527" bIns="46763" anchor="ctr"/>
          <a:lstStyle/>
          <a:p>
            <a:endParaRPr lang="fr-FR">
              <a:solidFill>
                <a:prstClr val="black"/>
              </a:solidFill>
            </a:endParaRPr>
          </a:p>
        </p:txBody>
      </p:sp>
      <p:sp>
        <p:nvSpPr>
          <p:cNvPr id="144398" name="Text Box 56"/>
          <p:cNvSpPr txBox="1">
            <a:spLocks noChangeArrowheads="1"/>
          </p:cNvSpPr>
          <p:nvPr/>
        </p:nvSpPr>
        <p:spPr bwMode="auto">
          <a:xfrm>
            <a:off x="6534150" y="4384675"/>
            <a:ext cx="952500" cy="371475"/>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b="1">
                <a:solidFill>
                  <a:prstClr val="white"/>
                </a:solidFill>
                <a:latin typeface="Calibri" pitchFamily="34" charset="0"/>
              </a:rPr>
              <a:t>BMS</a:t>
            </a:r>
          </a:p>
        </p:txBody>
      </p:sp>
      <p:sp>
        <p:nvSpPr>
          <p:cNvPr id="144399" name="Text Box 57"/>
          <p:cNvSpPr txBox="1">
            <a:spLocks noChangeArrowheads="1"/>
          </p:cNvSpPr>
          <p:nvPr/>
        </p:nvSpPr>
        <p:spPr bwMode="auto">
          <a:xfrm>
            <a:off x="6875463" y="4710113"/>
            <a:ext cx="2268537" cy="341312"/>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600">
                <a:solidFill>
                  <a:prstClr val="white"/>
                </a:solidFill>
                <a:latin typeface="Calibri" pitchFamily="34" charset="0"/>
              </a:rPr>
              <a:t>With Clopidogrel</a:t>
            </a:r>
          </a:p>
        </p:txBody>
      </p:sp>
      <p:sp>
        <p:nvSpPr>
          <p:cNvPr id="144400" name="Text Box 58"/>
          <p:cNvSpPr txBox="1">
            <a:spLocks noChangeArrowheads="1"/>
          </p:cNvSpPr>
          <p:nvPr/>
        </p:nvSpPr>
        <p:spPr bwMode="auto">
          <a:xfrm>
            <a:off x="6829425" y="5187950"/>
            <a:ext cx="2009775" cy="341313"/>
          </a:xfrm>
          <a:prstGeom prst="rect">
            <a:avLst/>
          </a:prstGeom>
          <a:noFill/>
          <a:ln w="9525" algn="ctr">
            <a:noFill/>
            <a:miter lim="800000"/>
            <a:headEnd/>
            <a:tailEnd/>
          </a:ln>
        </p:spPr>
        <p:txBody>
          <a:bodyPr lIns="93527" tIns="46763" rIns="93527" bIns="46763">
            <a:spAutoFit/>
          </a:bodyPr>
          <a:lstStyle/>
          <a:p>
            <a:pPr defTabSz="914400">
              <a:spcBef>
                <a:spcPct val="50000"/>
              </a:spcBef>
            </a:pPr>
            <a:r>
              <a:rPr lang="en-US" sz="1600">
                <a:solidFill>
                  <a:prstClr val="white"/>
                </a:solidFill>
                <a:latin typeface="Calibri" pitchFamily="34" charset="0"/>
              </a:rPr>
              <a:t>Without Clopidogrel</a:t>
            </a:r>
          </a:p>
        </p:txBody>
      </p:sp>
    </p:spTree>
    <p:extLst>
      <p:ext uri="{BB962C8B-B14F-4D97-AF65-F5344CB8AC3E}">
        <p14:creationId xmlns:p14="http://schemas.microsoft.com/office/powerpoint/2010/main" val="428998457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5"/>
          <p:cNvSpPr>
            <a:spLocks noGrp="1"/>
          </p:cNvSpPr>
          <p:nvPr>
            <p:ph type="title"/>
          </p:nvPr>
        </p:nvSpPr>
        <p:spPr>
          <a:xfrm>
            <a:off x="457200" y="176213"/>
            <a:ext cx="8229600" cy="701675"/>
          </a:xfrm>
        </p:spPr>
        <p:txBody>
          <a:bodyPr/>
          <a:lstStyle/>
          <a:p>
            <a:pPr eaLnBrk="1" hangingPunct="1"/>
            <a:r>
              <a:rPr lang="en-US" smtClean="0"/>
              <a:t>REAL-LATE/ZEST-LATE</a:t>
            </a:r>
          </a:p>
        </p:txBody>
      </p:sp>
      <p:pic>
        <p:nvPicPr>
          <p:cNvPr id="145411" name="Picture 3"/>
          <p:cNvPicPr>
            <a:picLocks noChangeAspect="1"/>
          </p:cNvPicPr>
          <p:nvPr/>
        </p:nvPicPr>
        <p:blipFill>
          <a:blip r:embed="rId3"/>
          <a:srcRect/>
          <a:stretch>
            <a:fillRect/>
          </a:stretch>
        </p:blipFill>
        <p:spPr bwMode="auto">
          <a:xfrm>
            <a:off x="230188" y="2744788"/>
            <a:ext cx="4457700" cy="2971800"/>
          </a:xfrm>
          <a:prstGeom prst="rect">
            <a:avLst/>
          </a:prstGeom>
          <a:noFill/>
          <a:ln w="9525">
            <a:noFill/>
            <a:miter lim="800000"/>
            <a:headEnd/>
            <a:tailEnd/>
          </a:ln>
        </p:spPr>
      </p:pic>
      <p:pic>
        <p:nvPicPr>
          <p:cNvPr id="145412" name="Picture 4"/>
          <p:cNvPicPr>
            <a:picLocks noChangeAspect="1"/>
          </p:cNvPicPr>
          <p:nvPr/>
        </p:nvPicPr>
        <p:blipFill>
          <a:blip r:embed="rId4"/>
          <a:srcRect/>
          <a:stretch>
            <a:fillRect/>
          </a:stretch>
        </p:blipFill>
        <p:spPr bwMode="auto">
          <a:xfrm>
            <a:off x="4497388" y="2725738"/>
            <a:ext cx="4298950" cy="3143250"/>
          </a:xfrm>
          <a:prstGeom prst="rect">
            <a:avLst/>
          </a:prstGeom>
          <a:noFill/>
          <a:ln w="9525">
            <a:noFill/>
            <a:miter lim="800000"/>
            <a:headEnd/>
            <a:tailEnd/>
          </a:ln>
        </p:spPr>
      </p:pic>
      <p:sp>
        <p:nvSpPr>
          <p:cNvPr id="145413" name="TextBox 6"/>
          <p:cNvSpPr txBox="1">
            <a:spLocks noChangeArrowheads="1"/>
          </p:cNvSpPr>
          <p:nvPr/>
        </p:nvSpPr>
        <p:spPr bwMode="auto">
          <a:xfrm>
            <a:off x="457200" y="863600"/>
            <a:ext cx="8337550" cy="1862138"/>
          </a:xfrm>
          <a:prstGeom prst="rect">
            <a:avLst/>
          </a:prstGeom>
          <a:noFill/>
          <a:ln w="9525">
            <a:noFill/>
            <a:miter lim="800000"/>
            <a:headEnd/>
            <a:tailEnd/>
          </a:ln>
        </p:spPr>
        <p:txBody>
          <a:bodyPr>
            <a:spAutoFit/>
          </a:bodyPr>
          <a:lstStyle/>
          <a:p>
            <a:pPr marL="285750" indent="-285750" defTabSz="914400">
              <a:buFont typeface="Arial" charset="0"/>
              <a:buChar char="•"/>
            </a:pPr>
            <a:r>
              <a:rPr lang="en-US" sz="2300">
                <a:latin typeface="Calibri" pitchFamily="34" charset="0"/>
              </a:rPr>
              <a:t>2701 patients who had received drug eluting stents </a:t>
            </a:r>
          </a:p>
          <a:p>
            <a:pPr marL="285750" indent="-285750" defTabSz="914400">
              <a:buFont typeface="Arial" charset="0"/>
              <a:buChar char="•"/>
            </a:pPr>
            <a:r>
              <a:rPr lang="en-US" sz="2300">
                <a:latin typeface="Calibri" pitchFamily="34" charset="0"/>
              </a:rPr>
              <a:t>Free of major adverse cardiac or cerebrovascular events and major bleeding for a period of at least 12 months </a:t>
            </a:r>
          </a:p>
          <a:p>
            <a:pPr marL="285750" indent="-285750" defTabSz="914400">
              <a:buFont typeface="Arial" charset="0"/>
              <a:buChar char="•"/>
            </a:pPr>
            <a:r>
              <a:rPr lang="en-US" sz="2300">
                <a:latin typeface="Calibri" pitchFamily="34" charset="0"/>
              </a:rPr>
              <a:t>Randomized open label to receive clopidogrel plus aspirin or aspirin alone</a:t>
            </a:r>
          </a:p>
        </p:txBody>
      </p:sp>
      <p:sp>
        <p:nvSpPr>
          <p:cNvPr id="145414" name="TextBox 7"/>
          <p:cNvSpPr txBox="1">
            <a:spLocks noChangeArrowheads="1"/>
          </p:cNvSpPr>
          <p:nvPr/>
        </p:nvSpPr>
        <p:spPr bwMode="auto">
          <a:xfrm>
            <a:off x="457200" y="6367463"/>
            <a:ext cx="4229100" cy="338137"/>
          </a:xfrm>
          <a:prstGeom prst="rect">
            <a:avLst/>
          </a:prstGeom>
          <a:noFill/>
          <a:ln w="9525">
            <a:noFill/>
            <a:miter lim="800000"/>
            <a:headEnd/>
            <a:tailEnd/>
          </a:ln>
        </p:spPr>
        <p:txBody>
          <a:bodyPr>
            <a:spAutoFit/>
          </a:bodyPr>
          <a:lstStyle/>
          <a:p>
            <a:pPr defTabSz="914400"/>
            <a:r>
              <a:rPr lang="en-US" sz="1600">
                <a:latin typeface="Calibri" pitchFamily="34" charset="0"/>
              </a:rPr>
              <a:t>Park SJ, Park DW, et al. N Engl J Med 2010;362</a:t>
            </a:r>
          </a:p>
        </p:txBody>
      </p:sp>
      <p:sp>
        <p:nvSpPr>
          <p:cNvPr id="145415" name="TextBox 8"/>
          <p:cNvSpPr txBox="1">
            <a:spLocks noChangeArrowheads="1"/>
          </p:cNvSpPr>
          <p:nvPr/>
        </p:nvSpPr>
        <p:spPr bwMode="auto">
          <a:xfrm>
            <a:off x="1219200" y="5672138"/>
            <a:ext cx="2514600" cy="338137"/>
          </a:xfrm>
          <a:prstGeom prst="rect">
            <a:avLst/>
          </a:prstGeom>
          <a:noFill/>
          <a:ln w="9525">
            <a:noFill/>
            <a:miter lim="800000"/>
            <a:headEnd/>
            <a:tailEnd/>
          </a:ln>
        </p:spPr>
        <p:txBody>
          <a:bodyPr>
            <a:spAutoFit/>
          </a:bodyPr>
          <a:lstStyle/>
          <a:p>
            <a:pPr algn="ctr" defTabSz="914400"/>
            <a:r>
              <a:rPr lang="en-US" sz="1600">
                <a:latin typeface="Calibri" pitchFamily="34" charset="0"/>
              </a:rPr>
              <a:t>Days from Randomization</a:t>
            </a:r>
          </a:p>
        </p:txBody>
      </p:sp>
      <p:sp>
        <p:nvSpPr>
          <p:cNvPr id="145416" name="TextBox 9"/>
          <p:cNvSpPr txBox="1">
            <a:spLocks noChangeArrowheads="1"/>
          </p:cNvSpPr>
          <p:nvPr/>
        </p:nvSpPr>
        <p:spPr bwMode="auto">
          <a:xfrm>
            <a:off x="5410200" y="5672138"/>
            <a:ext cx="2514600" cy="338137"/>
          </a:xfrm>
          <a:prstGeom prst="rect">
            <a:avLst/>
          </a:prstGeom>
          <a:noFill/>
          <a:ln w="9525">
            <a:noFill/>
            <a:miter lim="800000"/>
            <a:headEnd/>
            <a:tailEnd/>
          </a:ln>
        </p:spPr>
        <p:txBody>
          <a:bodyPr>
            <a:spAutoFit/>
          </a:bodyPr>
          <a:lstStyle/>
          <a:p>
            <a:pPr algn="ctr" defTabSz="914400"/>
            <a:r>
              <a:rPr lang="en-US" sz="1600">
                <a:latin typeface="Calibri" pitchFamily="34" charset="0"/>
              </a:rPr>
              <a:t>Days from Randomization</a:t>
            </a:r>
          </a:p>
        </p:txBody>
      </p:sp>
      <p:sp>
        <p:nvSpPr>
          <p:cNvPr id="145417" name="TextBox 10"/>
          <p:cNvSpPr txBox="1">
            <a:spLocks noChangeArrowheads="1"/>
          </p:cNvSpPr>
          <p:nvPr/>
        </p:nvSpPr>
        <p:spPr bwMode="auto">
          <a:xfrm>
            <a:off x="990600" y="3135313"/>
            <a:ext cx="2743200" cy="641350"/>
          </a:xfrm>
          <a:prstGeom prst="rect">
            <a:avLst/>
          </a:prstGeom>
          <a:noFill/>
          <a:ln w="9525">
            <a:noFill/>
            <a:miter lim="800000"/>
            <a:headEnd/>
            <a:tailEnd/>
          </a:ln>
        </p:spPr>
        <p:txBody>
          <a:bodyPr>
            <a:spAutoFit/>
          </a:bodyPr>
          <a:lstStyle/>
          <a:p>
            <a:pPr defTabSz="914400"/>
            <a:r>
              <a:rPr lang="en-US" b="1">
                <a:latin typeface="Calibri" pitchFamily="34" charset="0"/>
              </a:rPr>
              <a:t>Definite Stent Thrombosis</a:t>
            </a:r>
            <a:endParaRPr lang="en-US">
              <a:latin typeface="Calibri" pitchFamily="34" charset="0"/>
            </a:endParaRPr>
          </a:p>
        </p:txBody>
      </p:sp>
      <p:sp>
        <p:nvSpPr>
          <p:cNvPr id="145418" name="TextBox 11"/>
          <p:cNvSpPr txBox="1">
            <a:spLocks noChangeArrowheads="1"/>
          </p:cNvSpPr>
          <p:nvPr/>
        </p:nvSpPr>
        <p:spPr bwMode="auto">
          <a:xfrm rot="-5400000">
            <a:off x="-660399" y="3371850"/>
            <a:ext cx="2362200" cy="581025"/>
          </a:xfrm>
          <a:prstGeom prst="rect">
            <a:avLst/>
          </a:prstGeom>
          <a:noFill/>
          <a:ln w="9525">
            <a:noFill/>
            <a:miter lim="800000"/>
            <a:headEnd/>
            <a:tailEnd/>
          </a:ln>
        </p:spPr>
        <p:txBody>
          <a:bodyPr>
            <a:spAutoFit/>
          </a:bodyPr>
          <a:lstStyle/>
          <a:p>
            <a:pPr defTabSz="914400"/>
            <a:r>
              <a:rPr lang="en-US" sz="1600">
                <a:latin typeface="Calibri" pitchFamily="34" charset="0"/>
              </a:rPr>
              <a:t>Cumulative Incidence (%)</a:t>
            </a:r>
          </a:p>
        </p:txBody>
      </p:sp>
      <p:sp>
        <p:nvSpPr>
          <p:cNvPr id="145419" name="TextBox 12"/>
          <p:cNvSpPr txBox="1">
            <a:spLocks noChangeArrowheads="1"/>
          </p:cNvSpPr>
          <p:nvPr/>
        </p:nvSpPr>
        <p:spPr bwMode="auto">
          <a:xfrm rot="-5400000">
            <a:off x="3530601" y="3370262"/>
            <a:ext cx="2362200" cy="581025"/>
          </a:xfrm>
          <a:prstGeom prst="rect">
            <a:avLst/>
          </a:prstGeom>
          <a:noFill/>
          <a:ln w="9525">
            <a:noFill/>
            <a:miter lim="800000"/>
            <a:headEnd/>
            <a:tailEnd/>
          </a:ln>
        </p:spPr>
        <p:txBody>
          <a:bodyPr>
            <a:spAutoFit/>
          </a:bodyPr>
          <a:lstStyle/>
          <a:p>
            <a:pPr defTabSz="914400"/>
            <a:r>
              <a:rPr lang="en-US" sz="1600">
                <a:latin typeface="Calibri" pitchFamily="34" charset="0"/>
              </a:rPr>
              <a:t>Cumulative Incidence (%)</a:t>
            </a:r>
          </a:p>
        </p:txBody>
      </p:sp>
      <p:sp>
        <p:nvSpPr>
          <p:cNvPr id="14542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algn="r"/>
            <a:r>
              <a:rPr lang="en-US" dirty="0" smtClean="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itle 3"/>
          <p:cNvSpPr>
            <a:spLocks noGrp="1"/>
          </p:cNvSpPr>
          <p:nvPr>
            <p:ph type="title" idx="4294967295"/>
          </p:nvPr>
        </p:nvSpPr>
        <p:spPr>
          <a:xfrm>
            <a:off x="533400" y="1143000"/>
            <a:ext cx="8305800" cy="1143000"/>
          </a:xfrm>
        </p:spPr>
        <p:txBody>
          <a:bodyPr lIns="91440" tIns="45720" rIns="91440" bIns="45720"/>
          <a:lstStyle/>
          <a:p>
            <a:pPr>
              <a:defRPr/>
            </a:pPr>
            <a:r>
              <a:rPr lang="en-CA" sz="2400" b="1" dirty="0" err="1" smtClean="0">
                <a:latin typeface="+mn-lt"/>
              </a:rPr>
              <a:t>Antiplatelet</a:t>
            </a:r>
            <a:r>
              <a:rPr lang="en-CA" sz="2400" b="1" dirty="0" smtClean="0">
                <a:latin typeface="+mn-lt"/>
              </a:rPr>
              <a:t> therapy for secondary prevention                    beyond 1 year following acute coronary syndrome                    or </a:t>
            </a:r>
            <a:r>
              <a:rPr lang="en-CA" sz="2400" b="1" dirty="0" err="1" smtClean="0">
                <a:latin typeface="+mn-lt"/>
              </a:rPr>
              <a:t>percutaneous</a:t>
            </a:r>
            <a:r>
              <a:rPr lang="en-CA" sz="2400" b="1" dirty="0" smtClean="0">
                <a:latin typeface="+mn-lt"/>
              </a:rPr>
              <a:t> coronary intervention</a:t>
            </a:r>
            <a:endParaRPr lang="en-US" sz="2400" b="1" dirty="0" smtClean="0">
              <a:latin typeface="+mn-lt"/>
            </a:endParaRPr>
          </a:p>
        </p:txBody>
      </p:sp>
      <p:sp>
        <p:nvSpPr>
          <p:cNvPr id="607235" name="Content Placeholder 4"/>
          <p:cNvSpPr>
            <a:spLocks noGrp="1"/>
          </p:cNvSpPr>
          <p:nvPr>
            <p:ph idx="4294967295"/>
          </p:nvPr>
        </p:nvSpPr>
        <p:spPr>
          <a:xfrm>
            <a:off x="533400" y="2366963"/>
            <a:ext cx="8305800" cy="4068762"/>
          </a:xfrm>
        </p:spPr>
        <p:txBody>
          <a:bodyPr lIns="91440" tIns="45720" rIns="91440" bIns="45720"/>
          <a:lstStyle/>
          <a:p>
            <a:pPr marL="457200" indent="-457200">
              <a:buFont typeface="Calibri" pitchFamily="34" charset="0"/>
              <a:buAutoNum type="arabicPeriod"/>
              <a:defRPr/>
            </a:pPr>
            <a:r>
              <a:rPr lang="en-CA" sz="1800" b="0" dirty="0" smtClean="0"/>
              <a:t>For all patients with ACS who survive to hospital discharge, indefinite therapy with low-dose ASA (75-162 mg daily) is recommended (Class I, Level A). </a:t>
            </a:r>
            <a:endParaRPr lang="en-US" sz="1800" b="0" dirty="0" smtClean="0"/>
          </a:p>
          <a:p>
            <a:pPr marL="457200" indent="-457200">
              <a:buFont typeface="Calibri" pitchFamily="34" charset="0"/>
              <a:buAutoNum type="arabicPeriod"/>
              <a:defRPr/>
            </a:pPr>
            <a:r>
              <a:rPr lang="en-CA" sz="1800" b="0" dirty="0" smtClean="0"/>
              <a:t>For patients allergic to or intolerant of ASA, indefinite therapy with </a:t>
            </a:r>
            <a:r>
              <a:rPr lang="en-CA" sz="1800" b="0" dirty="0" err="1" smtClean="0"/>
              <a:t>clopidogrel</a:t>
            </a:r>
            <a:r>
              <a:rPr lang="en-CA" sz="1800" b="0" dirty="0" smtClean="0"/>
              <a:t> 75 mg daily is recommended (Class </a:t>
            </a:r>
            <a:r>
              <a:rPr lang="en-CA" sz="1800" b="0" dirty="0" err="1" smtClean="0"/>
              <a:t>IIa</a:t>
            </a:r>
            <a:r>
              <a:rPr lang="en-CA" sz="1800" b="0" dirty="0" smtClean="0"/>
              <a:t>, Level B).</a:t>
            </a:r>
            <a:endParaRPr lang="en-US" sz="1800" b="0" dirty="0" smtClean="0"/>
          </a:p>
          <a:p>
            <a:pPr marL="457200" indent="-457200">
              <a:buFont typeface="Calibri" pitchFamily="34" charset="0"/>
              <a:buAutoNum type="arabicPeriod"/>
              <a:defRPr/>
            </a:pPr>
            <a:r>
              <a:rPr lang="en-CA" sz="1800" b="0" dirty="0" smtClean="0"/>
              <a:t>Dual </a:t>
            </a:r>
            <a:r>
              <a:rPr lang="en-CA" sz="1800" b="0" dirty="0" err="1" smtClean="0"/>
              <a:t>antiplatelet</a:t>
            </a:r>
            <a:r>
              <a:rPr lang="en-CA" sz="1800" b="0" dirty="0" smtClean="0"/>
              <a:t> therapy with ASA 75-162 mg daily and </a:t>
            </a:r>
            <a:r>
              <a:rPr lang="en-CA" sz="1800" b="0" dirty="0" err="1" smtClean="0"/>
              <a:t>clopidogrel</a:t>
            </a:r>
            <a:r>
              <a:rPr lang="en-CA" sz="1800" b="0" dirty="0" smtClean="0"/>
              <a:t> 75 mg daily may be considered beyond 1 year in patients with ACS (see post-ACS recommendations) who are medically managed provided the risk of bleeding is low (Class </a:t>
            </a:r>
            <a:r>
              <a:rPr lang="en-CA" sz="1800" b="0" dirty="0" err="1" smtClean="0"/>
              <a:t>IIb</a:t>
            </a:r>
            <a:r>
              <a:rPr lang="en-CA" sz="1800" b="0" dirty="0" smtClean="0"/>
              <a:t>, Level C).</a:t>
            </a:r>
            <a:endParaRPr lang="en-US" sz="1800" b="0" dirty="0" smtClean="0"/>
          </a:p>
          <a:p>
            <a:pPr marL="457200" indent="-457200">
              <a:buFont typeface="Calibri" pitchFamily="34" charset="0"/>
              <a:buAutoNum type="arabicPeriod"/>
              <a:defRPr/>
            </a:pPr>
            <a:r>
              <a:rPr lang="en-CA" sz="1800" b="0" dirty="0" smtClean="0"/>
              <a:t>For all post-PCI patients, indefinite therapy with ASA 75-162 mg daily is recommended, regardless of type of stent (Class I, Level A).</a:t>
            </a:r>
          </a:p>
          <a:p>
            <a:pPr marL="457200" indent="-457200">
              <a:buFont typeface="Calibri" pitchFamily="34" charset="0"/>
              <a:buAutoNum type="arabicPeriod"/>
              <a:defRPr/>
            </a:pPr>
            <a:r>
              <a:rPr lang="en-CA" sz="1800" b="0" dirty="0" smtClean="0"/>
              <a:t>Dual </a:t>
            </a:r>
            <a:r>
              <a:rPr lang="en-CA" sz="1800" b="0" dirty="0" err="1" smtClean="0"/>
              <a:t>antiplatelet</a:t>
            </a:r>
            <a:r>
              <a:rPr lang="en-CA" sz="1800" b="0" dirty="0" smtClean="0"/>
              <a:t> therapy with ASA 75-162 mg daily and </a:t>
            </a:r>
            <a:r>
              <a:rPr lang="en-CA" sz="1800" b="0" dirty="0" err="1" smtClean="0"/>
              <a:t>clopidogrel</a:t>
            </a:r>
            <a:r>
              <a:rPr lang="en-CA" sz="1800" b="0" dirty="0" smtClean="0"/>
              <a:t> 75 mg daily may be considered beyond 1 year in patients with ACS who receive a BMS or DES provided their risk of bleeding is low (Class </a:t>
            </a:r>
            <a:r>
              <a:rPr lang="en-CA" sz="1800" b="0" dirty="0" err="1" smtClean="0"/>
              <a:t>IIb</a:t>
            </a:r>
            <a:r>
              <a:rPr lang="en-CA" sz="1800" b="0" dirty="0" smtClean="0"/>
              <a:t>, Level C).</a:t>
            </a:r>
            <a:endParaRPr lang="en-US" sz="1800" b="0" dirty="0" smtClean="0"/>
          </a:p>
          <a:p>
            <a:pPr marL="457200" indent="-457200">
              <a:buFontTx/>
              <a:buNone/>
              <a:defRPr/>
            </a:pPr>
            <a:endParaRPr lang="en-US" sz="1800" b="0" dirty="0" smtClean="0">
              <a:solidFill>
                <a:schemeClr val="tx1">
                  <a:lumMod val="75000"/>
                  <a:lumOff val="25000"/>
                </a:schemeClr>
              </a:solidFill>
            </a:endParaRPr>
          </a:p>
          <a:p>
            <a:pPr marL="457200" indent="-457200">
              <a:buFontTx/>
              <a:buNone/>
              <a:defRPr/>
            </a:pPr>
            <a:endParaRPr lang="en-US" sz="1800" b="0" dirty="0" smtClean="0">
              <a:solidFill>
                <a:schemeClr val="tx1">
                  <a:lumMod val="75000"/>
                  <a:lumOff val="2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78" name="Picture 2"/>
          <p:cNvPicPr>
            <a:picLocks noChangeAspect="1" noChangeArrowheads="1"/>
          </p:cNvPicPr>
          <p:nvPr/>
        </p:nvPicPr>
        <p:blipFill>
          <a:blip r:embed="rId2"/>
          <a:srcRect r="9905"/>
          <a:stretch>
            <a:fillRect/>
          </a:stretch>
        </p:blipFill>
        <p:spPr bwMode="auto">
          <a:xfrm>
            <a:off x="2377632" y="1547800"/>
            <a:ext cx="6356377" cy="5235382"/>
          </a:xfrm>
          <a:prstGeom prst="rect">
            <a:avLst/>
          </a:prstGeom>
          <a:noFill/>
          <a:ln w="9525">
            <a:noFill/>
            <a:miter lim="800000"/>
            <a:headEnd/>
            <a:tailEnd/>
          </a:ln>
        </p:spPr>
      </p:pic>
      <p:sp>
        <p:nvSpPr>
          <p:cNvPr id="5" name="Title 3"/>
          <p:cNvSpPr txBox="1">
            <a:spLocks/>
          </p:cNvSpPr>
          <p:nvPr/>
        </p:nvSpPr>
        <p:spPr bwMode="auto">
          <a:xfrm>
            <a:off x="533400" y="1143000"/>
            <a:ext cx="8305800" cy="1143000"/>
          </a:xfrm>
          <a:prstGeom prst="rect">
            <a:avLst/>
          </a:prstGeom>
          <a:noFill/>
          <a:ln w="9525">
            <a:noFill/>
            <a:miter lim="800000"/>
            <a:headEnd/>
            <a:tailEnd/>
          </a:ln>
        </p:spPr>
        <p:txBody>
          <a:bodyPr/>
          <a:lstStyle/>
          <a:p>
            <a:pPr defTabSz="914400" eaLnBrk="0" hangingPunct="0">
              <a:defRPr/>
            </a:pPr>
            <a:r>
              <a:rPr lang="en-CA" sz="2400" b="1" kern="0" dirty="0" err="1">
                <a:solidFill>
                  <a:srgbClr val="CC9915"/>
                </a:solidFill>
                <a:latin typeface="+mn-lt"/>
                <a:ea typeface="+mj-ea"/>
                <a:cs typeface="+mj-cs"/>
              </a:rPr>
              <a:t>Antiplatelet</a:t>
            </a:r>
            <a:r>
              <a:rPr lang="en-CA" sz="2400" b="1" kern="0" dirty="0">
                <a:solidFill>
                  <a:srgbClr val="CC9915"/>
                </a:solidFill>
                <a:latin typeface="+mn-lt"/>
                <a:ea typeface="+mj-ea"/>
                <a:cs typeface="+mj-cs"/>
              </a:rPr>
              <a:t> therapy for secondary </a:t>
            </a:r>
            <a:r>
              <a:rPr lang="en-CA" sz="2400" b="1" kern="0" dirty="0" smtClean="0">
                <a:solidFill>
                  <a:srgbClr val="CC9915"/>
                </a:solidFill>
                <a:latin typeface="+mn-lt"/>
                <a:ea typeface="+mj-ea"/>
                <a:cs typeface="+mj-cs"/>
              </a:rPr>
              <a:t>                                   prevention beyond </a:t>
            </a:r>
            <a:r>
              <a:rPr lang="en-CA" sz="2400" b="1" kern="0" dirty="0">
                <a:solidFill>
                  <a:srgbClr val="CC9915"/>
                </a:solidFill>
                <a:latin typeface="+mn-lt"/>
                <a:ea typeface="+mj-ea"/>
                <a:cs typeface="+mj-cs"/>
              </a:rPr>
              <a:t>1 year </a:t>
            </a:r>
            <a:endParaRPr lang="en-CA" sz="2400" b="1" kern="0" dirty="0" smtClean="0">
              <a:solidFill>
                <a:srgbClr val="CC9915"/>
              </a:solidFill>
              <a:latin typeface="+mn-lt"/>
              <a:ea typeface="+mj-ea"/>
              <a:cs typeface="+mj-cs"/>
            </a:endParaRPr>
          </a:p>
          <a:p>
            <a:pPr defTabSz="914400" eaLnBrk="0" hangingPunct="0">
              <a:defRPr/>
            </a:pPr>
            <a:r>
              <a:rPr lang="en-CA" sz="2400" b="1" kern="0" dirty="0" smtClean="0">
                <a:solidFill>
                  <a:srgbClr val="CC9915"/>
                </a:solidFill>
                <a:latin typeface="+mn-lt"/>
                <a:ea typeface="+mj-ea"/>
                <a:cs typeface="+mj-cs"/>
              </a:rPr>
              <a:t>following ACS or PCI</a:t>
            </a:r>
            <a:endParaRPr lang="en-US" sz="2400" b="1" kern="0" dirty="0">
              <a:solidFill>
                <a:srgbClr val="CC9915"/>
              </a:solidFill>
              <a:latin typeface="+mn-lt"/>
              <a:ea typeface="+mj-ea"/>
              <a:cs typeface="+mj-cs"/>
            </a:endParaRPr>
          </a:p>
        </p:txBody>
      </p:sp>
      <p:sp>
        <p:nvSpPr>
          <p:cNvPr id="6" name="Rectangle 5"/>
          <p:cNvSpPr/>
          <p:nvPr/>
        </p:nvSpPr>
        <p:spPr bwMode="auto">
          <a:xfrm>
            <a:off x="2377633" y="1547800"/>
            <a:ext cx="5735500" cy="191029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lstStyle/>
          <a:p>
            <a:pPr eaLnBrk="1" hangingPunct="1"/>
            <a:r>
              <a:rPr lang="en-US" smtClean="0">
                <a:latin typeface="Calibri" pitchFamily="34" charset="0"/>
              </a:rPr>
              <a:t>High-risk Mary</a:t>
            </a:r>
          </a:p>
        </p:txBody>
      </p:sp>
      <p:sp>
        <p:nvSpPr>
          <p:cNvPr id="610307" name="Content Placeholder 2"/>
          <p:cNvSpPr>
            <a:spLocks noGrp="1"/>
          </p:cNvSpPr>
          <p:nvPr>
            <p:ph idx="4294967295"/>
          </p:nvPr>
        </p:nvSpPr>
        <p:spPr/>
        <p:txBody>
          <a:bodyPr/>
          <a:lstStyle/>
          <a:p>
            <a:pPr marL="0" indent="0" eaLnBrk="1" hangingPunct="1">
              <a:buFont typeface="Arial" charset="0"/>
              <a:buNone/>
              <a:defRPr/>
            </a:pPr>
            <a:r>
              <a:rPr lang="en-US" dirty="0" smtClean="0">
                <a:latin typeface="Calibri" pitchFamily="34" charset="0"/>
              </a:rPr>
              <a:t>What if Mary has additional risk factors for recurrent thrombosis including:</a:t>
            </a:r>
          </a:p>
          <a:p>
            <a:pPr marL="620713" indent="0" eaLnBrk="1" hangingPunct="1">
              <a:buFont typeface="Arial" charset="0"/>
              <a:buNone/>
              <a:defRPr/>
            </a:pPr>
            <a:r>
              <a:rPr lang="en-US" dirty="0" smtClean="0">
                <a:latin typeface="Calibri" pitchFamily="34" charset="0"/>
              </a:rPr>
              <a:t>Drug eluting stent implantation</a:t>
            </a:r>
          </a:p>
          <a:p>
            <a:pPr marL="620713" indent="0" eaLnBrk="1" hangingPunct="1">
              <a:buFont typeface="Arial" charset="0"/>
              <a:buNone/>
              <a:defRPr/>
            </a:pPr>
            <a:r>
              <a:rPr lang="en-US" dirty="0" smtClean="0">
                <a:latin typeface="Calibri" pitchFamily="34" charset="0"/>
              </a:rPr>
              <a:t>Diabetes</a:t>
            </a:r>
            <a:endParaRPr lang="en-US" sz="2000" b="1" dirty="0" smtClean="0">
              <a:solidFill>
                <a:srgbClr val="CC9915"/>
              </a:solidFill>
              <a:latin typeface="+mn-lt"/>
              <a:ea typeface="+mj-ea"/>
              <a:cs typeface="+mj-cs"/>
            </a:endParaRPr>
          </a:p>
          <a:p>
            <a:pPr marL="620713" indent="0" eaLnBrk="1" hangingPunct="1">
              <a:buFont typeface="Arial" charset="0"/>
              <a:buNone/>
              <a:defRPr/>
            </a:pPr>
            <a:r>
              <a:rPr lang="en-US" dirty="0" smtClean="0">
                <a:latin typeface="Calibri" pitchFamily="34" charset="0"/>
              </a:rPr>
              <a:t>Other prior vascular events including TIA?</a:t>
            </a:r>
          </a:p>
          <a:p>
            <a:pPr marL="0" indent="0" eaLnBrk="1" hangingPunct="1">
              <a:buFont typeface="Arial" charset="0"/>
              <a:buNone/>
              <a:defRPr/>
            </a:pP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276225" y="609600"/>
            <a:ext cx="8458200" cy="609600"/>
          </a:xfrm>
        </p:spPr>
        <p:txBody>
          <a:bodyPr/>
          <a:lstStyle/>
          <a:p>
            <a:pPr algn="l"/>
            <a:r>
              <a:rPr lang="en-CA" sz="3200" b="0" dirty="0" smtClean="0">
                <a:solidFill>
                  <a:schemeClr val="bg1"/>
                </a:solidFill>
                <a:latin typeface="Calibri" pitchFamily="34" charset="0"/>
              </a:rPr>
              <a:t>CAPRIE</a:t>
            </a:r>
            <a:r>
              <a:rPr lang="en-US" sz="3200" b="0" dirty="0" smtClean="0">
                <a:solidFill>
                  <a:schemeClr val="bg1"/>
                </a:solidFill>
                <a:latin typeface="Calibri" pitchFamily="34" charset="0"/>
              </a:rPr>
              <a:t/>
            </a:r>
            <a:br>
              <a:rPr lang="en-US" sz="3200" b="0" dirty="0" smtClean="0">
                <a:solidFill>
                  <a:schemeClr val="bg1"/>
                </a:solidFill>
                <a:latin typeface="Calibri" pitchFamily="34" charset="0"/>
              </a:rPr>
            </a:br>
            <a:r>
              <a:rPr lang="en-US" sz="3200" b="0" dirty="0" smtClean="0">
                <a:solidFill>
                  <a:schemeClr val="bg1"/>
                </a:solidFill>
                <a:latin typeface="Calibri" pitchFamily="34" charset="0"/>
              </a:rPr>
              <a:t>Clopidogrel </a:t>
            </a:r>
            <a:r>
              <a:rPr lang="en-US" sz="3200" b="0" dirty="0" err="1" smtClean="0">
                <a:solidFill>
                  <a:schemeClr val="bg1"/>
                </a:solidFill>
                <a:latin typeface="Calibri" pitchFamily="34" charset="0"/>
              </a:rPr>
              <a:t>vs</a:t>
            </a:r>
            <a:r>
              <a:rPr lang="en-US" sz="3200" b="0" dirty="0" smtClean="0">
                <a:solidFill>
                  <a:schemeClr val="bg1"/>
                </a:solidFill>
                <a:latin typeface="Calibri" pitchFamily="34" charset="0"/>
              </a:rPr>
              <a:t> ASA in multi-bed disease</a:t>
            </a:r>
          </a:p>
        </p:txBody>
      </p:sp>
      <p:sp>
        <p:nvSpPr>
          <p:cNvPr id="142339" name="Line 3"/>
          <p:cNvSpPr>
            <a:spLocks noChangeShapeType="1"/>
          </p:cNvSpPr>
          <p:nvPr/>
        </p:nvSpPr>
        <p:spPr bwMode="auto">
          <a:xfrm>
            <a:off x="1828800" y="1828800"/>
            <a:ext cx="0" cy="3429000"/>
          </a:xfrm>
          <a:prstGeom prst="line">
            <a:avLst/>
          </a:prstGeom>
          <a:noFill/>
          <a:ln w="12700">
            <a:solidFill>
              <a:schemeClr val="bg1"/>
            </a:solidFill>
            <a:round/>
            <a:headEnd/>
            <a:tailEnd/>
          </a:ln>
        </p:spPr>
        <p:txBody>
          <a:bodyPr/>
          <a:lstStyle/>
          <a:p>
            <a:endParaRPr lang="fr-CA"/>
          </a:p>
        </p:txBody>
      </p:sp>
      <p:sp>
        <p:nvSpPr>
          <p:cNvPr id="142340" name="Text Box 4"/>
          <p:cNvSpPr txBox="1">
            <a:spLocks noChangeArrowheads="1"/>
          </p:cNvSpPr>
          <p:nvPr/>
        </p:nvSpPr>
        <p:spPr bwMode="auto">
          <a:xfrm>
            <a:off x="1466850" y="1676400"/>
            <a:ext cx="361950" cy="304800"/>
          </a:xfrm>
          <a:prstGeom prst="rect">
            <a:avLst/>
          </a:prstGeom>
          <a:noFill/>
          <a:ln w="25400">
            <a:noFill/>
            <a:miter lim="800000"/>
            <a:headEnd/>
            <a:tailEnd/>
          </a:ln>
        </p:spPr>
        <p:txBody>
          <a:bodyPr wrap="none">
            <a:spAutoFit/>
          </a:bodyPr>
          <a:lstStyle/>
          <a:p>
            <a:pPr defTabSz="914400" eaLnBrk="0" hangingPunct="0"/>
            <a:r>
              <a:rPr lang="en-US" sz="1400">
                <a:solidFill>
                  <a:schemeClr val="bg1"/>
                </a:solidFill>
                <a:latin typeface="Times New Roman" pitchFamily="18" charset="0"/>
              </a:rPr>
              <a:t>15</a:t>
            </a:r>
          </a:p>
        </p:txBody>
      </p:sp>
      <p:sp>
        <p:nvSpPr>
          <p:cNvPr id="142341" name="Text Box 5"/>
          <p:cNvSpPr txBox="1">
            <a:spLocks noChangeArrowheads="1"/>
          </p:cNvSpPr>
          <p:nvPr/>
        </p:nvSpPr>
        <p:spPr bwMode="auto">
          <a:xfrm>
            <a:off x="1555750" y="3962400"/>
            <a:ext cx="273050" cy="304800"/>
          </a:xfrm>
          <a:prstGeom prst="rect">
            <a:avLst/>
          </a:prstGeom>
          <a:noFill/>
          <a:ln w="25400">
            <a:noFill/>
            <a:miter lim="800000"/>
            <a:headEnd/>
            <a:tailEnd/>
          </a:ln>
        </p:spPr>
        <p:txBody>
          <a:bodyPr wrap="none">
            <a:spAutoFit/>
          </a:bodyPr>
          <a:lstStyle/>
          <a:p>
            <a:pPr defTabSz="914400" eaLnBrk="0" hangingPunct="0"/>
            <a:r>
              <a:rPr lang="en-US" sz="1400">
                <a:solidFill>
                  <a:schemeClr val="bg1"/>
                </a:solidFill>
                <a:latin typeface="Times New Roman" pitchFamily="18" charset="0"/>
              </a:rPr>
              <a:t>5</a:t>
            </a:r>
          </a:p>
        </p:txBody>
      </p:sp>
      <p:sp>
        <p:nvSpPr>
          <p:cNvPr id="142342" name="Text Box 6"/>
          <p:cNvSpPr txBox="1">
            <a:spLocks noChangeArrowheads="1"/>
          </p:cNvSpPr>
          <p:nvPr/>
        </p:nvSpPr>
        <p:spPr bwMode="auto">
          <a:xfrm>
            <a:off x="1555750" y="5105400"/>
            <a:ext cx="273050" cy="304800"/>
          </a:xfrm>
          <a:prstGeom prst="rect">
            <a:avLst/>
          </a:prstGeom>
          <a:noFill/>
          <a:ln w="25400">
            <a:noFill/>
            <a:miter lim="800000"/>
            <a:headEnd/>
            <a:tailEnd/>
          </a:ln>
        </p:spPr>
        <p:txBody>
          <a:bodyPr wrap="none">
            <a:spAutoFit/>
          </a:bodyPr>
          <a:lstStyle/>
          <a:p>
            <a:pPr defTabSz="914400" eaLnBrk="0" hangingPunct="0"/>
            <a:r>
              <a:rPr lang="en-US" sz="1400">
                <a:solidFill>
                  <a:schemeClr val="bg1"/>
                </a:solidFill>
                <a:latin typeface="Times New Roman" pitchFamily="18" charset="0"/>
              </a:rPr>
              <a:t>0</a:t>
            </a:r>
          </a:p>
        </p:txBody>
      </p:sp>
      <p:sp>
        <p:nvSpPr>
          <p:cNvPr id="142343" name="Text Box 7"/>
          <p:cNvSpPr txBox="1">
            <a:spLocks noChangeArrowheads="1"/>
          </p:cNvSpPr>
          <p:nvPr/>
        </p:nvSpPr>
        <p:spPr bwMode="auto">
          <a:xfrm rot="-5400000">
            <a:off x="414338" y="3344863"/>
            <a:ext cx="1758950" cy="304800"/>
          </a:xfrm>
          <a:prstGeom prst="rect">
            <a:avLst/>
          </a:prstGeom>
          <a:noFill/>
          <a:ln w="25400">
            <a:noFill/>
            <a:miter lim="800000"/>
            <a:headEnd/>
            <a:tailEnd/>
          </a:ln>
        </p:spPr>
        <p:txBody>
          <a:bodyPr wrap="none">
            <a:spAutoFit/>
          </a:bodyPr>
          <a:lstStyle/>
          <a:p>
            <a:pPr defTabSz="914400" eaLnBrk="0" hangingPunct="0"/>
            <a:r>
              <a:rPr lang="en-US" sz="1400" dirty="0">
                <a:solidFill>
                  <a:schemeClr val="bg1"/>
                </a:solidFill>
                <a:latin typeface="Calibri" pitchFamily="34" charset="0"/>
                <a:cs typeface="Calibri" pitchFamily="34" charset="0"/>
              </a:rPr>
              <a:t>Annual event rate (%)</a:t>
            </a:r>
            <a:endParaRPr lang="en-US" sz="1400" baseline="30000" dirty="0">
              <a:solidFill>
                <a:schemeClr val="bg1"/>
              </a:solidFill>
              <a:latin typeface="Calibri" pitchFamily="34" charset="0"/>
              <a:cs typeface="Calibri" pitchFamily="34" charset="0"/>
            </a:endParaRPr>
          </a:p>
        </p:txBody>
      </p:sp>
      <p:sp>
        <p:nvSpPr>
          <p:cNvPr id="142344" name="Text Box 8"/>
          <p:cNvSpPr txBox="1">
            <a:spLocks noChangeArrowheads="1"/>
          </p:cNvSpPr>
          <p:nvPr/>
        </p:nvSpPr>
        <p:spPr bwMode="auto">
          <a:xfrm>
            <a:off x="2638425" y="5257800"/>
            <a:ext cx="1033463" cy="304800"/>
          </a:xfrm>
          <a:prstGeom prst="rect">
            <a:avLst/>
          </a:prstGeom>
          <a:noFill/>
          <a:ln w="25400">
            <a:noFill/>
            <a:miter lim="800000"/>
            <a:headEnd/>
            <a:tailEnd/>
          </a:ln>
        </p:spPr>
        <p:txBody>
          <a:bodyPr wrap="none">
            <a:spAutoFit/>
          </a:bodyPr>
          <a:lstStyle/>
          <a:p>
            <a:pPr defTabSz="914400" eaLnBrk="0" hangingPunct="0"/>
            <a:r>
              <a:rPr lang="en-US" sz="1400" dirty="0">
                <a:solidFill>
                  <a:schemeClr val="bg1"/>
                </a:solidFill>
                <a:latin typeface="Calibri" pitchFamily="34" charset="0"/>
                <a:cs typeface="Calibri" pitchFamily="34" charset="0"/>
              </a:rPr>
              <a:t>Clopidogrel</a:t>
            </a:r>
          </a:p>
        </p:txBody>
      </p:sp>
      <p:sp>
        <p:nvSpPr>
          <p:cNvPr id="142345" name="Text Box 10"/>
          <p:cNvSpPr txBox="1">
            <a:spLocks noChangeArrowheads="1"/>
          </p:cNvSpPr>
          <p:nvPr/>
        </p:nvSpPr>
        <p:spPr bwMode="auto">
          <a:xfrm>
            <a:off x="5673725" y="5257800"/>
            <a:ext cx="473463" cy="307777"/>
          </a:xfrm>
          <a:prstGeom prst="rect">
            <a:avLst/>
          </a:prstGeom>
          <a:noFill/>
          <a:ln w="25400">
            <a:noFill/>
            <a:miter lim="800000"/>
            <a:headEnd/>
            <a:tailEnd/>
          </a:ln>
        </p:spPr>
        <p:txBody>
          <a:bodyPr wrap="none">
            <a:spAutoFit/>
          </a:bodyPr>
          <a:lstStyle/>
          <a:p>
            <a:pPr defTabSz="914400" eaLnBrk="0" hangingPunct="0"/>
            <a:r>
              <a:rPr lang="en-US" sz="1400" dirty="0">
                <a:solidFill>
                  <a:schemeClr val="bg1"/>
                </a:solidFill>
                <a:latin typeface="Calibri" pitchFamily="34" charset="0"/>
                <a:cs typeface="Calibri" pitchFamily="34" charset="0"/>
              </a:rPr>
              <a:t>ASA</a:t>
            </a:r>
          </a:p>
        </p:txBody>
      </p:sp>
      <p:sp>
        <p:nvSpPr>
          <p:cNvPr id="142346" name="Text Box 13"/>
          <p:cNvSpPr txBox="1">
            <a:spLocks noChangeArrowheads="1"/>
          </p:cNvSpPr>
          <p:nvPr/>
        </p:nvSpPr>
        <p:spPr bwMode="auto">
          <a:xfrm>
            <a:off x="1828800" y="5791200"/>
            <a:ext cx="4974182" cy="400110"/>
          </a:xfrm>
          <a:prstGeom prst="rect">
            <a:avLst/>
          </a:prstGeom>
          <a:noFill/>
          <a:ln w="25400">
            <a:noFill/>
            <a:miter lim="800000"/>
            <a:headEnd/>
            <a:tailEnd/>
          </a:ln>
        </p:spPr>
        <p:txBody>
          <a:bodyPr wrap="none">
            <a:spAutoFit/>
          </a:bodyPr>
          <a:lstStyle/>
          <a:p>
            <a:pPr defTabSz="914400" eaLnBrk="0" hangingPunct="0"/>
            <a:r>
              <a:rPr lang="en-US" sz="2000" dirty="0">
                <a:solidFill>
                  <a:schemeClr val="bg1"/>
                </a:solidFill>
                <a:latin typeface="Calibri" pitchFamily="34" charset="0"/>
              </a:rPr>
              <a:t>Events = ischemic stroke, MI or vascular death</a:t>
            </a:r>
          </a:p>
        </p:txBody>
      </p:sp>
      <p:sp>
        <p:nvSpPr>
          <p:cNvPr id="142347" name="Text Box 14"/>
          <p:cNvSpPr txBox="1">
            <a:spLocks noChangeArrowheads="1"/>
          </p:cNvSpPr>
          <p:nvPr/>
        </p:nvSpPr>
        <p:spPr bwMode="auto">
          <a:xfrm>
            <a:off x="276225" y="6400800"/>
            <a:ext cx="3374175" cy="313932"/>
          </a:xfrm>
          <a:prstGeom prst="rect">
            <a:avLst/>
          </a:prstGeom>
          <a:noFill/>
          <a:ln w="25400">
            <a:noFill/>
            <a:miter lim="800000"/>
            <a:headEnd/>
            <a:tailEnd/>
          </a:ln>
        </p:spPr>
        <p:txBody>
          <a:bodyPr wrap="square">
            <a:spAutoFit/>
          </a:bodyPr>
          <a:lstStyle/>
          <a:p>
            <a:pPr defTabSz="914400" eaLnBrk="0" hangingPunct="0">
              <a:lnSpc>
                <a:spcPct val="90000"/>
              </a:lnSpc>
              <a:spcBef>
                <a:spcPct val="50000"/>
              </a:spcBef>
            </a:pPr>
            <a:r>
              <a:rPr lang="en-US" sz="1600" dirty="0">
                <a:solidFill>
                  <a:schemeClr val="bg1"/>
                </a:solidFill>
                <a:latin typeface="Calibri" pitchFamily="34" charset="0"/>
              </a:rPr>
              <a:t>Lancet 1996; 348(9038):1329-39.</a:t>
            </a:r>
          </a:p>
        </p:txBody>
      </p:sp>
      <p:sp>
        <p:nvSpPr>
          <p:cNvPr id="142348" name="Text Box 24"/>
          <p:cNvSpPr txBox="1">
            <a:spLocks noChangeArrowheads="1"/>
          </p:cNvSpPr>
          <p:nvPr/>
        </p:nvSpPr>
        <p:spPr bwMode="auto">
          <a:xfrm>
            <a:off x="1466850" y="2819400"/>
            <a:ext cx="361950" cy="304800"/>
          </a:xfrm>
          <a:prstGeom prst="rect">
            <a:avLst/>
          </a:prstGeom>
          <a:noFill/>
          <a:ln w="25400">
            <a:noFill/>
            <a:miter lim="800000"/>
            <a:headEnd/>
            <a:tailEnd/>
          </a:ln>
        </p:spPr>
        <p:txBody>
          <a:bodyPr wrap="none">
            <a:spAutoFit/>
          </a:bodyPr>
          <a:lstStyle/>
          <a:p>
            <a:pPr defTabSz="914400" eaLnBrk="0" hangingPunct="0"/>
            <a:r>
              <a:rPr lang="en-US" sz="1400">
                <a:solidFill>
                  <a:schemeClr val="bg1"/>
                </a:solidFill>
                <a:latin typeface="Times New Roman" pitchFamily="18" charset="0"/>
              </a:rPr>
              <a:t>10</a:t>
            </a:r>
          </a:p>
        </p:txBody>
      </p:sp>
      <p:sp>
        <p:nvSpPr>
          <p:cNvPr id="142349" name="Rectangle 25"/>
          <p:cNvSpPr>
            <a:spLocks noChangeArrowheads="1"/>
          </p:cNvSpPr>
          <p:nvPr/>
        </p:nvSpPr>
        <p:spPr bwMode="auto">
          <a:xfrm>
            <a:off x="2514600" y="3352800"/>
            <a:ext cx="1371600" cy="1905000"/>
          </a:xfrm>
          <a:prstGeom prst="rect">
            <a:avLst/>
          </a:prstGeom>
          <a:gradFill rotWithShape="0">
            <a:gsLst>
              <a:gs pos="0">
                <a:srgbClr val="00B5EF"/>
              </a:gs>
              <a:gs pos="100000">
                <a:srgbClr val="0087B2"/>
              </a:gs>
            </a:gsLst>
            <a:lin ang="5400000" scaled="1"/>
          </a:gradFill>
          <a:ln w="25400">
            <a:noFill/>
            <a:miter lim="800000"/>
            <a:headEnd/>
            <a:tailEnd/>
          </a:ln>
        </p:spPr>
        <p:txBody>
          <a:bodyPr wrap="none" anchor="ctr"/>
          <a:lstStyle/>
          <a:p>
            <a:pPr defTabSz="914400" eaLnBrk="0" hangingPunct="0"/>
            <a:endParaRPr lang="fr-CA" sz="2000">
              <a:latin typeface="Times New Roman" pitchFamily="18" charset="0"/>
            </a:endParaRPr>
          </a:p>
        </p:txBody>
      </p:sp>
      <p:sp>
        <p:nvSpPr>
          <p:cNvPr id="50202" name="Rectangle 26"/>
          <p:cNvSpPr>
            <a:spLocks noChangeArrowheads="1"/>
          </p:cNvSpPr>
          <p:nvPr/>
        </p:nvSpPr>
        <p:spPr bwMode="auto">
          <a:xfrm>
            <a:off x="5257800" y="2743200"/>
            <a:ext cx="1371600" cy="2514600"/>
          </a:xfrm>
          <a:prstGeom prst="rect">
            <a:avLst/>
          </a:prstGeom>
          <a:gradFill rotWithShape="0">
            <a:gsLst>
              <a:gs pos="0">
                <a:schemeClr val="bg1"/>
              </a:gs>
              <a:gs pos="100000">
                <a:schemeClr val="bg1">
                  <a:gamma/>
                  <a:shade val="72157"/>
                  <a:invGamma/>
                </a:schemeClr>
              </a:gs>
            </a:gsLst>
            <a:lin ang="5400000" scaled="1"/>
          </a:gradFill>
          <a:ln>
            <a:noFill/>
          </a:ln>
          <a:effectLst/>
          <a:extLst/>
        </p:spPr>
        <p:txBody>
          <a:bodyPr wrap="none" anchor="ctr"/>
          <a:lstStyle/>
          <a:p>
            <a:pPr defTabSz="914400">
              <a:defRPr/>
            </a:pPr>
            <a:endParaRPr lang="en-US">
              <a:latin typeface="Calibri" pitchFamily="34" charset="0"/>
              <a:cs typeface="+mn-cs"/>
            </a:endParaRPr>
          </a:p>
        </p:txBody>
      </p:sp>
      <p:sp>
        <p:nvSpPr>
          <p:cNvPr id="142351" name="Text Box 27"/>
          <p:cNvSpPr txBox="1">
            <a:spLocks noChangeArrowheads="1"/>
          </p:cNvSpPr>
          <p:nvPr/>
        </p:nvSpPr>
        <p:spPr bwMode="auto">
          <a:xfrm>
            <a:off x="2759075" y="2955925"/>
            <a:ext cx="631904" cy="307777"/>
          </a:xfrm>
          <a:prstGeom prst="rect">
            <a:avLst/>
          </a:prstGeom>
          <a:noFill/>
          <a:ln w="25400">
            <a:noFill/>
            <a:miter lim="800000"/>
            <a:headEnd/>
            <a:tailEnd/>
          </a:ln>
        </p:spPr>
        <p:txBody>
          <a:bodyPr wrap="none">
            <a:spAutoFit/>
          </a:bodyPr>
          <a:lstStyle/>
          <a:p>
            <a:pPr defTabSz="914400" eaLnBrk="0" hangingPunct="0"/>
            <a:r>
              <a:rPr lang="en-US" sz="1400" dirty="0">
                <a:solidFill>
                  <a:schemeClr val="bg1"/>
                </a:solidFill>
                <a:latin typeface="Calibri" pitchFamily="34" charset="0"/>
                <a:cs typeface="Calibri" pitchFamily="34" charset="0"/>
              </a:rPr>
              <a:t>8.35%</a:t>
            </a:r>
          </a:p>
        </p:txBody>
      </p:sp>
      <p:sp>
        <p:nvSpPr>
          <p:cNvPr id="142352" name="Text Box 28"/>
          <p:cNvSpPr txBox="1">
            <a:spLocks noChangeArrowheads="1"/>
          </p:cNvSpPr>
          <p:nvPr/>
        </p:nvSpPr>
        <p:spPr bwMode="auto">
          <a:xfrm>
            <a:off x="5438775" y="2346325"/>
            <a:ext cx="723275" cy="307777"/>
          </a:xfrm>
          <a:prstGeom prst="rect">
            <a:avLst/>
          </a:prstGeom>
          <a:noFill/>
          <a:ln w="25400">
            <a:noFill/>
            <a:miter lim="800000"/>
            <a:headEnd/>
            <a:tailEnd/>
          </a:ln>
        </p:spPr>
        <p:txBody>
          <a:bodyPr wrap="none">
            <a:spAutoFit/>
          </a:bodyPr>
          <a:lstStyle/>
          <a:p>
            <a:pPr defTabSz="914400" eaLnBrk="0" hangingPunct="0"/>
            <a:r>
              <a:rPr lang="en-US" sz="1400" dirty="0">
                <a:solidFill>
                  <a:schemeClr val="bg1"/>
                </a:solidFill>
                <a:latin typeface="Calibri" pitchFamily="34" charset="0"/>
                <a:cs typeface="Calibri" pitchFamily="34" charset="0"/>
              </a:rPr>
              <a:t>10.74%</a:t>
            </a:r>
          </a:p>
        </p:txBody>
      </p:sp>
      <p:sp>
        <p:nvSpPr>
          <p:cNvPr id="142357" name="Line 35"/>
          <p:cNvSpPr>
            <a:spLocks noChangeShapeType="1"/>
          </p:cNvSpPr>
          <p:nvPr/>
        </p:nvSpPr>
        <p:spPr bwMode="auto">
          <a:xfrm>
            <a:off x="1828800" y="5257800"/>
            <a:ext cx="5486400" cy="0"/>
          </a:xfrm>
          <a:prstGeom prst="line">
            <a:avLst/>
          </a:prstGeom>
          <a:noFill/>
          <a:ln w="12700">
            <a:solidFill>
              <a:schemeClr val="bg1"/>
            </a:solidFill>
            <a:round/>
            <a:headEnd/>
            <a:tailEnd/>
          </a:ln>
        </p:spPr>
        <p:txBody>
          <a:bodyPr/>
          <a:lstStyle/>
          <a:p>
            <a:endParaRPr lang="fr-CA"/>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495300" y="0"/>
            <a:ext cx="7391400" cy="1219200"/>
          </a:xfrm>
        </p:spPr>
        <p:txBody>
          <a:bodyPr/>
          <a:lstStyle/>
          <a:p>
            <a:pPr algn="l" eaLnBrk="1" hangingPunct="1"/>
            <a:r>
              <a:rPr lang="en-US" sz="3200" smtClean="0">
                <a:solidFill>
                  <a:schemeClr val="bg1"/>
                </a:solidFill>
                <a:latin typeface="Calibri" pitchFamily="34" charset="0"/>
                <a:cs typeface="Calibri" pitchFamily="34" charset="0"/>
              </a:rPr>
              <a:t>CAPRIE</a:t>
            </a:r>
            <a:br>
              <a:rPr lang="en-US" sz="3200" smtClean="0">
                <a:solidFill>
                  <a:schemeClr val="bg1"/>
                </a:solidFill>
                <a:latin typeface="Calibri" pitchFamily="34" charset="0"/>
                <a:cs typeface="Calibri" pitchFamily="34" charset="0"/>
              </a:rPr>
            </a:br>
            <a:r>
              <a:rPr lang="en-US" sz="3200" smtClean="0">
                <a:solidFill>
                  <a:schemeClr val="bg1"/>
                </a:solidFill>
                <a:latin typeface="Calibri" pitchFamily="34" charset="0"/>
                <a:cs typeface="Calibri" pitchFamily="34" charset="0"/>
              </a:rPr>
              <a:t>Risk reduction in patients with diabetes</a:t>
            </a:r>
          </a:p>
        </p:txBody>
      </p:sp>
      <p:sp>
        <p:nvSpPr>
          <p:cNvPr id="143363" name="Line 3"/>
          <p:cNvSpPr>
            <a:spLocks noChangeShapeType="1"/>
          </p:cNvSpPr>
          <p:nvPr/>
        </p:nvSpPr>
        <p:spPr bwMode="auto">
          <a:xfrm>
            <a:off x="1828800" y="1828800"/>
            <a:ext cx="0" cy="342900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43364" name="Text Box 4"/>
          <p:cNvSpPr txBox="1">
            <a:spLocks noChangeArrowheads="1"/>
          </p:cNvSpPr>
          <p:nvPr/>
        </p:nvSpPr>
        <p:spPr bwMode="auto">
          <a:xfrm>
            <a:off x="1464121" y="1676400"/>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25</a:t>
            </a:r>
          </a:p>
        </p:txBody>
      </p:sp>
      <p:sp>
        <p:nvSpPr>
          <p:cNvPr id="143365" name="Text Box 5"/>
          <p:cNvSpPr txBox="1">
            <a:spLocks noChangeArrowheads="1"/>
          </p:cNvSpPr>
          <p:nvPr/>
        </p:nvSpPr>
        <p:spPr bwMode="auto">
          <a:xfrm>
            <a:off x="1554256" y="5105400"/>
            <a:ext cx="276038"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0</a:t>
            </a:r>
          </a:p>
        </p:txBody>
      </p:sp>
      <p:sp>
        <p:nvSpPr>
          <p:cNvPr id="143366" name="Text Box 6"/>
          <p:cNvSpPr txBox="1">
            <a:spLocks noChangeArrowheads="1"/>
          </p:cNvSpPr>
          <p:nvPr/>
        </p:nvSpPr>
        <p:spPr bwMode="auto">
          <a:xfrm rot="16200000">
            <a:off x="291760" y="3335923"/>
            <a:ext cx="2007281" cy="338554"/>
          </a:xfrm>
          <a:prstGeom prst="rect">
            <a:avLst/>
          </a:prstGeom>
          <a:noFill/>
          <a:ln w="25400">
            <a:noFill/>
            <a:miter lim="800000"/>
            <a:headEnd/>
            <a:tailEnd/>
          </a:ln>
        </p:spPr>
        <p:txBody>
          <a:bodyPr wrap="none">
            <a:spAutoFit/>
          </a:bodyPr>
          <a:lstStyle/>
          <a:p>
            <a:pPr algn="ctr" defTabSz="914400" eaLnBrk="0" hangingPunct="0"/>
            <a:r>
              <a:rPr lang="en-US" sz="1600">
                <a:solidFill>
                  <a:srgbClr val="FFFFFF"/>
                </a:solidFill>
                <a:latin typeface="Calibri" pitchFamily="34" charset="0"/>
                <a:cs typeface="Calibri" pitchFamily="34" charset="0"/>
              </a:rPr>
              <a:t>Annual event rate (%)</a:t>
            </a:r>
            <a:endParaRPr lang="en-US" sz="1600" baseline="30000">
              <a:solidFill>
                <a:srgbClr val="FFFFFF"/>
              </a:solidFill>
              <a:latin typeface="Calibri" pitchFamily="34" charset="0"/>
              <a:cs typeface="Calibri" pitchFamily="34" charset="0"/>
            </a:endParaRPr>
          </a:p>
        </p:txBody>
      </p:sp>
      <p:sp>
        <p:nvSpPr>
          <p:cNvPr id="143367" name="Text Box 7"/>
          <p:cNvSpPr txBox="1">
            <a:spLocks noChangeArrowheads="1"/>
          </p:cNvSpPr>
          <p:nvPr/>
        </p:nvSpPr>
        <p:spPr bwMode="auto">
          <a:xfrm>
            <a:off x="3768725" y="5257800"/>
            <a:ext cx="1617663" cy="304800"/>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All diabetic patients</a:t>
            </a:r>
          </a:p>
        </p:txBody>
      </p:sp>
      <p:sp>
        <p:nvSpPr>
          <p:cNvPr id="143368" name="Text Box 8"/>
          <p:cNvSpPr txBox="1">
            <a:spLocks noChangeArrowheads="1"/>
          </p:cNvSpPr>
          <p:nvPr/>
        </p:nvSpPr>
        <p:spPr bwMode="auto">
          <a:xfrm>
            <a:off x="5918200" y="5257800"/>
            <a:ext cx="1068388" cy="304800"/>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With insulin</a:t>
            </a:r>
          </a:p>
        </p:txBody>
      </p:sp>
      <p:sp>
        <p:nvSpPr>
          <p:cNvPr id="143369" name="Text Box 9"/>
          <p:cNvSpPr txBox="1">
            <a:spLocks noChangeArrowheads="1"/>
          </p:cNvSpPr>
          <p:nvPr/>
        </p:nvSpPr>
        <p:spPr bwMode="auto">
          <a:xfrm>
            <a:off x="403860" y="5638800"/>
            <a:ext cx="8586005" cy="646331"/>
          </a:xfrm>
          <a:prstGeom prst="rect">
            <a:avLst/>
          </a:prstGeom>
          <a:noFill/>
          <a:ln w="25400">
            <a:noFill/>
            <a:miter lim="800000"/>
            <a:headEnd/>
            <a:tailEnd/>
          </a:ln>
        </p:spPr>
        <p:txBody>
          <a:bodyPr wrap="none">
            <a:spAutoFit/>
          </a:bodyPr>
          <a:lstStyle/>
          <a:p>
            <a:pPr defTabSz="914400" eaLnBrk="0" hangingPunct="0"/>
            <a:r>
              <a:rPr lang="en-US" dirty="0">
                <a:solidFill>
                  <a:schemeClr val="bg1"/>
                </a:solidFill>
                <a:latin typeface="Calibri" pitchFamily="34" charset="0"/>
                <a:cs typeface="Calibri" pitchFamily="34" charset="0"/>
              </a:rPr>
              <a:t>Events = ischemic stroke, MI , vascular death, hospitalization for ischemic events/bleeding</a:t>
            </a:r>
          </a:p>
          <a:p>
            <a:pPr defTabSz="914400" eaLnBrk="0" hangingPunct="0"/>
            <a:r>
              <a:rPr lang="en-US" dirty="0">
                <a:solidFill>
                  <a:schemeClr val="bg1"/>
                </a:solidFill>
                <a:latin typeface="Calibri" pitchFamily="34" charset="0"/>
                <a:cs typeface="Calibri" pitchFamily="34" charset="0"/>
              </a:rPr>
              <a:t>Overall benefit p=0.032; multivariate analysis</a:t>
            </a:r>
          </a:p>
        </p:txBody>
      </p:sp>
      <p:sp>
        <p:nvSpPr>
          <p:cNvPr id="143370" name="Text Box 10"/>
          <p:cNvSpPr txBox="1">
            <a:spLocks noChangeArrowheads="1"/>
          </p:cNvSpPr>
          <p:nvPr/>
        </p:nvSpPr>
        <p:spPr bwMode="auto">
          <a:xfrm>
            <a:off x="403860" y="6388100"/>
            <a:ext cx="4959118" cy="338554"/>
          </a:xfrm>
          <a:prstGeom prst="rect">
            <a:avLst/>
          </a:prstGeom>
          <a:noFill/>
          <a:ln w="25400">
            <a:noFill/>
            <a:miter lim="800000"/>
            <a:headEnd/>
            <a:tailEnd/>
          </a:ln>
        </p:spPr>
        <p:txBody>
          <a:bodyPr wrap="square">
            <a:spAutoFit/>
          </a:bodyPr>
          <a:lstStyle/>
          <a:p>
            <a:pPr defTabSz="914400" eaLnBrk="0" hangingPunct="0"/>
            <a:r>
              <a:rPr lang="en-US" sz="1600" dirty="0">
                <a:solidFill>
                  <a:schemeClr val="bg1"/>
                </a:solidFill>
                <a:latin typeface="Calibri" pitchFamily="34" charset="0"/>
                <a:cs typeface="Calibri" pitchFamily="34" charset="0"/>
              </a:rPr>
              <a:t>Bhatt </a:t>
            </a:r>
            <a:r>
              <a:rPr lang="en-CA" sz="1600" dirty="0">
                <a:solidFill>
                  <a:schemeClr val="bg1"/>
                </a:solidFill>
                <a:latin typeface="Calibri" pitchFamily="34" charset="0"/>
                <a:cs typeface="Calibri" pitchFamily="34" charset="0"/>
              </a:rPr>
              <a:t>DL </a:t>
            </a:r>
            <a:r>
              <a:rPr lang="en-US" sz="1600" dirty="0">
                <a:solidFill>
                  <a:schemeClr val="bg1"/>
                </a:solidFill>
                <a:latin typeface="Calibri" pitchFamily="34" charset="0"/>
                <a:cs typeface="Calibri" pitchFamily="34" charset="0"/>
              </a:rPr>
              <a:t>et al</a:t>
            </a:r>
            <a:r>
              <a:rPr lang="en-CA" sz="1600" dirty="0">
                <a:solidFill>
                  <a:schemeClr val="bg1"/>
                </a:solidFill>
                <a:latin typeface="Calibri" pitchFamily="34" charset="0"/>
                <a:cs typeface="Calibri" pitchFamily="34" charset="0"/>
              </a:rPr>
              <a:t>.</a:t>
            </a:r>
            <a:r>
              <a:rPr lang="en-US" sz="1600" dirty="0">
                <a:solidFill>
                  <a:schemeClr val="bg1"/>
                </a:solidFill>
                <a:latin typeface="Calibri" pitchFamily="34" charset="0"/>
                <a:cs typeface="Calibri" pitchFamily="34" charset="0"/>
              </a:rPr>
              <a:t> J Am </a:t>
            </a:r>
            <a:r>
              <a:rPr lang="en-US" sz="1600" dirty="0" err="1">
                <a:solidFill>
                  <a:schemeClr val="bg1"/>
                </a:solidFill>
                <a:latin typeface="Calibri" pitchFamily="34" charset="0"/>
                <a:cs typeface="Calibri" pitchFamily="34" charset="0"/>
              </a:rPr>
              <a:t>Coll</a:t>
            </a:r>
            <a:r>
              <a:rPr lang="en-US" sz="1600" dirty="0">
                <a:solidFill>
                  <a:schemeClr val="bg1"/>
                </a:solidFill>
                <a:latin typeface="Calibri" pitchFamily="34" charset="0"/>
                <a:cs typeface="Calibri" pitchFamily="34" charset="0"/>
              </a:rPr>
              <a:t> </a:t>
            </a:r>
            <a:r>
              <a:rPr lang="en-US" sz="1600" dirty="0" err="1">
                <a:solidFill>
                  <a:schemeClr val="bg1"/>
                </a:solidFill>
                <a:latin typeface="Calibri" pitchFamily="34" charset="0"/>
                <a:cs typeface="Calibri" pitchFamily="34" charset="0"/>
              </a:rPr>
              <a:t>Cardiol</a:t>
            </a:r>
            <a:r>
              <a:rPr lang="en-US" sz="1600" dirty="0">
                <a:solidFill>
                  <a:schemeClr val="bg1"/>
                </a:solidFill>
                <a:latin typeface="Calibri" pitchFamily="34" charset="0"/>
                <a:cs typeface="Calibri" pitchFamily="34" charset="0"/>
              </a:rPr>
              <a:t> 2000;35 (</a:t>
            </a:r>
            <a:r>
              <a:rPr lang="en-US" sz="1600" dirty="0" err="1">
                <a:solidFill>
                  <a:schemeClr val="bg1"/>
                </a:solidFill>
                <a:latin typeface="Calibri" pitchFamily="34" charset="0"/>
                <a:cs typeface="Calibri" pitchFamily="34" charset="0"/>
              </a:rPr>
              <a:t>Suppl</a:t>
            </a:r>
            <a:r>
              <a:rPr lang="en-US" sz="1600" dirty="0">
                <a:solidFill>
                  <a:schemeClr val="bg1"/>
                </a:solidFill>
                <a:latin typeface="Calibri" pitchFamily="34" charset="0"/>
                <a:cs typeface="Calibri" pitchFamily="34" charset="0"/>
              </a:rPr>
              <a:t> A):409</a:t>
            </a:r>
          </a:p>
        </p:txBody>
      </p:sp>
      <p:sp>
        <p:nvSpPr>
          <p:cNvPr id="143371" name="Text Box 11"/>
          <p:cNvSpPr txBox="1">
            <a:spLocks noChangeArrowheads="1"/>
          </p:cNvSpPr>
          <p:nvPr/>
        </p:nvSpPr>
        <p:spPr bwMode="auto">
          <a:xfrm>
            <a:off x="1466850" y="3048000"/>
            <a:ext cx="361950" cy="523220"/>
          </a:xfrm>
          <a:prstGeom prst="rect">
            <a:avLst/>
          </a:prstGeom>
          <a:noFill/>
          <a:ln w="25400">
            <a:noFill/>
            <a:miter lim="800000"/>
            <a:headEnd/>
            <a:tailEnd/>
          </a:ln>
        </p:spPr>
        <p:txBody>
          <a:bodyPr>
            <a:spAutoFit/>
          </a:bodyPr>
          <a:lstStyle/>
          <a:p>
            <a:pPr algn="ctr" defTabSz="914400" eaLnBrk="0" hangingPunct="0"/>
            <a:r>
              <a:rPr lang="en-US" sz="1400">
                <a:solidFill>
                  <a:srgbClr val="FFFFFF"/>
                </a:solidFill>
                <a:latin typeface="Calibri" pitchFamily="34" charset="0"/>
                <a:cs typeface="Calibri" pitchFamily="34" charset="0"/>
              </a:rPr>
              <a:t>15</a:t>
            </a:r>
          </a:p>
        </p:txBody>
      </p:sp>
      <p:sp>
        <p:nvSpPr>
          <p:cNvPr id="143372" name="Text Box 12"/>
          <p:cNvSpPr txBox="1">
            <a:spLocks noChangeArrowheads="1"/>
          </p:cNvSpPr>
          <p:nvPr/>
        </p:nvSpPr>
        <p:spPr bwMode="auto">
          <a:xfrm>
            <a:off x="1464121" y="3733800"/>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10</a:t>
            </a:r>
          </a:p>
        </p:txBody>
      </p:sp>
      <p:sp>
        <p:nvSpPr>
          <p:cNvPr id="143373" name="Text Box 13"/>
          <p:cNvSpPr txBox="1">
            <a:spLocks noChangeArrowheads="1"/>
          </p:cNvSpPr>
          <p:nvPr/>
        </p:nvSpPr>
        <p:spPr bwMode="auto">
          <a:xfrm>
            <a:off x="1554256" y="4419600"/>
            <a:ext cx="276038"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5</a:t>
            </a:r>
          </a:p>
        </p:txBody>
      </p:sp>
      <p:sp>
        <p:nvSpPr>
          <p:cNvPr id="56334" name="Rectangle 14"/>
          <p:cNvSpPr>
            <a:spLocks noChangeArrowheads="1"/>
          </p:cNvSpPr>
          <p:nvPr/>
        </p:nvSpPr>
        <p:spPr bwMode="auto">
          <a:xfrm>
            <a:off x="4572000" y="2743200"/>
            <a:ext cx="685800" cy="2514600"/>
          </a:xfrm>
          <a:prstGeom prst="rect">
            <a:avLst/>
          </a:prstGeom>
          <a:gradFill rotWithShape="0">
            <a:gsLst>
              <a:gs pos="0">
                <a:schemeClr val="bg1"/>
              </a:gs>
              <a:gs pos="100000">
                <a:schemeClr val="bg1">
                  <a:gamma/>
                  <a:shade val="72157"/>
                  <a:invGamma/>
                </a:schemeClr>
              </a:gs>
            </a:gsLst>
            <a:lin ang="5400000" scaled="1"/>
          </a:gradFill>
          <a:ln>
            <a:noFill/>
          </a:ln>
          <a:effectLst/>
          <a:extLst/>
        </p:spPr>
        <p:txBody>
          <a:bodyPr wrap="none" anchor="ctr"/>
          <a:lstStyle/>
          <a:p>
            <a:pPr algn="ctr" defTabSz="914400">
              <a:defRPr/>
            </a:pPr>
            <a:endParaRPr lang="en-US" b="1">
              <a:solidFill>
                <a:srgbClr val="000000"/>
              </a:solidFill>
              <a:latin typeface="Calibri" pitchFamily="34" charset="0"/>
              <a:cs typeface="Calibri" pitchFamily="34" charset="0"/>
            </a:endParaRPr>
          </a:p>
        </p:txBody>
      </p:sp>
      <p:sp>
        <p:nvSpPr>
          <p:cNvPr id="143375" name="Rectangle 15"/>
          <p:cNvSpPr>
            <a:spLocks noChangeArrowheads="1"/>
          </p:cNvSpPr>
          <p:nvPr/>
        </p:nvSpPr>
        <p:spPr bwMode="auto">
          <a:xfrm>
            <a:off x="3886200" y="3124200"/>
            <a:ext cx="685800" cy="2133600"/>
          </a:xfrm>
          <a:prstGeom prst="rect">
            <a:avLst/>
          </a:prstGeom>
          <a:gradFill rotWithShape="0">
            <a:gsLst>
              <a:gs pos="0">
                <a:srgbClr val="00B5EF"/>
              </a:gs>
              <a:gs pos="100000">
                <a:srgbClr val="0083AC"/>
              </a:gs>
            </a:gsLst>
            <a:lin ang="5400000" scaled="1"/>
          </a:gradFill>
          <a:ln w="25400">
            <a:noFill/>
            <a:miter lim="800000"/>
            <a:headEnd/>
            <a:tailEnd/>
          </a:ln>
        </p:spPr>
        <p:txBody>
          <a:bodyPr wrap="none" anchor="ctr"/>
          <a:lstStyle/>
          <a:p>
            <a:pPr algn="ctr" defTabSz="914400" eaLnBrk="0" hangingPunct="0"/>
            <a:endParaRPr lang="fr-CA" sz="1400">
              <a:solidFill>
                <a:srgbClr val="000000"/>
              </a:solidFill>
              <a:latin typeface="Calibri" pitchFamily="34" charset="0"/>
              <a:cs typeface="Calibri" pitchFamily="34" charset="0"/>
            </a:endParaRPr>
          </a:p>
        </p:txBody>
      </p:sp>
      <p:sp>
        <p:nvSpPr>
          <p:cNvPr id="143376" name="Rectangle 16"/>
          <p:cNvSpPr>
            <a:spLocks noChangeArrowheads="1"/>
          </p:cNvSpPr>
          <p:nvPr/>
        </p:nvSpPr>
        <p:spPr bwMode="auto">
          <a:xfrm>
            <a:off x="5715000" y="2743200"/>
            <a:ext cx="685800" cy="2514600"/>
          </a:xfrm>
          <a:prstGeom prst="rect">
            <a:avLst/>
          </a:prstGeom>
          <a:gradFill rotWithShape="0">
            <a:gsLst>
              <a:gs pos="0">
                <a:srgbClr val="00B5EF"/>
              </a:gs>
              <a:gs pos="100000">
                <a:srgbClr val="0091BF"/>
              </a:gs>
            </a:gsLst>
            <a:lin ang="5400000" scaled="1"/>
          </a:gra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56337" name="Rectangle 17"/>
          <p:cNvSpPr>
            <a:spLocks noChangeArrowheads="1"/>
          </p:cNvSpPr>
          <p:nvPr/>
        </p:nvSpPr>
        <p:spPr bwMode="auto">
          <a:xfrm>
            <a:off x="6400800" y="2362200"/>
            <a:ext cx="685800" cy="2895600"/>
          </a:xfrm>
          <a:prstGeom prst="rect">
            <a:avLst/>
          </a:prstGeom>
          <a:gradFill rotWithShape="0">
            <a:gsLst>
              <a:gs pos="0">
                <a:schemeClr val="bg1"/>
              </a:gs>
              <a:gs pos="100000">
                <a:schemeClr val="bg1">
                  <a:gamma/>
                  <a:shade val="72157"/>
                  <a:invGamma/>
                </a:schemeClr>
              </a:gs>
            </a:gsLst>
            <a:lin ang="5400000" scaled="1"/>
          </a:gradFill>
          <a:ln>
            <a:noFill/>
          </a:ln>
          <a:effectLst/>
          <a:extLst/>
        </p:spPr>
        <p:txBody>
          <a:bodyPr wrap="none" anchor="ctr"/>
          <a:lstStyle/>
          <a:p>
            <a:pPr algn="ctr" defTabSz="914400">
              <a:defRPr/>
            </a:pPr>
            <a:endParaRPr lang="en-US" b="1">
              <a:solidFill>
                <a:srgbClr val="000000"/>
              </a:solidFill>
              <a:latin typeface="Calibri" pitchFamily="34" charset="0"/>
              <a:cs typeface="Calibri" pitchFamily="34" charset="0"/>
            </a:endParaRPr>
          </a:p>
        </p:txBody>
      </p:sp>
      <p:sp>
        <p:nvSpPr>
          <p:cNvPr id="143380" name="Rectangle 20"/>
          <p:cNvSpPr>
            <a:spLocks noChangeArrowheads="1"/>
          </p:cNvSpPr>
          <p:nvPr/>
        </p:nvSpPr>
        <p:spPr bwMode="auto">
          <a:xfrm>
            <a:off x="7239000" y="1828800"/>
            <a:ext cx="457200" cy="228600"/>
          </a:xfrm>
          <a:prstGeom prst="rect">
            <a:avLst/>
          </a:prstGeom>
          <a:gradFill rotWithShape="0">
            <a:gsLst>
              <a:gs pos="0">
                <a:srgbClr val="00B5EF"/>
              </a:gs>
              <a:gs pos="100000">
                <a:srgbClr val="0087B2"/>
              </a:gs>
            </a:gsLst>
            <a:lin ang="5400000" scaled="1"/>
          </a:gra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56341" name="Rectangle 21"/>
          <p:cNvSpPr>
            <a:spLocks noChangeArrowheads="1"/>
          </p:cNvSpPr>
          <p:nvPr/>
        </p:nvSpPr>
        <p:spPr bwMode="auto">
          <a:xfrm>
            <a:off x="7239000" y="2286000"/>
            <a:ext cx="457200" cy="228600"/>
          </a:xfrm>
          <a:prstGeom prst="rect">
            <a:avLst/>
          </a:prstGeom>
          <a:gradFill rotWithShape="0">
            <a:gsLst>
              <a:gs pos="0">
                <a:schemeClr val="bg1"/>
              </a:gs>
              <a:gs pos="100000">
                <a:schemeClr val="bg1">
                  <a:gamma/>
                  <a:shade val="69412"/>
                  <a:invGamma/>
                </a:schemeClr>
              </a:gs>
            </a:gsLst>
            <a:lin ang="5400000" scaled="1"/>
          </a:gradFill>
          <a:ln>
            <a:noFill/>
          </a:ln>
          <a:effectLst/>
          <a:extLst/>
        </p:spPr>
        <p:txBody>
          <a:bodyPr wrap="none" anchor="ctr"/>
          <a:lstStyle/>
          <a:p>
            <a:pPr algn="ctr" defTabSz="914400">
              <a:defRPr/>
            </a:pPr>
            <a:endParaRPr lang="en-US" b="1">
              <a:solidFill>
                <a:srgbClr val="000000"/>
              </a:solidFill>
              <a:latin typeface="Calibri" pitchFamily="34" charset="0"/>
              <a:cs typeface="Calibri" pitchFamily="34" charset="0"/>
            </a:endParaRPr>
          </a:p>
        </p:txBody>
      </p:sp>
      <p:sp>
        <p:nvSpPr>
          <p:cNvPr id="143382" name="Text Box 22"/>
          <p:cNvSpPr txBox="1">
            <a:spLocks noChangeArrowheads="1"/>
          </p:cNvSpPr>
          <p:nvPr/>
        </p:nvSpPr>
        <p:spPr bwMode="auto">
          <a:xfrm>
            <a:off x="7696200" y="1812925"/>
            <a:ext cx="1157288" cy="336550"/>
          </a:xfrm>
          <a:prstGeom prst="rect">
            <a:avLst/>
          </a:prstGeom>
          <a:noFill/>
          <a:ln w="25400">
            <a:noFill/>
            <a:miter lim="800000"/>
            <a:headEnd/>
            <a:tailEnd/>
          </a:ln>
        </p:spPr>
        <p:txBody>
          <a:bodyPr wrap="none">
            <a:spAutoFit/>
          </a:bodyPr>
          <a:lstStyle/>
          <a:p>
            <a:pPr algn="ctr" defTabSz="914400" eaLnBrk="0" hangingPunct="0"/>
            <a:r>
              <a:rPr lang="en-US" sz="1600">
                <a:solidFill>
                  <a:srgbClr val="00B5EF"/>
                </a:solidFill>
                <a:latin typeface="Calibri" pitchFamily="34" charset="0"/>
                <a:cs typeface="Calibri" pitchFamily="34" charset="0"/>
              </a:rPr>
              <a:t>Clopidogrel</a:t>
            </a:r>
          </a:p>
        </p:txBody>
      </p:sp>
      <p:sp>
        <p:nvSpPr>
          <p:cNvPr id="143383" name="Text Box 23"/>
          <p:cNvSpPr txBox="1">
            <a:spLocks noChangeArrowheads="1"/>
          </p:cNvSpPr>
          <p:nvPr/>
        </p:nvSpPr>
        <p:spPr bwMode="auto">
          <a:xfrm>
            <a:off x="7696200" y="2270125"/>
            <a:ext cx="515013" cy="338554"/>
          </a:xfrm>
          <a:prstGeom prst="rect">
            <a:avLst/>
          </a:prstGeom>
          <a:noFill/>
          <a:ln w="25400">
            <a:noFill/>
            <a:miter lim="800000"/>
            <a:headEnd/>
            <a:tailEnd/>
          </a:ln>
        </p:spPr>
        <p:txBody>
          <a:bodyPr wrap="none">
            <a:spAutoFit/>
          </a:bodyPr>
          <a:lstStyle/>
          <a:p>
            <a:pPr defTabSz="914400" eaLnBrk="0" hangingPunct="0"/>
            <a:r>
              <a:rPr lang="en-US" sz="1600">
                <a:solidFill>
                  <a:srgbClr val="FFFFFF"/>
                </a:solidFill>
                <a:latin typeface="Calibri" pitchFamily="34" charset="0"/>
                <a:cs typeface="Calibri" pitchFamily="34" charset="0"/>
              </a:rPr>
              <a:t>ASA</a:t>
            </a:r>
          </a:p>
        </p:txBody>
      </p:sp>
      <p:sp>
        <p:nvSpPr>
          <p:cNvPr id="143385" name="Line 31"/>
          <p:cNvSpPr>
            <a:spLocks noChangeShapeType="1"/>
          </p:cNvSpPr>
          <p:nvPr/>
        </p:nvSpPr>
        <p:spPr bwMode="auto">
          <a:xfrm>
            <a:off x="1828800" y="5257800"/>
            <a:ext cx="54864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43386" name="Text Box 32"/>
          <p:cNvSpPr txBox="1">
            <a:spLocks noChangeArrowheads="1"/>
          </p:cNvSpPr>
          <p:nvPr/>
        </p:nvSpPr>
        <p:spPr bwMode="auto">
          <a:xfrm>
            <a:off x="1464121" y="2362200"/>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20</a:t>
            </a:r>
          </a:p>
        </p:txBody>
      </p:sp>
      <p:sp>
        <p:nvSpPr>
          <p:cNvPr id="143387" name="Text Box 33"/>
          <p:cNvSpPr txBox="1">
            <a:spLocks noChangeArrowheads="1"/>
          </p:cNvSpPr>
          <p:nvPr/>
        </p:nvSpPr>
        <p:spPr bwMode="auto">
          <a:xfrm>
            <a:off x="6355183" y="2362200"/>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21.5%</a:t>
            </a:r>
          </a:p>
        </p:txBody>
      </p:sp>
      <p:sp>
        <p:nvSpPr>
          <p:cNvPr id="143388" name="Text Box 34"/>
          <p:cNvSpPr txBox="1">
            <a:spLocks noChangeArrowheads="1"/>
          </p:cNvSpPr>
          <p:nvPr/>
        </p:nvSpPr>
        <p:spPr bwMode="auto">
          <a:xfrm>
            <a:off x="5669383" y="2743200"/>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17.7%</a:t>
            </a:r>
          </a:p>
        </p:txBody>
      </p:sp>
      <p:sp>
        <p:nvSpPr>
          <p:cNvPr id="143389" name="Text Box 35"/>
          <p:cNvSpPr txBox="1">
            <a:spLocks noChangeArrowheads="1"/>
          </p:cNvSpPr>
          <p:nvPr/>
        </p:nvSpPr>
        <p:spPr bwMode="auto">
          <a:xfrm>
            <a:off x="4602583" y="2743200"/>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17.7%</a:t>
            </a:r>
          </a:p>
        </p:txBody>
      </p:sp>
      <p:sp>
        <p:nvSpPr>
          <p:cNvPr id="143390" name="Text Box 36"/>
          <p:cNvSpPr txBox="1">
            <a:spLocks noChangeArrowheads="1"/>
          </p:cNvSpPr>
          <p:nvPr/>
        </p:nvSpPr>
        <p:spPr bwMode="auto">
          <a:xfrm>
            <a:off x="3916783" y="3124200"/>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15.6%</a:t>
            </a:r>
          </a:p>
        </p:txBody>
      </p:sp>
      <p:sp>
        <p:nvSpPr>
          <p:cNvPr id="143391" name="Rectangle 37"/>
          <p:cNvSpPr>
            <a:spLocks noChangeArrowheads="1"/>
          </p:cNvSpPr>
          <p:nvPr/>
        </p:nvSpPr>
        <p:spPr bwMode="auto">
          <a:xfrm>
            <a:off x="2057400" y="3657600"/>
            <a:ext cx="685800" cy="1600200"/>
          </a:xfrm>
          <a:prstGeom prst="rect">
            <a:avLst/>
          </a:prstGeom>
          <a:gradFill rotWithShape="0">
            <a:gsLst>
              <a:gs pos="0">
                <a:srgbClr val="00B5EF"/>
              </a:gs>
              <a:gs pos="100000">
                <a:srgbClr val="0083AC"/>
              </a:gs>
            </a:gsLst>
            <a:lin ang="5400000" scaled="1"/>
          </a:gradFill>
          <a:ln w="25400">
            <a:noFill/>
            <a:miter lim="800000"/>
            <a:headEnd/>
            <a:tailEnd/>
          </a:ln>
        </p:spPr>
        <p:txBody>
          <a:bodyPr wrap="none" anchor="ctr"/>
          <a:lstStyle/>
          <a:p>
            <a:pPr algn="ctr" defTabSz="914400" eaLnBrk="0" hangingPunct="0"/>
            <a:endParaRPr lang="fr-CA" sz="1400">
              <a:solidFill>
                <a:srgbClr val="000000"/>
              </a:solidFill>
              <a:latin typeface="Calibri" pitchFamily="34" charset="0"/>
              <a:cs typeface="Calibri" pitchFamily="34" charset="0"/>
            </a:endParaRPr>
          </a:p>
        </p:txBody>
      </p:sp>
      <p:sp>
        <p:nvSpPr>
          <p:cNvPr id="56358" name="Rectangle 38"/>
          <p:cNvSpPr>
            <a:spLocks noChangeArrowheads="1"/>
          </p:cNvSpPr>
          <p:nvPr/>
        </p:nvSpPr>
        <p:spPr bwMode="auto">
          <a:xfrm>
            <a:off x="2743200" y="3505200"/>
            <a:ext cx="685800" cy="1752600"/>
          </a:xfrm>
          <a:prstGeom prst="rect">
            <a:avLst/>
          </a:prstGeom>
          <a:gradFill rotWithShape="0">
            <a:gsLst>
              <a:gs pos="0">
                <a:schemeClr val="bg1"/>
              </a:gs>
              <a:gs pos="100000">
                <a:schemeClr val="bg1">
                  <a:gamma/>
                  <a:shade val="72157"/>
                  <a:invGamma/>
                </a:schemeClr>
              </a:gs>
            </a:gsLst>
            <a:lin ang="5400000" scaled="1"/>
          </a:gradFill>
          <a:ln>
            <a:noFill/>
          </a:ln>
          <a:effectLst/>
          <a:extLst/>
        </p:spPr>
        <p:txBody>
          <a:bodyPr wrap="none" anchor="ctr"/>
          <a:lstStyle/>
          <a:p>
            <a:pPr algn="ctr" defTabSz="914400">
              <a:defRPr/>
            </a:pPr>
            <a:endParaRPr lang="en-US" b="1">
              <a:solidFill>
                <a:srgbClr val="000000"/>
              </a:solidFill>
              <a:latin typeface="Calibri" pitchFamily="34" charset="0"/>
              <a:cs typeface="Calibri" pitchFamily="34" charset="0"/>
            </a:endParaRPr>
          </a:p>
        </p:txBody>
      </p:sp>
      <p:sp>
        <p:nvSpPr>
          <p:cNvPr id="143394" name="Text Box 40"/>
          <p:cNvSpPr txBox="1">
            <a:spLocks noChangeArrowheads="1"/>
          </p:cNvSpPr>
          <p:nvPr/>
        </p:nvSpPr>
        <p:spPr bwMode="auto">
          <a:xfrm>
            <a:off x="2011783" y="3657600"/>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11.8%</a:t>
            </a:r>
          </a:p>
        </p:txBody>
      </p:sp>
      <p:sp>
        <p:nvSpPr>
          <p:cNvPr id="143395" name="Text Box 41"/>
          <p:cNvSpPr txBox="1">
            <a:spLocks noChangeArrowheads="1"/>
          </p:cNvSpPr>
          <p:nvPr/>
        </p:nvSpPr>
        <p:spPr bwMode="auto">
          <a:xfrm>
            <a:off x="2697583" y="3489325"/>
            <a:ext cx="700833" cy="338554"/>
          </a:xfrm>
          <a:prstGeom prst="rect">
            <a:avLst/>
          </a:prstGeom>
          <a:noFill/>
          <a:ln w="25400">
            <a:noFill/>
            <a:miter lim="800000"/>
            <a:headEnd/>
            <a:tailEnd/>
          </a:ln>
        </p:spPr>
        <p:txBody>
          <a:bodyPr wrap="none">
            <a:spAutoFit/>
          </a:bodyPr>
          <a:lstStyle/>
          <a:p>
            <a:pPr algn="ctr" defTabSz="914400" eaLnBrk="0" hangingPunct="0"/>
            <a:r>
              <a:rPr lang="en-US" sz="1600" b="1">
                <a:solidFill>
                  <a:srgbClr val="000000"/>
                </a:solidFill>
                <a:latin typeface="Calibri" pitchFamily="34" charset="0"/>
                <a:cs typeface="Calibri" pitchFamily="34" charset="0"/>
              </a:rPr>
              <a:t>12.7%</a:t>
            </a:r>
          </a:p>
        </p:txBody>
      </p:sp>
      <p:sp>
        <p:nvSpPr>
          <p:cNvPr id="143399" name="Text Box 45"/>
          <p:cNvSpPr txBox="1">
            <a:spLocks noChangeArrowheads="1"/>
          </p:cNvSpPr>
          <p:nvPr/>
        </p:nvSpPr>
        <p:spPr bwMode="auto">
          <a:xfrm>
            <a:off x="2186477" y="5257800"/>
            <a:ext cx="1113446"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Non diabetic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304800" y="423863"/>
            <a:ext cx="8458200" cy="1143000"/>
          </a:xfrm>
        </p:spPr>
        <p:txBody>
          <a:bodyPr/>
          <a:lstStyle/>
          <a:p>
            <a:pPr algn="l" eaLnBrk="1" hangingPunct="1"/>
            <a:r>
              <a:rPr lang="en-US" sz="2800" b="0" dirty="0" smtClean="0">
                <a:solidFill>
                  <a:schemeClr val="bg1"/>
                </a:solidFill>
                <a:latin typeface="Calibri" pitchFamily="34" charset="0"/>
              </a:rPr>
              <a:t>CHARISMA</a:t>
            </a:r>
            <a:br>
              <a:rPr lang="en-US" sz="2800" b="0" dirty="0" smtClean="0">
                <a:solidFill>
                  <a:schemeClr val="bg1"/>
                </a:solidFill>
                <a:latin typeface="Calibri" pitchFamily="34" charset="0"/>
              </a:rPr>
            </a:br>
            <a:r>
              <a:rPr lang="en-US" sz="2800" b="0" dirty="0" smtClean="0">
                <a:solidFill>
                  <a:schemeClr val="bg1"/>
                </a:solidFill>
                <a:latin typeface="Calibri" pitchFamily="34" charset="0"/>
              </a:rPr>
              <a:t>Primary Endpoint (MI/Stroke/CV Death) in patients                    with previous MI, IS or PAD*</a:t>
            </a:r>
            <a:r>
              <a:rPr lang="en-US" sz="3200" b="0" dirty="0" smtClean="0">
                <a:latin typeface="Calibri" pitchFamily="34" charset="0"/>
              </a:rPr>
              <a:t/>
            </a:r>
            <a:br>
              <a:rPr lang="en-US" sz="3200" b="0" dirty="0" smtClean="0">
                <a:latin typeface="Calibri" pitchFamily="34" charset="0"/>
              </a:rPr>
            </a:br>
            <a:r>
              <a:rPr lang="en-US" sz="2000" dirty="0" smtClean="0">
                <a:solidFill>
                  <a:schemeClr val="tx1"/>
                </a:solidFill>
              </a:rPr>
              <a:t>“CAPRIE-like Cohort”</a:t>
            </a:r>
          </a:p>
        </p:txBody>
      </p:sp>
      <p:sp>
        <p:nvSpPr>
          <p:cNvPr id="144387" name="Text Box 1362"/>
          <p:cNvSpPr txBox="1">
            <a:spLocks noChangeArrowheads="1"/>
          </p:cNvSpPr>
          <p:nvPr/>
        </p:nvSpPr>
        <p:spPr bwMode="auto">
          <a:xfrm>
            <a:off x="242570" y="6019800"/>
            <a:ext cx="1616075" cy="274638"/>
          </a:xfrm>
          <a:prstGeom prst="rect">
            <a:avLst/>
          </a:prstGeom>
          <a:noFill/>
          <a:ln w="9525">
            <a:noFill/>
            <a:miter lim="800000"/>
            <a:headEnd/>
            <a:tailEnd/>
          </a:ln>
        </p:spPr>
        <p:txBody>
          <a:bodyPr wrap="none">
            <a:spAutoFit/>
          </a:bodyPr>
          <a:lstStyle/>
          <a:p>
            <a:pPr defTabSz="914400"/>
            <a:r>
              <a:rPr lang="en-US" sz="1200" b="1" dirty="0">
                <a:solidFill>
                  <a:srgbClr val="FFFFFF"/>
                </a:solidFill>
                <a:cs typeface="Times New Roman" pitchFamily="18" charset="0"/>
              </a:rPr>
              <a:t>* Post hoc analysis.</a:t>
            </a:r>
          </a:p>
        </p:txBody>
      </p:sp>
      <p:sp>
        <p:nvSpPr>
          <p:cNvPr id="1596755" name="Rectangle 1363"/>
          <p:cNvSpPr>
            <a:spLocks noChangeArrowheads="1"/>
          </p:cNvSpPr>
          <p:nvPr/>
        </p:nvSpPr>
        <p:spPr bwMode="auto">
          <a:xfrm>
            <a:off x="304800" y="6503353"/>
            <a:ext cx="6550994" cy="246221"/>
          </a:xfrm>
          <a:prstGeom prst="rect">
            <a:avLst/>
          </a:prstGeom>
          <a:noFill/>
          <a:ln w="9525">
            <a:noFill/>
            <a:miter lim="800000"/>
            <a:headEnd/>
            <a:tailEnd/>
          </a:ln>
          <a:effectLst/>
        </p:spPr>
        <p:txBody>
          <a:bodyPr wrap="square" lIns="0" tIns="0" rIns="0" bIns="0">
            <a:spAutoFit/>
          </a:bodyPr>
          <a:lstStyle/>
          <a:p>
            <a:pPr defTabSz="914400" eaLnBrk="0" hangingPunct="0">
              <a:spcBef>
                <a:spcPct val="50000"/>
              </a:spcBef>
              <a:defRPr/>
            </a:pPr>
            <a:r>
              <a:rPr lang="nl-NL" sz="1600" dirty="0">
                <a:solidFill>
                  <a:srgbClr val="FFFFFF"/>
                </a:solidFill>
                <a:latin typeface="Calibri" pitchFamily="34" charset="0"/>
                <a:cs typeface="+mn-cs"/>
              </a:rPr>
              <a:t>Bhatt DL, Flather MD, Hacke W, et al.</a:t>
            </a:r>
            <a:r>
              <a:rPr lang="nl-NL" sz="1600" i="1" dirty="0">
                <a:solidFill>
                  <a:srgbClr val="B4EBFE"/>
                </a:solidFill>
                <a:effectLst>
                  <a:outerShdw blurRad="38100" dist="38100" dir="2700000" algn="tl">
                    <a:srgbClr val="000000"/>
                  </a:outerShdw>
                </a:effectLst>
                <a:latin typeface="Calibri" pitchFamily="34" charset="0"/>
                <a:cs typeface="+mn-cs"/>
              </a:rPr>
              <a:t> </a:t>
            </a:r>
            <a:r>
              <a:rPr lang="nl-NL" sz="1600" i="1" dirty="0">
                <a:solidFill>
                  <a:srgbClr val="FFFFFF"/>
                </a:solidFill>
                <a:latin typeface="Calibri" pitchFamily="34" charset="0"/>
                <a:cs typeface="+mn-cs"/>
              </a:rPr>
              <a:t>J Am Coll Cardiol.</a:t>
            </a:r>
            <a:r>
              <a:rPr lang="nl-NL" sz="1600" dirty="0">
                <a:solidFill>
                  <a:srgbClr val="FFFFFF"/>
                </a:solidFill>
                <a:latin typeface="Calibri" pitchFamily="34" charset="0"/>
                <a:cs typeface="+mn-cs"/>
              </a:rPr>
              <a:t> 2007;49:1982-1988. </a:t>
            </a:r>
            <a:endParaRPr lang="en-US" sz="1600" dirty="0">
              <a:solidFill>
                <a:srgbClr val="FFFFFF"/>
              </a:solidFill>
              <a:latin typeface="Calibri" pitchFamily="34" charset="0"/>
              <a:cs typeface="+mn-cs"/>
            </a:endParaRPr>
          </a:p>
        </p:txBody>
      </p:sp>
      <p:sp>
        <p:nvSpPr>
          <p:cNvPr id="1596756" name="Line 1364"/>
          <p:cNvSpPr>
            <a:spLocks noChangeShapeType="1"/>
          </p:cNvSpPr>
          <p:nvPr/>
        </p:nvSpPr>
        <p:spPr bwMode="auto">
          <a:xfrm>
            <a:off x="2027238" y="2514600"/>
            <a:ext cx="319087" cy="0"/>
          </a:xfrm>
          <a:prstGeom prst="line">
            <a:avLst/>
          </a:prstGeom>
          <a:noFill/>
          <a:ln w="38100">
            <a:solidFill>
              <a:srgbClr val="6666FF"/>
            </a:solidFill>
            <a:round/>
            <a:headEnd/>
            <a:tailEnd/>
          </a:ln>
          <a:effectLst/>
        </p:spPr>
        <p:txBody>
          <a:bodyPr>
            <a:spAutoFit/>
          </a:bodyPr>
          <a:lstStyle/>
          <a:p>
            <a:pPr algn="ctr" defTabSz="914400" eaLnBrk="0" hangingPunct="0">
              <a:spcBef>
                <a:spcPct val="50000"/>
              </a:spcBef>
              <a:defRPr/>
            </a:pPr>
            <a:endParaRPr lang="en-US" sz="2400" b="1" i="1">
              <a:solidFill>
                <a:srgbClr val="B4EBFE"/>
              </a:solidFill>
              <a:effectLst>
                <a:outerShdw blurRad="38100" dist="38100" dir="2700000" algn="tl">
                  <a:srgbClr val="000000">
                    <a:alpha val="43137"/>
                  </a:srgbClr>
                </a:outerShdw>
              </a:effectLst>
              <a:latin typeface="Arial" pitchFamily="34" charset="0"/>
              <a:cs typeface="+mn-cs"/>
            </a:endParaRPr>
          </a:p>
        </p:txBody>
      </p:sp>
      <p:sp>
        <p:nvSpPr>
          <p:cNvPr id="1596757" name="Line 1365"/>
          <p:cNvSpPr>
            <a:spLocks noChangeShapeType="1"/>
          </p:cNvSpPr>
          <p:nvPr/>
        </p:nvSpPr>
        <p:spPr bwMode="auto">
          <a:xfrm>
            <a:off x="2024063" y="2814638"/>
            <a:ext cx="319087" cy="0"/>
          </a:xfrm>
          <a:prstGeom prst="line">
            <a:avLst/>
          </a:prstGeom>
          <a:noFill/>
          <a:ln w="38100">
            <a:solidFill>
              <a:srgbClr val="00FF00"/>
            </a:solidFill>
            <a:round/>
            <a:headEnd/>
            <a:tailEnd/>
          </a:ln>
          <a:effectLst/>
        </p:spPr>
        <p:txBody>
          <a:bodyPr>
            <a:spAutoFit/>
          </a:bodyPr>
          <a:lstStyle/>
          <a:p>
            <a:pPr algn="ctr" defTabSz="914400" eaLnBrk="0" hangingPunct="0">
              <a:spcBef>
                <a:spcPct val="50000"/>
              </a:spcBef>
              <a:defRPr/>
            </a:pPr>
            <a:endParaRPr lang="en-US" sz="2400" b="1" i="1">
              <a:solidFill>
                <a:srgbClr val="B4EBFE"/>
              </a:solidFill>
              <a:effectLst>
                <a:outerShdw blurRad="38100" dist="38100" dir="2700000" algn="tl">
                  <a:srgbClr val="000000">
                    <a:alpha val="43137"/>
                  </a:srgbClr>
                </a:outerShdw>
              </a:effectLst>
              <a:latin typeface="Arial" pitchFamily="34" charset="0"/>
              <a:cs typeface="+mn-cs"/>
            </a:endParaRPr>
          </a:p>
        </p:txBody>
      </p:sp>
      <p:grpSp>
        <p:nvGrpSpPr>
          <p:cNvPr id="144391" name="Group 1367"/>
          <p:cNvGrpSpPr>
            <a:grpSpLocks/>
          </p:cNvGrpSpPr>
          <p:nvPr/>
        </p:nvGrpSpPr>
        <p:grpSpPr bwMode="auto">
          <a:xfrm>
            <a:off x="1133476" y="1295400"/>
            <a:ext cx="7629525" cy="5106988"/>
            <a:chOff x="1133476" y="1295400"/>
            <a:chExt cx="7629525" cy="5106988"/>
          </a:xfrm>
        </p:grpSpPr>
        <p:grpSp>
          <p:nvGrpSpPr>
            <p:cNvPr id="144392" name="Group 3"/>
            <p:cNvGrpSpPr>
              <a:grpSpLocks/>
            </p:cNvGrpSpPr>
            <p:nvPr/>
          </p:nvGrpSpPr>
          <p:grpSpPr bwMode="auto">
            <a:xfrm>
              <a:off x="1133476" y="1933575"/>
              <a:ext cx="7629525" cy="4468813"/>
              <a:chOff x="677" y="1029"/>
              <a:chExt cx="4806" cy="2815"/>
            </a:xfrm>
          </p:grpSpPr>
          <p:sp>
            <p:nvSpPr>
              <p:cNvPr id="144396" name="Text Box 4"/>
              <p:cNvSpPr txBox="1">
                <a:spLocks noChangeArrowheads="1"/>
              </p:cNvSpPr>
              <p:nvPr/>
            </p:nvSpPr>
            <p:spPr bwMode="auto">
              <a:xfrm>
                <a:off x="2420" y="2537"/>
                <a:ext cx="3063" cy="404"/>
              </a:xfrm>
              <a:prstGeom prst="rect">
                <a:avLst/>
              </a:prstGeom>
              <a:noFill/>
              <a:ln w="9525">
                <a:noFill/>
                <a:miter lim="800000"/>
                <a:headEnd/>
                <a:tailEnd/>
              </a:ln>
            </p:spPr>
            <p:txBody>
              <a:bodyPr>
                <a:spAutoFit/>
              </a:bodyPr>
              <a:lstStyle/>
              <a:p>
                <a:pPr algn="ctr" defTabSz="914400" eaLnBrk="0" hangingPunct="0"/>
                <a:r>
                  <a:rPr lang="fr-FR">
                    <a:solidFill>
                      <a:srgbClr val="FFFFFF"/>
                    </a:solidFill>
                  </a:rPr>
                  <a:t>RRR: 17.1 % (95% CI: 4.4%, 28.1%)</a:t>
                </a:r>
              </a:p>
              <a:p>
                <a:pPr algn="ctr" defTabSz="914400" eaLnBrk="0" hangingPunct="0"/>
                <a:r>
                  <a:rPr lang="fr-FR" i="1">
                    <a:solidFill>
                      <a:srgbClr val="FFFFFF"/>
                    </a:solidFill>
                  </a:rPr>
                  <a:t>P</a:t>
                </a:r>
                <a:r>
                  <a:rPr lang="fr-FR">
                    <a:solidFill>
                      <a:srgbClr val="FFFFFF"/>
                    </a:solidFill>
                  </a:rPr>
                  <a:t>=0.01</a:t>
                </a:r>
                <a:endParaRPr lang="en-GB">
                  <a:solidFill>
                    <a:srgbClr val="FFFFFF"/>
                  </a:solidFill>
                </a:endParaRPr>
              </a:p>
            </p:txBody>
          </p:sp>
          <p:sp>
            <p:nvSpPr>
              <p:cNvPr id="1595397" name="Line 5"/>
              <p:cNvSpPr>
                <a:spLocks noChangeShapeType="1"/>
              </p:cNvSpPr>
              <p:nvPr/>
            </p:nvSpPr>
            <p:spPr bwMode="auto">
              <a:xfrm>
                <a:off x="1115" y="1060"/>
                <a:ext cx="1" cy="2336"/>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398" name="Line 6"/>
              <p:cNvSpPr>
                <a:spLocks noChangeShapeType="1"/>
              </p:cNvSpPr>
              <p:nvPr/>
            </p:nvSpPr>
            <p:spPr bwMode="auto">
              <a:xfrm flipH="1">
                <a:off x="1091" y="3362"/>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399" name="Line 7"/>
              <p:cNvSpPr>
                <a:spLocks noChangeShapeType="1"/>
              </p:cNvSpPr>
              <p:nvPr/>
            </p:nvSpPr>
            <p:spPr bwMode="auto">
              <a:xfrm flipH="1">
                <a:off x="1091" y="2908"/>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00" name="Line 8"/>
              <p:cNvSpPr>
                <a:spLocks noChangeShapeType="1"/>
              </p:cNvSpPr>
              <p:nvPr/>
            </p:nvSpPr>
            <p:spPr bwMode="auto">
              <a:xfrm flipH="1">
                <a:off x="1091" y="2454"/>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01" name="Line 9"/>
              <p:cNvSpPr>
                <a:spLocks noChangeShapeType="1"/>
              </p:cNvSpPr>
              <p:nvPr/>
            </p:nvSpPr>
            <p:spPr bwMode="auto">
              <a:xfrm flipH="1">
                <a:off x="1091" y="2000"/>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02" name="Line 10"/>
              <p:cNvSpPr>
                <a:spLocks noChangeShapeType="1"/>
              </p:cNvSpPr>
              <p:nvPr/>
            </p:nvSpPr>
            <p:spPr bwMode="auto">
              <a:xfrm flipH="1">
                <a:off x="1091" y="1546"/>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03" name="Line 11"/>
              <p:cNvSpPr>
                <a:spLocks noChangeShapeType="1"/>
              </p:cNvSpPr>
              <p:nvPr/>
            </p:nvSpPr>
            <p:spPr bwMode="auto">
              <a:xfrm flipH="1">
                <a:off x="1091" y="1092"/>
                <a:ext cx="24"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44404" name="Rectangle 12"/>
              <p:cNvSpPr>
                <a:spLocks noChangeArrowheads="1"/>
              </p:cNvSpPr>
              <p:nvPr/>
            </p:nvSpPr>
            <p:spPr bwMode="auto">
              <a:xfrm rot="16200000">
                <a:off x="-315" y="2174"/>
                <a:ext cx="2157" cy="174"/>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Primary Outcome Event Rate (%)</a:t>
                </a:r>
              </a:p>
            </p:txBody>
          </p:sp>
          <p:sp>
            <p:nvSpPr>
              <p:cNvPr id="144405" name="Rectangle 13"/>
              <p:cNvSpPr>
                <a:spLocks noChangeArrowheads="1"/>
              </p:cNvSpPr>
              <p:nvPr/>
            </p:nvSpPr>
            <p:spPr bwMode="auto">
              <a:xfrm>
                <a:off x="957" y="3299"/>
                <a:ext cx="8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0</a:t>
                </a:r>
              </a:p>
            </p:txBody>
          </p:sp>
          <p:sp>
            <p:nvSpPr>
              <p:cNvPr id="144406" name="Rectangle 14"/>
              <p:cNvSpPr>
                <a:spLocks noChangeArrowheads="1"/>
              </p:cNvSpPr>
              <p:nvPr/>
            </p:nvSpPr>
            <p:spPr bwMode="auto">
              <a:xfrm>
                <a:off x="957" y="2845"/>
                <a:ext cx="8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2</a:t>
                </a:r>
              </a:p>
            </p:txBody>
          </p:sp>
          <p:sp>
            <p:nvSpPr>
              <p:cNvPr id="144407" name="Rectangle 15"/>
              <p:cNvSpPr>
                <a:spLocks noChangeArrowheads="1"/>
              </p:cNvSpPr>
              <p:nvPr/>
            </p:nvSpPr>
            <p:spPr bwMode="auto">
              <a:xfrm>
                <a:off x="957" y="2391"/>
                <a:ext cx="8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4</a:t>
                </a:r>
              </a:p>
            </p:txBody>
          </p:sp>
          <p:sp>
            <p:nvSpPr>
              <p:cNvPr id="144408" name="Rectangle 16"/>
              <p:cNvSpPr>
                <a:spLocks noChangeArrowheads="1"/>
              </p:cNvSpPr>
              <p:nvPr/>
            </p:nvSpPr>
            <p:spPr bwMode="auto">
              <a:xfrm>
                <a:off x="957" y="1937"/>
                <a:ext cx="8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6</a:t>
                </a:r>
              </a:p>
            </p:txBody>
          </p:sp>
          <p:sp>
            <p:nvSpPr>
              <p:cNvPr id="144409" name="Rectangle 17"/>
              <p:cNvSpPr>
                <a:spLocks noChangeArrowheads="1"/>
              </p:cNvSpPr>
              <p:nvPr/>
            </p:nvSpPr>
            <p:spPr bwMode="auto">
              <a:xfrm>
                <a:off x="957" y="1483"/>
                <a:ext cx="8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8</a:t>
                </a:r>
              </a:p>
            </p:txBody>
          </p:sp>
          <p:sp>
            <p:nvSpPr>
              <p:cNvPr id="144410" name="Rectangle 18"/>
              <p:cNvSpPr>
                <a:spLocks noChangeArrowheads="1"/>
              </p:cNvSpPr>
              <p:nvPr/>
            </p:nvSpPr>
            <p:spPr bwMode="auto">
              <a:xfrm>
                <a:off x="896" y="1029"/>
                <a:ext cx="16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10</a:t>
                </a:r>
              </a:p>
            </p:txBody>
          </p:sp>
          <p:sp>
            <p:nvSpPr>
              <p:cNvPr id="1595411" name="Line 19"/>
              <p:cNvSpPr>
                <a:spLocks noChangeShapeType="1"/>
              </p:cNvSpPr>
              <p:nvPr/>
            </p:nvSpPr>
            <p:spPr bwMode="auto">
              <a:xfrm flipH="1">
                <a:off x="1115" y="3396"/>
                <a:ext cx="2726" cy="1"/>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2" name="Line 20"/>
              <p:cNvSpPr>
                <a:spLocks noChangeShapeType="1"/>
              </p:cNvSpPr>
              <p:nvPr/>
            </p:nvSpPr>
            <p:spPr bwMode="auto">
              <a:xfrm>
                <a:off x="1139"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3" name="Line 21"/>
              <p:cNvSpPr>
                <a:spLocks noChangeShapeType="1"/>
              </p:cNvSpPr>
              <p:nvPr/>
            </p:nvSpPr>
            <p:spPr bwMode="auto">
              <a:xfrm>
                <a:off x="1674"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4" name="Line 22"/>
              <p:cNvSpPr>
                <a:spLocks noChangeShapeType="1"/>
              </p:cNvSpPr>
              <p:nvPr/>
            </p:nvSpPr>
            <p:spPr bwMode="auto">
              <a:xfrm>
                <a:off x="2210"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5" name="Line 23"/>
              <p:cNvSpPr>
                <a:spLocks noChangeShapeType="1"/>
              </p:cNvSpPr>
              <p:nvPr/>
            </p:nvSpPr>
            <p:spPr bwMode="auto">
              <a:xfrm>
                <a:off x="2745"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6" name="Line 24"/>
              <p:cNvSpPr>
                <a:spLocks noChangeShapeType="1"/>
              </p:cNvSpPr>
              <p:nvPr/>
            </p:nvSpPr>
            <p:spPr bwMode="auto">
              <a:xfrm>
                <a:off x="3281"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17" name="Line 25"/>
              <p:cNvSpPr>
                <a:spLocks noChangeShapeType="1"/>
              </p:cNvSpPr>
              <p:nvPr/>
            </p:nvSpPr>
            <p:spPr bwMode="auto">
              <a:xfrm>
                <a:off x="3817" y="3396"/>
                <a:ext cx="1" cy="33"/>
              </a:xfrm>
              <a:prstGeom prst="line">
                <a:avLst/>
              </a:prstGeom>
              <a:noFill/>
              <a:ln w="38100">
                <a:solidFill>
                  <a:schemeClr val="bg1"/>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44418" name="Rectangle 26"/>
              <p:cNvSpPr>
                <a:spLocks noChangeArrowheads="1"/>
              </p:cNvSpPr>
              <p:nvPr/>
            </p:nvSpPr>
            <p:spPr bwMode="auto">
              <a:xfrm>
                <a:off x="1576" y="3670"/>
                <a:ext cx="1890" cy="174"/>
              </a:xfrm>
              <a:prstGeom prst="rect">
                <a:avLst/>
              </a:prstGeom>
              <a:noFill/>
              <a:ln w="9525">
                <a:noFill/>
                <a:miter lim="800000"/>
                <a:headEnd/>
                <a:tailEnd/>
              </a:ln>
            </p:spPr>
            <p:txBody>
              <a:bodyPr wrap="none" lIns="0" tIns="0" rIns="0" bIns="0">
                <a:spAutoFit/>
              </a:bodyPr>
              <a:lstStyle/>
              <a:p>
                <a:pPr defTabSz="914400"/>
                <a:r>
                  <a:rPr lang="en-US" dirty="0">
                    <a:solidFill>
                      <a:srgbClr val="FFFFFF"/>
                    </a:solidFill>
                  </a:rPr>
                  <a:t>Months Since Randomization</a:t>
                </a:r>
              </a:p>
            </p:txBody>
          </p:sp>
          <p:sp>
            <p:nvSpPr>
              <p:cNvPr id="144419" name="Rectangle 27"/>
              <p:cNvSpPr>
                <a:spLocks noChangeArrowheads="1"/>
              </p:cNvSpPr>
              <p:nvPr/>
            </p:nvSpPr>
            <p:spPr bwMode="auto">
              <a:xfrm>
                <a:off x="1068" y="3444"/>
                <a:ext cx="12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 0</a:t>
                </a:r>
              </a:p>
            </p:txBody>
          </p:sp>
          <p:sp>
            <p:nvSpPr>
              <p:cNvPr id="144420" name="Rectangle 28"/>
              <p:cNvSpPr>
                <a:spLocks noChangeArrowheads="1"/>
              </p:cNvSpPr>
              <p:nvPr/>
            </p:nvSpPr>
            <p:spPr bwMode="auto">
              <a:xfrm>
                <a:off x="1604" y="3444"/>
                <a:ext cx="12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 6</a:t>
                </a:r>
              </a:p>
            </p:txBody>
          </p:sp>
          <p:sp>
            <p:nvSpPr>
              <p:cNvPr id="144421" name="Rectangle 29"/>
              <p:cNvSpPr>
                <a:spLocks noChangeArrowheads="1"/>
              </p:cNvSpPr>
              <p:nvPr/>
            </p:nvSpPr>
            <p:spPr bwMode="auto">
              <a:xfrm>
                <a:off x="2125" y="3444"/>
                <a:ext cx="16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12</a:t>
                </a:r>
              </a:p>
            </p:txBody>
          </p:sp>
          <p:sp>
            <p:nvSpPr>
              <p:cNvPr id="144422" name="Rectangle 30"/>
              <p:cNvSpPr>
                <a:spLocks noChangeArrowheads="1"/>
              </p:cNvSpPr>
              <p:nvPr/>
            </p:nvSpPr>
            <p:spPr bwMode="auto">
              <a:xfrm>
                <a:off x="2660" y="3444"/>
                <a:ext cx="16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18</a:t>
                </a:r>
              </a:p>
            </p:txBody>
          </p:sp>
          <p:sp>
            <p:nvSpPr>
              <p:cNvPr id="144423" name="Rectangle 31"/>
              <p:cNvSpPr>
                <a:spLocks noChangeArrowheads="1"/>
              </p:cNvSpPr>
              <p:nvPr/>
            </p:nvSpPr>
            <p:spPr bwMode="auto">
              <a:xfrm>
                <a:off x="3195" y="3444"/>
                <a:ext cx="16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24</a:t>
                </a:r>
              </a:p>
            </p:txBody>
          </p:sp>
          <p:sp>
            <p:nvSpPr>
              <p:cNvPr id="144424" name="Rectangle 32"/>
              <p:cNvSpPr>
                <a:spLocks noChangeArrowheads="1"/>
              </p:cNvSpPr>
              <p:nvPr/>
            </p:nvSpPr>
            <p:spPr bwMode="auto">
              <a:xfrm>
                <a:off x="3730" y="3444"/>
                <a:ext cx="160" cy="173"/>
              </a:xfrm>
              <a:prstGeom prst="rect">
                <a:avLst/>
              </a:prstGeom>
              <a:noFill/>
              <a:ln w="9525">
                <a:noFill/>
                <a:miter lim="800000"/>
                <a:headEnd/>
                <a:tailEnd/>
              </a:ln>
            </p:spPr>
            <p:txBody>
              <a:bodyPr wrap="none" lIns="0" tIns="0" rIns="0" bIns="0">
                <a:spAutoFit/>
              </a:bodyPr>
              <a:lstStyle/>
              <a:p>
                <a:pPr defTabSz="914400"/>
                <a:r>
                  <a:rPr lang="en-US">
                    <a:solidFill>
                      <a:srgbClr val="FFFFFF"/>
                    </a:solidFill>
                  </a:rPr>
                  <a:t>30</a:t>
                </a:r>
              </a:p>
            </p:txBody>
          </p:sp>
          <p:grpSp>
            <p:nvGrpSpPr>
              <p:cNvPr id="144425" name="Group 33"/>
              <p:cNvGrpSpPr>
                <a:grpSpLocks/>
              </p:cNvGrpSpPr>
              <p:nvPr/>
            </p:nvGrpSpPr>
            <p:grpSpPr bwMode="auto">
              <a:xfrm>
                <a:off x="1139" y="1554"/>
                <a:ext cx="2678" cy="1808"/>
                <a:chOff x="1327" y="1508"/>
                <a:chExt cx="2792" cy="1886"/>
              </a:xfrm>
            </p:grpSpPr>
            <p:grpSp>
              <p:nvGrpSpPr>
                <p:cNvPr id="145743" name="Group 34"/>
                <p:cNvGrpSpPr>
                  <a:grpSpLocks/>
                </p:cNvGrpSpPr>
                <p:nvPr/>
              </p:nvGrpSpPr>
              <p:grpSpPr bwMode="auto">
                <a:xfrm>
                  <a:off x="1327" y="1806"/>
                  <a:ext cx="2327" cy="1588"/>
                  <a:chOff x="1327" y="1806"/>
                  <a:chExt cx="2327" cy="1588"/>
                </a:xfrm>
              </p:grpSpPr>
              <p:sp>
                <p:nvSpPr>
                  <p:cNvPr id="1595427" name="Freeform 35"/>
                  <p:cNvSpPr>
                    <a:spLocks/>
                  </p:cNvSpPr>
                  <p:nvPr/>
                </p:nvSpPr>
                <p:spPr bwMode="auto">
                  <a:xfrm>
                    <a:off x="1327" y="3174"/>
                    <a:ext cx="242" cy="220"/>
                  </a:xfrm>
                  <a:custGeom>
                    <a:avLst/>
                    <a:gdLst/>
                    <a:ahLst/>
                    <a:cxnLst>
                      <a:cxn ang="0">
                        <a:pos x="0" y="880"/>
                      </a:cxn>
                      <a:cxn ang="0">
                        <a:pos x="11" y="880"/>
                      </a:cxn>
                      <a:cxn ang="0">
                        <a:pos x="11" y="840"/>
                      </a:cxn>
                      <a:cxn ang="0">
                        <a:pos x="25" y="840"/>
                      </a:cxn>
                      <a:cxn ang="0">
                        <a:pos x="25" y="802"/>
                      </a:cxn>
                      <a:cxn ang="0">
                        <a:pos x="36" y="802"/>
                      </a:cxn>
                      <a:cxn ang="0">
                        <a:pos x="36" y="780"/>
                      </a:cxn>
                      <a:cxn ang="0">
                        <a:pos x="73" y="780"/>
                      </a:cxn>
                      <a:cxn ang="0">
                        <a:pos x="73" y="743"/>
                      </a:cxn>
                      <a:cxn ang="0">
                        <a:pos x="146" y="743"/>
                      </a:cxn>
                      <a:cxn ang="0">
                        <a:pos x="146" y="721"/>
                      </a:cxn>
                      <a:cxn ang="0">
                        <a:pos x="195" y="721"/>
                      </a:cxn>
                      <a:cxn ang="0">
                        <a:pos x="195" y="643"/>
                      </a:cxn>
                      <a:cxn ang="0">
                        <a:pos x="206" y="643"/>
                      </a:cxn>
                      <a:cxn ang="0">
                        <a:pos x="206" y="621"/>
                      </a:cxn>
                      <a:cxn ang="0">
                        <a:pos x="219" y="621"/>
                      </a:cxn>
                      <a:cxn ang="0">
                        <a:pos x="219" y="601"/>
                      </a:cxn>
                      <a:cxn ang="0">
                        <a:pos x="292" y="601"/>
                      </a:cxn>
                      <a:cxn ang="0">
                        <a:pos x="292" y="580"/>
                      </a:cxn>
                      <a:cxn ang="0">
                        <a:pos x="330" y="580"/>
                      </a:cxn>
                      <a:cxn ang="0">
                        <a:pos x="330" y="561"/>
                      </a:cxn>
                      <a:cxn ang="0">
                        <a:pos x="354" y="561"/>
                      </a:cxn>
                      <a:cxn ang="0">
                        <a:pos x="354" y="542"/>
                      </a:cxn>
                      <a:cxn ang="0">
                        <a:pos x="365" y="542"/>
                      </a:cxn>
                      <a:cxn ang="0">
                        <a:pos x="365" y="520"/>
                      </a:cxn>
                      <a:cxn ang="0">
                        <a:pos x="403" y="520"/>
                      </a:cxn>
                      <a:cxn ang="0">
                        <a:pos x="403" y="502"/>
                      </a:cxn>
                      <a:cxn ang="0">
                        <a:pos x="414" y="502"/>
                      </a:cxn>
                      <a:cxn ang="0">
                        <a:pos x="414" y="461"/>
                      </a:cxn>
                      <a:cxn ang="0">
                        <a:pos x="427" y="461"/>
                      </a:cxn>
                      <a:cxn ang="0">
                        <a:pos x="427" y="420"/>
                      </a:cxn>
                      <a:cxn ang="0">
                        <a:pos x="438" y="420"/>
                      </a:cxn>
                      <a:cxn ang="0">
                        <a:pos x="438" y="402"/>
                      </a:cxn>
                      <a:cxn ang="0">
                        <a:pos x="463" y="402"/>
                      </a:cxn>
                      <a:cxn ang="0">
                        <a:pos x="463" y="361"/>
                      </a:cxn>
                      <a:cxn ang="0">
                        <a:pos x="560" y="361"/>
                      </a:cxn>
                      <a:cxn ang="0">
                        <a:pos x="560" y="342"/>
                      </a:cxn>
                      <a:cxn ang="0">
                        <a:pos x="598" y="342"/>
                      </a:cxn>
                      <a:cxn ang="0">
                        <a:pos x="598" y="320"/>
                      </a:cxn>
                      <a:cxn ang="0">
                        <a:pos x="622" y="320"/>
                      </a:cxn>
                      <a:cxn ang="0">
                        <a:pos x="622" y="301"/>
                      </a:cxn>
                      <a:cxn ang="0">
                        <a:pos x="637" y="301"/>
                      </a:cxn>
                      <a:cxn ang="0">
                        <a:pos x="637" y="241"/>
                      </a:cxn>
                      <a:cxn ang="0">
                        <a:pos x="647" y="241"/>
                      </a:cxn>
                      <a:cxn ang="0">
                        <a:pos x="647" y="219"/>
                      </a:cxn>
                      <a:cxn ang="0">
                        <a:pos x="661" y="219"/>
                      </a:cxn>
                      <a:cxn ang="0">
                        <a:pos x="661" y="201"/>
                      </a:cxn>
                      <a:cxn ang="0">
                        <a:pos x="710" y="201"/>
                      </a:cxn>
                      <a:cxn ang="0">
                        <a:pos x="710" y="182"/>
                      </a:cxn>
                      <a:cxn ang="0">
                        <a:pos x="734" y="182"/>
                      </a:cxn>
                      <a:cxn ang="0">
                        <a:pos x="734" y="122"/>
                      </a:cxn>
                      <a:cxn ang="0">
                        <a:pos x="818" y="122"/>
                      </a:cxn>
                      <a:cxn ang="0">
                        <a:pos x="818" y="101"/>
                      </a:cxn>
                      <a:cxn ang="0">
                        <a:pos x="831" y="101"/>
                      </a:cxn>
                      <a:cxn ang="0">
                        <a:pos x="831" y="82"/>
                      </a:cxn>
                      <a:cxn ang="0">
                        <a:pos x="880" y="82"/>
                      </a:cxn>
                      <a:cxn ang="0">
                        <a:pos x="880" y="60"/>
                      </a:cxn>
                      <a:cxn ang="0">
                        <a:pos x="904" y="60"/>
                      </a:cxn>
                      <a:cxn ang="0">
                        <a:pos x="904" y="42"/>
                      </a:cxn>
                      <a:cxn ang="0">
                        <a:pos x="929" y="42"/>
                      </a:cxn>
                      <a:cxn ang="0">
                        <a:pos x="929" y="22"/>
                      </a:cxn>
                      <a:cxn ang="0">
                        <a:pos x="966" y="22"/>
                      </a:cxn>
                      <a:cxn ang="0">
                        <a:pos x="966" y="0"/>
                      </a:cxn>
                    </a:cxnLst>
                    <a:rect l="0" t="0" r="r" b="b"/>
                    <a:pathLst>
                      <a:path w="966" h="880">
                        <a:moveTo>
                          <a:pt x="0" y="880"/>
                        </a:moveTo>
                        <a:lnTo>
                          <a:pt x="11" y="880"/>
                        </a:lnTo>
                        <a:lnTo>
                          <a:pt x="11" y="840"/>
                        </a:lnTo>
                        <a:lnTo>
                          <a:pt x="25" y="840"/>
                        </a:lnTo>
                        <a:lnTo>
                          <a:pt x="25" y="802"/>
                        </a:lnTo>
                        <a:lnTo>
                          <a:pt x="36" y="802"/>
                        </a:lnTo>
                        <a:lnTo>
                          <a:pt x="36" y="780"/>
                        </a:lnTo>
                        <a:lnTo>
                          <a:pt x="73" y="780"/>
                        </a:lnTo>
                        <a:lnTo>
                          <a:pt x="73" y="743"/>
                        </a:lnTo>
                        <a:lnTo>
                          <a:pt x="146" y="743"/>
                        </a:lnTo>
                        <a:lnTo>
                          <a:pt x="146" y="721"/>
                        </a:lnTo>
                        <a:lnTo>
                          <a:pt x="195" y="721"/>
                        </a:lnTo>
                        <a:lnTo>
                          <a:pt x="195" y="643"/>
                        </a:lnTo>
                        <a:lnTo>
                          <a:pt x="206" y="643"/>
                        </a:lnTo>
                        <a:lnTo>
                          <a:pt x="206" y="621"/>
                        </a:lnTo>
                        <a:lnTo>
                          <a:pt x="219" y="621"/>
                        </a:lnTo>
                        <a:lnTo>
                          <a:pt x="219" y="601"/>
                        </a:lnTo>
                        <a:lnTo>
                          <a:pt x="292" y="601"/>
                        </a:lnTo>
                        <a:lnTo>
                          <a:pt x="292" y="580"/>
                        </a:lnTo>
                        <a:lnTo>
                          <a:pt x="330" y="580"/>
                        </a:lnTo>
                        <a:lnTo>
                          <a:pt x="330" y="561"/>
                        </a:lnTo>
                        <a:lnTo>
                          <a:pt x="354" y="561"/>
                        </a:lnTo>
                        <a:lnTo>
                          <a:pt x="354" y="542"/>
                        </a:lnTo>
                        <a:lnTo>
                          <a:pt x="365" y="542"/>
                        </a:lnTo>
                        <a:lnTo>
                          <a:pt x="365" y="520"/>
                        </a:lnTo>
                        <a:lnTo>
                          <a:pt x="403" y="520"/>
                        </a:lnTo>
                        <a:lnTo>
                          <a:pt x="403" y="502"/>
                        </a:lnTo>
                        <a:lnTo>
                          <a:pt x="414" y="502"/>
                        </a:lnTo>
                        <a:lnTo>
                          <a:pt x="414" y="461"/>
                        </a:lnTo>
                        <a:lnTo>
                          <a:pt x="427" y="461"/>
                        </a:lnTo>
                        <a:lnTo>
                          <a:pt x="427" y="420"/>
                        </a:lnTo>
                        <a:lnTo>
                          <a:pt x="438" y="420"/>
                        </a:lnTo>
                        <a:lnTo>
                          <a:pt x="438" y="402"/>
                        </a:lnTo>
                        <a:lnTo>
                          <a:pt x="463" y="402"/>
                        </a:lnTo>
                        <a:lnTo>
                          <a:pt x="463" y="361"/>
                        </a:lnTo>
                        <a:lnTo>
                          <a:pt x="560" y="361"/>
                        </a:lnTo>
                        <a:lnTo>
                          <a:pt x="560" y="342"/>
                        </a:lnTo>
                        <a:lnTo>
                          <a:pt x="598" y="342"/>
                        </a:lnTo>
                        <a:lnTo>
                          <a:pt x="598" y="320"/>
                        </a:lnTo>
                        <a:lnTo>
                          <a:pt x="622" y="320"/>
                        </a:lnTo>
                        <a:lnTo>
                          <a:pt x="622" y="301"/>
                        </a:lnTo>
                        <a:lnTo>
                          <a:pt x="637" y="301"/>
                        </a:lnTo>
                        <a:lnTo>
                          <a:pt x="637" y="241"/>
                        </a:lnTo>
                        <a:lnTo>
                          <a:pt x="647" y="241"/>
                        </a:lnTo>
                        <a:lnTo>
                          <a:pt x="647" y="219"/>
                        </a:lnTo>
                        <a:lnTo>
                          <a:pt x="661" y="219"/>
                        </a:lnTo>
                        <a:lnTo>
                          <a:pt x="661" y="201"/>
                        </a:lnTo>
                        <a:lnTo>
                          <a:pt x="710" y="201"/>
                        </a:lnTo>
                        <a:lnTo>
                          <a:pt x="710" y="182"/>
                        </a:lnTo>
                        <a:lnTo>
                          <a:pt x="734" y="182"/>
                        </a:lnTo>
                        <a:lnTo>
                          <a:pt x="734" y="122"/>
                        </a:lnTo>
                        <a:lnTo>
                          <a:pt x="818" y="122"/>
                        </a:lnTo>
                        <a:lnTo>
                          <a:pt x="818" y="101"/>
                        </a:lnTo>
                        <a:lnTo>
                          <a:pt x="831" y="101"/>
                        </a:lnTo>
                        <a:lnTo>
                          <a:pt x="831" y="82"/>
                        </a:lnTo>
                        <a:lnTo>
                          <a:pt x="880" y="82"/>
                        </a:lnTo>
                        <a:lnTo>
                          <a:pt x="880" y="60"/>
                        </a:lnTo>
                        <a:lnTo>
                          <a:pt x="904" y="60"/>
                        </a:lnTo>
                        <a:lnTo>
                          <a:pt x="904" y="42"/>
                        </a:lnTo>
                        <a:lnTo>
                          <a:pt x="929" y="42"/>
                        </a:lnTo>
                        <a:lnTo>
                          <a:pt x="929" y="22"/>
                        </a:lnTo>
                        <a:lnTo>
                          <a:pt x="966" y="22"/>
                        </a:lnTo>
                        <a:lnTo>
                          <a:pt x="966"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28" name="Freeform 36"/>
                  <p:cNvSpPr>
                    <a:spLocks/>
                  </p:cNvSpPr>
                  <p:nvPr/>
                </p:nvSpPr>
                <p:spPr bwMode="auto">
                  <a:xfrm>
                    <a:off x="1569" y="2984"/>
                    <a:ext cx="272" cy="190"/>
                  </a:xfrm>
                  <a:custGeom>
                    <a:avLst/>
                    <a:gdLst/>
                    <a:ahLst/>
                    <a:cxnLst>
                      <a:cxn ang="0">
                        <a:pos x="11" y="760"/>
                      </a:cxn>
                      <a:cxn ang="0">
                        <a:pos x="25" y="742"/>
                      </a:cxn>
                      <a:cxn ang="0">
                        <a:pos x="84" y="720"/>
                      </a:cxn>
                      <a:cxn ang="0">
                        <a:pos x="147" y="682"/>
                      </a:cxn>
                      <a:cxn ang="0">
                        <a:pos x="157" y="661"/>
                      </a:cxn>
                      <a:cxn ang="0">
                        <a:pos x="171" y="641"/>
                      </a:cxn>
                      <a:cxn ang="0">
                        <a:pos x="182" y="620"/>
                      </a:cxn>
                      <a:cxn ang="0">
                        <a:pos x="195" y="601"/>
                      </a:cxn>
                      <a:cxn ang="0">
                        <a:pos x="206" y="582"/>
                      </a:cxn>
                      <a:cxn ang="0">
                        <a:pos x="220" y="561"/>
                      </a:cxn>
                      <a:cxn ang="0">
                        <a:pos x="230" y="541"/>
                      </a:cxn>
                      <a:cxn ang="0">
                        <a:pos x="244" y="519"/>
                      </a:cxn>
                      <a:cxn ang="0">
                        <a:pos x="255" y="482"/>
                      </a:cxn>
                      <a:cxn ang="0">
                        <a:pos x="355" y="460"/>
                      </a:cxn>
                      <a:cxn ang="0">
                        <a:pos x="476" y="420"/>
                      </a:cxn>
                      <a:cxn ang="0">
                        <a:pos x="512" y="400"/>
                      </a:cxn>
                      <a:cxn ang="0">
                        <a:pos x="536" y="360"/>
                      </a:cxn>
                      <a:cxn ang="0">
                        <a:pos x="560" y="341"/>
                      </a:cxn>
                      <a:cxn ang="0">
                        <a:pos x="585" y="320"/>
                      </a:cxn>
                      <a:cxn ang="0">
                        <a:pos x="599" y="300"/>
                      </a:cxn>
                      <a:cxn ang="0">
                        <a:pos x="769" y="281"/>
                      </a:cxn>
                      <a:cxn ang="0">
                        <a:pos x="794" y="260"/>
                      </a:cxn>
                      <a:cxn ang="0">
                        <a:pos x="842" y="241"/>
                      </a:cxn>
                      <a:cxn ang="0">
                        <a:pos x="880" y="219"/>
                      </a:cxn>
                      <a:cxn ang="0">
                        <a:pos x="891" y="201"/>
                      </a:cxn>
                      <a:cxn ang="0">
                        <a:pos x="915" y="181"/>
                      </a:cxn>
                      <a:cxn ang="0">
                        <a:pos x="940" y="159"/>
                      </a:cxn>
                      <a:cxn ang="0">
                        <a:pos x="953" y="141"/>
                      </a:cxn>
                      <a:cxn ang="0">
                        <a:pos x="967" y="119"/>
                      </a:cxn>
                      <a:cxn ang="0">
                        <a:pos x="1002" y="81"/>
                      </a:cxn>
                      <a:cxn ang="0">
                        <a:pos x="1064" y="59"/>
                      </a:cxn>
                      <a:cxn ang="0">
                        <a:pos x="1088" y="40"/>
                      </a:cxn>
                    </a:cxnLst>
                    <a:rect l="0" t="0" r="r" b="b"/>
                    <a:pathLst>
                      <a:path w="1088" h="760">
                        <a:moveTo>
                          <a:pt x="0" y="760"/>
                        </a:moveTo>
                        <a:lnTo>
                          <a:pt x="11" y="760"/>
                        </a:lnTo>
                        <a:lnTo>
                          <a:pt x="11" y="742"/>
                        </a:lnTo>
                        <a:lnTo>
                          <a:pt x="25" y="742"/>
                        </a:lnTo>
                        <a:lnTo>
                          <a:pt x="25" y="720"/>
                        </a:lnTo>
                        <a:lnTo>
                          <a:pt x="84" y="720"/>
                        </a:lnTo>
                        <a:lnTo>
                          <a:pt x="84" y="682"/>
                        </a:lnTo>
                        <a:lnTo>
                          <a:pt x="147" y="682"/>
                        </a:lnTo>
                        <a:lnTo>
                          <a:pt x="147" y="661"/>
                        </a:lnTo>
                        <a:lnTo>
                          <a:pt x="157" y="661"/>
                        </a:lnTo>
                        <a:lnTo>
                          <a:pt x="157" y="641"/>
                        </a:lnTo>
                        <a:lnTo>
                          <a:pt x="171" y="641"/>
                        </a:lnTo>
                        <a:lnTo>
                          <a:pt x="171" y="620"/>
                        </a:lnTo>
                        <a:lnTo>
                          <a:pt x="182" y="620"/>
                        </a:lnTo>
                        <a:lnTo>
                          <a:pt x="182" y="601"/>
                        </a:lnTo>
                        <a:lnTo>
                          <a:pt x="195" y="601"/>
                        </a:lnTo>
                        <a:lnTo>
                          <a:pt x="195" y="582"/>
                        </a:lnTo>
                        <a:lnTo>
                          <a:pt x="206" y="582"/>
                        </a:lnTo>
                        <a:lnTo>
                          <a:pt x="206" y="561"/>
                        </a:lnTo>
                        <a:lnTo>
                          <a:pt x="220" y="561"/>
                        </a:lnTo>
                        <a:lnTo>
                          <a:pt x="220" y="541"/>
                        </a:lnTo>
                        <a:lnTo>
                          <a:pt x="230" y="541"/>
                        </a:lnTo>
                        <a:lnTo>
                          <a:pt x="230" y="519"/>
                        </a:lnTo>
                        <a:lnTo>
                          <a:pt x="244" y="519"/>
                        </a:lnTo>
                        <a:lnTo>
                          <a:pt x="244" y="482"/>
                        </a:lnTo>
                        <a:lnTo>
                          <a:pt x="255" y="482"/>
                        </a:lnTo>
                        <a:lnTo>
                          <a:pt x="255" y="460"/>
                        </a:lnTo>
                        <a:lnTo>
                          <a:pt x="355" y="460"/>
                        </a:lnTo>
                        <a:lnTo>
                          <a:pt x="355" y="420"/>
                        </a:lnTo>
                        <a:lnTo>
                          <a:pt x="476" y="420"/>
                        </a:lnTo>
                        <a:lnTo>
                          <a:pt x="476" y="400"/>
                        </a:lnTo>
                        <a:lnTo>
                          <a:pt x="512" y="400"/>
                        </a:lnTo>
                        <a:lnTo>
                          <a:pt x="512" y="360"/>
                        </a:lnTo>
                        <a:lnTo>
                          <a:pt x="536" y="360"/>
                        </a:lnTo>
                        <a:lnTo>
                          <a:pt x="536" y="341"/>
                        </a:lnTo>
                        <a:lnTo>
                          <a:pt x="560" y="341"/>
                        </a:lnTo>
                        <a:lnTo>
                          <a:pt x="560" y="320"/>
                        </a:lnTo>
                        <a:lnTo>
                          <a:pt x="585" y="320"/>
                        </a:lnTo>
                        <a:lnTo>
                          <a:pt x="585" y="300"/>
                        </a:lnTo>
                        <a:lnTo>
                          <a:pt x="599" y="300"/>
                        </a:lnTo>
                        <a:lnTo>
                          <a:pt x="599" y="281"/>
                        </a:lnTo>
                        <a:lnTo>
                          <a:pt x="769" y="281"/>
                        </a:lnTo>
                        <a:lnTo>
                          <a:pt x="769" y="260"/>
                        </a:lnTo>
                        <a:lnTo>
                          <a:pt x="794" y="260"/>
                        </a:lnTo>
                        <a:lnTo>
                          <a:pt x="794" y="241"/>
                        </a:lnTo>
                        <a:lnTo>
                          <a:pt x="842" y="241"/>
                        </a:lnTo>
                        <a:lnTo>
                          <a:pt x="842" y="219"/>
                        </a:lnTo>
                        <a:lnTo>
                          <a:pt x="880" y="219"/>
                        </a:lnTo>
                        <a:lnTo>
                          <a:pt x="880" y="201"/>
                        </a:lnTo>
                        <a:lnTo>
                          <a:pt x="891" y="201"/>
                        </a:lnTo>
                        <a:lnTo>
                          <a:pt x="891" y="181"/>
                        </a:lnTo>
                        <a:lnTo>
                          <a:pt x="915" y="181"/>
                        </a:lnTo>
                        <a:lnTo>
                          <a:pt x="915" y="159"/>
                        </a:lnTo>
                        <a:lnTo>
                          <a:pt x="940" y="159"/>
                        </a:lnTo>
                        <a:lnTo>
                          <a:pt x="940" y="141"/>
                        </a:lnTo>
                        <a:lnTo>
                          <a:pt x="953" y="141"/>
                        </a:lnTo>
                        <a:lnTo>
                          <a:pt x="953" y="119"/>
                        </a:lnTo>
                        <a:lnTo>
                          <a:pt x="967" y="119"/>
                        </a:lnTo>
                        <a:lnTo>
                          <a:pt x="967" y="81"/>
                        </a:lnTo>
                        <a:lnTo>
                          <a:pt x="1002" y="81"/>
                        </a:lnTo>
                        <a:lnTo>
                          <a:pt x="1002" y="59"/>
                        </a:lnTo>
                        <a:lnTo>
                          <a:pt x="1064" y="59"/>
                        </a:lnTo>
                        <a:lnTo>
                          <a:pt x="1064" y="40"/>
                        </a:lnTo>
                        <a:lnTo>
                          <a:pt x="1088" y="40"/>
                        </a:lnTo>
                        <a:lnTo>
                          <a:pt x="1088"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29" name="Freeform 37"/>
                  <p:cNvSpPr>
                    <a:spLocks/>
                  </p:cNvSpPr>
                  <p:nvPr/>
                </p:nvSpPr>
                <p:spPr bwMode="auto">
                  <a:xfrm>
                    <a:off x="1841" y="2799"/>
                    <a:ext cx="308" cy="185"/>
                  </a:xfrm>
                  <a:custGeom>
                    <a:avLst/>
                    <a:gdLst/>
                    <a:ahLst/>
                    <a:cxnLst>
                      <a:cxn ang="0">
                        <a:pos x="0" y="742"/>
                      </a:cxn>
                      <a:cxn ang="0">
                        <a:pos x="11" y="742"/>
                      </a:cxn>
                      <a:cxn ang="0">
                        <a:pos x="11" y="723"/>
                      </a:cxn>
                      <a:cxn ang="0">
                        <a:pos x="25" y="723"/>
                      </a:cxn>
                      <a:cxn ang="0">
                        <a:pos x="25" y="682"/>
                      </a:cxn>
                      <a:cxn ang="0">
                        <a:pos x="84" y="682"/>
                      </a:cxn>
                      <a:cxn ang="0">
                        <a:pos x="84" y="660"/>
                      </a:cxn>
                      <a:cxn ang="0">
                        <a:pos x="109" y="660"/>
                      </a:cxn>
                      <a:cxn ang="0">
                        <a:pos x="109" y="642"/>
                      </a:cxn>
                      <a:cxn ang="0">
                        <a:pos x="157" y="642"/>
                      </a:cxn>
                      <a:cxn ang="0">
                        <a:pos x="157" y="623"/>
                      </a:cxn>
                      <a:cxn ang="0">
                        <a:pos x="182" y="623"/>
                      </a:cxn>
                      <a:cxn ang="0">
                        <a:pos x="182" y="601"/>
                      </a:cxn>
                      <a:cxn ang="0">
                        <a:pos x="208" y="601"/>
                      </a:cxn>
                      <a:cxn ang="0">
                        <a:pos x="208" y="582"/>
                      </a:cxn>
                      <a:cxn ang="0">
                        <a:pos x="268" y="582"/>
                      </a:cxn>
                      <a:cxn ang="0">
                        <a:pos x="268" y="561"/>
                      </a:cxn>
                      <a:cxn ang="0">
                        <a:pos x="306" y="561"/>
                      </a:cxn>
                      <a:cxn ang="0">
                        <a:pos x="306" y="541"/>
                      </a:cxn>
                      <a:cxn ang="0">
                        <a:pos x="330" y="541"/>
                      </a:cxn>
                      <a:cxn ang="0">
                        <a:pos x="330" y="523"/>
                      </a:cxn>
                      <a:cxn ang="0">
                        <a:pos x="380" y="523"/>
                      </a:cxn>
                      <a:cxn ang="0">
                        <a:pos x="380" y="501"/>
                      </a:cxn>
                      <a:cxn ang="0">
                        <a:pos x="404" y="501"/>
                      </a:cxn>
                      <a:cxn ang="0">
                        <a:pos x="404" y="441"/>
                      </a:cxn>
                      <a:cxn ang="0">
                        <a:pos x="429" y="441"/>
                      </a:cxn>
                      <a:cxn ang="0">
                        <a:pos x="429" y="422"/>
                      </a:cxn>
                      <a:cxn ang="0">
                        <a:pos x="502" y="422"/>
                      </a:cxn>
                      <a:cxn ang="0">
                        <a:pos x="502" y="401"/>
                      </a:cxn>
                      <a:cxn ang="0">
                        <a:pos x="511" y="401"/>
                      </a:cxn>
                      <a:cxn ang="0">
                        <a:pos x="511" y="382"/>
                      </a:cxn>
                      <a:cxn ang="0">
                        <a:pos x="539" y="382"/>
                      </a:cxn>
                      <a:cxn ang="0">
                        <a:pos x="539" y="360"/>
                      </a:cxn>
                      <a:cxn ang="0">
                        <a:pos x="564" y="360"/>
                      </a:cxn>
                      <a:cxn ang="0">
                        <a:pos x="564" y="342"/>
                      </a:cxn>
                      <a:cxn ang="0">
                        <a:pos x="612" y="342"/>
                      </a:cxn>
                      <a:cxn ang="0">
                        <a:pos x="612" y="322"/>
                      </a:cxn>
                      <a:cxn ang="0">
                        <a:pos x="648" y="322"/>
                      </a:cxn>
                      <a:cxn ang="0">
                        <a:pos x="648" y="300"/>
                      </a:cxn>
                      <a:cxn ang="0">
                        <a:pos x="685" y="300"/>
                      </a:cxn>
                      <a:cxn ang="0">
                        <a:pos x="685" y="282"/>
                      </a:cxn>
                      <a:cxn ang="0">
                        <a:pos x="783" y="282"/>
                      </a:cxn>
                      <a:cxn ang="0">
                        <a:pos x="783" y="260"/>
                      </a:cxn>
                      <a:cxn ang="0">
                        <a:pos x="842" y="260"/>
                      </a:cxn>
                      <a:cxn ang="0">
                        <a:pos x="842" y="241"/>
                      </a:cxn>
                      <a:cxn ang="0">
                        <a:pos x="904" y="241"/>
                      </a:cxn>
                      <a:cxn ang="0">
                        <a:pos x="904" y="220"/>
                      </a:cxn>
                      <a:cxn ang="0">
                        <a:pos x="942" y="220"/>
                      </a:cxn>
                      <a:cxn ang="0">
                        <a:pos x="942" y="200"/>
                      </a:cxn>
                      <a:cxn ang="0">
                        <a:pos x="953" y="200"/>
                      </a:cxn>
                      <a:cxn ang="0">
                        <a:pos x="953" y="160"/>
                      </a:cxn>
                      <a:cxn ang="0">
                        <a:pos x="1002" y="160"/>
                      </a:cxn>
                      <a:cxn ang="0">
                        <a:pos x="1002" y="141"/>
                      </a:cxn>
                      <a:cxn ang="0">
                        <a:pos x="1075" y="141"/>
                      </a:cxn>
                      <a:cxn ang="0">
                        <a:pos x="1075" y="101"/>
                      </a:cxn>
                      <a:cxn ang="0">
                        <a:pos x="1099" y="101"/>
                      </a:cxn>
                      <a:cxn ang="0">
                        <a:pos x="1099" y="81"/>
                      </a:cxn>
                      <a:cxn ang="0">
                        <a:pos x="1161" y="81"/>
                      </a:cxn>
                      <a:cxn ang="0">
                        <a:pos x="1161" y="59"/>
                      </a:cxn>
                      <a:cxn ang="0">
                        <a:pos x="1172" y="59"/>
                      </a:cxn>
                      <a:cxn ang="0">
                        <a:pos x="1172" y="19"/>
                      </a:cxn>
                      <a:cxn ang="0">
                        <a:pos x="1234" y="19"/>
                      </a:cxn>
                      <a:cxn ang="0">
                        <a:pos x="1234" y="0"/>
                      </a:cxn>
                    </a:cxnLst>
                    <a:rect l="0" t="0" r="r" b="b"/>
                    <a:pathLst>
                      <a:path w="1234" h="742">
                        <a:moveTo>
                          <a:pt x="0" y="742"/>
                        </a:moveTo>
                        <a:lnTo>
                          <a:pt x="11" y="742"/>
                        </a:lnTo>
                        <a:lnTo>
                          <a:pt x="11" y="723"/>
                        </a:lnTo>
                        <a:lnTo>
                          <a:pt x="25" y="723"/>
                        </a:lnTo>
                        <a:lnTo>
                          <a:pt x="25" y="682"/>
                        </a:lnTo>
                        <a:lnTo>
                          <a:pt x="84" y="682"/>
                        </a:lnTo>
                        <a:lnTo>
                          <a:pt x="84" y="660"/>
                        </a:lnTo>
                        <a:lnTo>
                          <a:pt x="109" y="660"/>
                        </a:lnTo>
                        <a:lnTo>
                          <a:pt x="109" y="642"/>
                        </a:lnTo>
                        <a:lnTo>
                          <a:pt x="157" y="642"/>
                        </a:lnTo>
                        <a:lnTo>
                          <a:pt x="157" y="623"/>
                        </a:lnTo>
                        <a:lnTo>
                          <a:pt x="182" y="623"/>
                        </a:lnTo>
                        <a:lnTo>
                          <a:pt x="182" y="601"/>
                        </a:lnTo>
                        <a:lnTo>
                          <a:pt x="208" y="601"/>
                        </a:lnTo>
                        <a:lnTo>
                          <a:pt x="208" y="582"/>
                        </a:lnTo>
                        <a:lnTo>
                          <a:pt x="268" y="582"/>
                        </a:lnTo>
                        <a:lnTo>
                          <a:pt x="268" y="561"/>
                        </a:lnTo>
                        <a:lnTo>
                          <a:pt x="306" y="561"/>
                        </a:lnTo>
                        <a:lnTo>
                          <a:pt x="306" y="541"/>
                        </a:lnTo>
                        <a:lnTo>
                          <a:pt x="330" y="541"/>
                        </a:lnTo>
                        <a:lnTo>
                          <a:pt x="330" y="523"/>
                        </a:lnTo>
                        <a:lnTo>
                          <a:pt x="380" y="523"/>
                        </a:lnTo>
                        <a:lnTo>
                          <a:pt x="380" y="501"/>
                        </a:lnTo>
                        <a:lnTo>
                          <a:pt x="404" y="501"/>
                        </a:lnTo>
                        <a:lnTo>
                          <a:pt x="404" y="441"/>
                        </a:lnTo>
                        <a:lnTo>
                          <a:pt x="429" y="441"/>
                        </a:lnTo>
                        <a:lnTo>
                          <a:pt x="429" y="422"/>
                        </a:lnTo>
                        <a:lnTo>
                          <a:pt x="502" y="422"/>
                        </a:lnTo>
                        <a:lnTo>
                          <a:pt x="502" y="401"/>
                        </a:lnTo>
                        <a:lnTo>
                          <a:pt x="511" y="401"/>
                        </a:lnTo>
                        <a:lnTo>
                          <a:pt x="511" y="382"/>
                        </a:lnTo>
                        <a:lnTo>
                          <a:pt x="539" y="382"/>
                        </a:lnTo>
                        <a:lnTo>
                          <a:pt x="539" y="360"/>
                        </a:lnTo>
                        <a:lnTo>
                          <a:pt x="564" y="360"/>
                        </a:lnTo>
                        <a:lnTo>
                          <a:pt x="564" y="342"/>
                        </a:lnTo>
                        <a:lnTo>
                          <a:pt x="612" y="342"/>
                        </a:lnTo>
                        <a:lnTo>
                          <a:pt x="612" y="322"/>
                        </a:lnTo>
                        <a:lnTo>
                          <a:pt x="648" y="322"/>
                        </a:lnTo>
                        <a:lnTo>
                          <a:pt x="648" y="300"/>
                        </a:lnTo>
                        <a:lnTo>
                          <a:pt x="685" y="300"/>
                        </a:lnTo>
                        <a:lnTo>
                          <a:pt x="685" y="282"/>
                        </a:lnTo>
                        <a:lnTo>
                          <a:pt x="783" y="282"/>
                        </a:lnTo>
                        <a:lnTo>
                          <a:pt x="783" y="260"/>
                        </a:lnTo>
                        <a:lnTo>
                          <a:pt x="842" y="260"/>
                        </a:lnTo>
                        <a:lnTo>
                          <a:pt x="842" y="241"/>
                        </a:lnTo>
                        <a:lnTo>
                          <a:pt x="904" y="241"/>
                        </a:lnTo>
                        <a:lnTo>
                          <a:pt x="904" y="220"/>
                        </a:lnTo>
                        <a:lnTo>
                          <a:pt x="942" y="220"/>
                        </a:lnTo>
                        <a:lnTo>
                          <a:pt x="942" y="200"/>
                        </a:lnTo>
                        <a:lnTo>
                          <a:pt x="953" y="200"/>
                        </a:lnTo>
                        <a:lnTo>
                          <a:pt x="953" y="160"/>
                        </a:lnTo>
                        <a:lnTo>
                          <a:pt x="1002" y="160"/>
                        </a:lnTo>
                        <a:lnTo>
                          <a:pt x="1002" y="141"/>
                        </a:lnTo>
                        <a:lnTo>
                          <a:pt x="1075" y="141"/>
                        </a:lnTo>
                        <a:lnTo>
                          <a:pt x="1075" y="101"/>
                        </a:lnTo>
                        <a:lnTo>
                          <a:pt x="1099" y="101"/>
                        </a:lnTo>
                        <a:lnTo>
                          <a:pt x="1099" y="81"/>
                        </a:lnTo>
                        <a:lnTo>
                          <a:pt x="1161" y="81"/>
                        </a:lnTo>
                        <a:lnTo>
                          <a:pt x="1161" y="59"/>
                        </a:lnTo>
                        <a:lnTo>
                          <a:pt x="1172" y="59"/>
                        </a:lnTo>
                        <a:lnTo>
                          <a:pt x="1172" y="19"/>
                        </a:lnTo>
                        <a:lnTo>
                          <a:pt x="1234" y="19"/>
                        </a:lnTo>
                        <a:lnTo>
                          <a:pt x="1234"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0" name="Freeform 38"/>
                  <p:cNvSpPr>
                    <a:spLocks/>
                  </p:cNvSpPr>
                  <p:nvPr/>
                </p:nvSpPr>
                <p:spPr bwMode="auto">
                  <a:xfrm>
                    <a:off x="2149" y="2613"/>
                    <a:ext cx="269" cy="192"/>
                  </a:xfrm>
                  <a:custGeom>
                    <a:avLst/>
                    <a:gdLst/>
                    <a:ahLst/>
                    <a:cxnLst>
                      <a:cxn ang="0">
                        <a:pos x="63" y="745"/>
                      </a:cxn>
                      <a:cxn ang="0">
                        <a:pos x="88" y="724"/>
                      </a:cxn>
                      <a:cxn ang="0">
                        <a:pos x="99" y="705"/>
                      </a:cxn>
                      <a:cxn ang="0">
                        <a:pos x="136" y="685"/>
                      </a:cxn>
                      <a:cxn ang="0">
                        <a:pos x="209" y="664"/>
                      </a:cxn>
                      <a:cxn ang="0">
                        <a:pos x="258" y="645"/>
                      </a:cxn>
                      <a:cxn ang="0">
                        <a:pos x="282" y="623"/>
                      </a:cxn>
                      <a:cxn ang="0">
                        <a:pos x="296" y="605"/>
                      </a:cxn>
                      <a:cxn ang="0">
                        <a:pos x="307" y="585"/>
                      </a:cxn>
                      <a:cxn ang="0">
                        <a:pos x="320" y="563"/>
                      </a:cxn>
                      <a:cxn ang="0">
                        <a:pos x="331" y="545"/>
                      </a:cxn>
                      <a:cxn ang="0">
                        <a:pos x="355" y="523"/>
                      </a:cxn>
                      <a:cxn ang="0">
                        <a:pos x="380" y="504"/>
                      </a:cxn>
                      <a:cxn ang="0">
                        <a:pos x="404" y="483"/>
                      </a:cxn>
                      <a:cxn ang="0">
                        <a:pos x="466" y="444"/>
                      </a:cxn>
                      <a:cxn ang="0">
                        <a:pos x="477" y="423"/>
                      </a:cxn>
                      <a:cxn ang="0">
                        <a:pos x="491" y="404"/>
                      </a:cxn>
                      <a:cxn ang="0">
                        <a:pos x="501" y="382"/>
                      </a:cxn>
                      <a:cxn ang="0">
                        <a:pos x="564" y="342"/>
                      </a:cxn>
                      <a:cxn ang="0">
                        <a:pos x="588" y="282"/>
                      </a:cxn>
                      <a:cxn ang="0">
                        <a:pos x="650" y="263"/>
                      </a:cxn>
                      <a:cxn ang="0">
                        <a:pos x="661" y="241"/>
                      </a:cxn>
                      <a:cxn ang="0">
                        <a:pos x="674" y="223"/>
                      </a:cxn>
                      <a:cxn ang="0">
                        <a:pos x="699" y="201"/>
                      </a:cxn>
                      <a:cxn ang="0">
                        <a:pos x="783" y="181"/>
                      </a:cxn>
                      <a:cxn ang="0">
                        <a:pos x="796" y="163"/>
                      </a:cxn>
                      <a:cxn ang="0">
                        <a:pos x="856" y="141"/>
                      </a:cxn>
                      <a:cxn ang="0">
                        <a:pos x="919" y="123"/>
                      </a:cxn>
                      <a:cxn ang="0">
                        <a:pos x="981" y="101"/>
                      </a:cxn>
                      <a:cxn ang="0">
                        <a:pos x="992" y="82"/>
                      </a:cxn>
                      <a:cxn ang="0">
                        <a:pos x="1016" y="60"/>
                      </a:cxn>
                      <a:cxn ang="0">
                        <a:pos x="1065" y="41"/>
                      </a:cxn>
                    </a:cxnLst>
                    <a:rect l="0" t="0" r="r" b="b"/>
                    <a:pathLst>
                      <a:path w="1065" h="745">
                        <a:moveTo>
                          <a:pt x="0" y="745"/>
                        </a:moveTo>
                        <a:lnTo>
                          <a:pt x="63" y="745"/>
                        </a:lnTo>
                        <a:lnTo>
                          <a:pt x="63" y="724"/>
                        </a:lnTo>
                        <a:lnTo>
                          <a:pt x="88" y="724"/>
                        </a:lnTo>
                        <a:lnTo>
                          <a:pt x="88" y="705"/>
                        </a:lnTo>
                        <a:lnTo>
                          <a:pt x="99" y="705"/>
                        </a:lnTo>
                        <a:lnTo>
                          <a:pt x="99" y="685"/>
                        </a:lnTo>
                        <a:lnTo>
                          <a:pt x="136" y="685"/>
                        </a:lnTo>
                        <a:lnTo>
                          <a:pt x="136" y="664"/>
                        </a:lnTo>
                        <a:lnTo>
                          <a:pt x="209" y="664"/>
                        </a:lnTo>
                        <a:lnTo>
                          <a:pt x="209" y="645"/>
                        </a:lnTo>
                        <a:lnTo>
                          <a:pt x="258" y="645"/>
                        </a:lnTo>
                        <a:lnTo>
                          <a:pt x="258" y="623"/>
                        </a:lnTo>
                        <a:lnTo>
                          <a:pt x="282" y="623"/>
                        </a:lnTo>
                        <a:lnTo>
                          <a:pt x="282" y="605"/>
                        </a:lnTo>
                        <a:lnTo>
                          <a:pt x="296" y="605"/>
                        </a:lnTo>
                        <a:lnTo>
                          <a:pt x="296" y="585"/>
                        </a:lnTo>
                        <a:lnTo>
                          <a:pt x="307" y="585"/>
                        </a:lnTo>
                        <a:lnTo>
                          <a:pt x="307" y="563"/>
                        </a:lnTo>
                        <a:lnTo>
                          <a:pt x="320" y="563"/>
                        </a:lnTo>
                        <a:lnTo>
                          <a:pt x="320" y="545"/>
                        </a:lnTo>
                        <a:lnTo>
                          <a:pt x="331" y="545"/>
                        </a:lnTo>
                        <a:lnTo>
                          <a:pt x="331" y="523"/>
                        </a:lnTo>
                        <a:lnTo>
                          <a:pt x="355" y="523"/>
                        </a:lnTo>
                        <a:lnTo>
                          <a:pt x="355" y="504"/>
                        </a:lnTo>
                        <a:lnTo>
                          <a:pt x="380" y="504"/>
                        </a:lnTo>
                        <a:lnTo>
                          <a:pt x="380" y="483"/>
                        </a:lnTo>
                        <a:lnTo>
                          <a:pt x="404" y="483"/>
                        </a:lnTo>
                        <a:lnTo>
                          <a:pt x="404" y="444"/>
                        </a:lnTo>
                        <a:lnTo>
                          <a:pt x="466" y="444"/>
                        </a:lnTo>
                        <a:lnTo>
                          <a:pt x="466" y="423"/>
                        </a:lnTo>
                        <a:lnTo>
                          <a:pt x="477" y="423"/>
                        </a:lnTo>
                        <a:lnTo>
                          <a:pt x="477" y="404"/>
                        </a:lnTo>
                        <a:lnTo>
                          <a:pt x="491" y="404"/>
                        </a:lnTo>
                        <a:lnTo>
                          <a:pt x="491" y="382"/>
                        </a:lnTo>
                        <a:lnTo>
                          <a:pt x="501" y="382"/>
                        </a:lnTo>
                        <a:lnTo>
                          <a:pt x="501" y="342"/>
                        </a:lnTo>
                        <a:lnTo>
                          <a:pt x="564" y="342"/>
                        </a:lnTo>
                        <a:lnTo>
                          <a:pt x="564" y="282"/>
                        </a:lnTo>
                        <a:lnTo>
                          <a:pt x="588" y="282"/>
                        </a:lnTo>
                        <a:lnTo>
                          <a:pt x="588" y="263"/>
                        </a:lnTo>
                        <a:lnTo>
                          <a:pt x="650" y="263"/>
                        </a:lnTo>
                        <a:lnTo>
                          <a:pt x="650" y="241"/>
                        </a:lnTo>
                        <a:lnTo>
                          <a:pt x="661" y="241"/>
                        </a:lnTo>
                        <a:lnTo>
                          <a:pt x="661" y="223"/>
                        </a:lnTo>
                        <a:lnTo>
                          <a:pt x="674" y="223"/>
                        </a:lnTo>
                        <a:lnTo>
                          <a:pt x="674" y="201"/>
                        </a:lnTo>
                        <a:lnTo>
                          <a:pt x="699" y="201"/>
                        </a:lnTo>
                        <a:lnTo>
                          <a:pt x="699" y="181"/>
                        </a:lnTo>
                        <a:lnTo>
                          <a:pt x="783" y="181"/>
                        </a:lnTo>
                        <a:lnTo>
                          <a:pt x="783" y="163"/>
                        </a:lnTo>
                        <a:lnTo>
                          <a:pt x="796" y="163"/>
                        </a:lnTo>
                        <a:lnTo>
                          <a:pt x="796" y="141"/>
                        </a:lnTo>
                        <a:lnTo>
                          <a:pt x="856" y="141"/>
                        </a:lnTo>
                        <a:lnTo>
                          <a:pt x="856" y="123"/>
                        </a:lnTo>
                        <a:lnTo>
                          <a:pt x="919" y="123"/>
                        </a:lnTo>
                        <a:lnTo>
                          <a:pt x="919" y="101"/>
                        </a:lnTo>
                        <a:lnTo>
                          <a:pt x="981" y="101"/>
                        </a:lnTo>
                        <a:lnTo>
                          <a:pt x="981" y="82"/>
                        </a:lnTo>
                        <a:lnTo>
                          <a:pt x="992" y="82"/>
                        </a:lnTo>
                        <a:lnTo>
                          <a:pt x="992" y="60"/>
                        </a:lnTo>
                        <a:lnTo>
                          <a:pt x="1016" y="60"/>
                        </a:lnTo>
                        <a:lnTo>
                          <a:pt x="1016" y="41"/>
                        </a:lnTo>
                        <a:lnTo>
                          <a:pt x="1065" y="41"/>
                        </a:lnTo>
                        <a:lnTo>
                          <a:pt x="1065"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1" name="Freeform 39"/>
                  <p:cNvSpPr>
                    <a:spLocks/>
                  </p:cNvSpPr>
                  <p:nvPr/>
                </p:nvSpPr>
                <p:spPr bwMode="auto">
                  <a:xfrm>
                    <a:off x="2415" y="2411"/>
                    <a:ext cx="288" cy="201"/>
                  </a:xfrm>
                  <a:custGeom>
                    <a:avLst/>
                    <a:gdLst/>
                    <a:ahLst/>
                    <a:cxnLst>
                      <a:cxn ang="0">
                        <a:pos x="0" y="807"/>
                      </a:cxn>
                      <a:cxn ang="0">
                        <a:pos x="73" y="807"/>
                      </a:cxn>
                      <a:cxn ang="0">
                        <a:pos x="73" y="789"/>
                      </a:cxn>
                      <a:cxn ang="0">
                        <a:pos x="97" y="789"/>
                      </a:cxn>
                      <a:cxn ang="0">
                        <a:pos x="97" y="767"/>
                      </a:cxn>
                      <a:cxn ang="0">
                        <a:pos x="146" y="767"/>
                      </a:cxn>
                      <a:cxn ang="0">
                        <a:pos x="146" y="749"/>
                      </a:cxn>
                      <a:cxn ang="0">
                        <a:pos x="197" y="749"/>
                      </a:cxn>
                      <a:cxn ang="0">
                        <a:pos x="197" y="727"/>
                      </a:cxn>
                      <a:cxn ang="0">
                        <a:pos x="246" y="727"/>
                      </a:cxn>
                      <a:cxn ang="0">
                        <a:pos x="246" y="707"/>
                      </a:cxn>
                      <a:cxn ang="0">
                        <a:pos x="281" y="707"/>
                      </a:cxn>
                      <a:cxn ang="0">
                        <a:pos x="281" y="685"/>
                      </a:cxn>
                      <a:cxn ang="0">
                        <a:pos x="330" y="685"/>
                      </a:cxn>
                      <a:cxn ang="0">
                        <a:pos x="330" y="648"/>
                      </a:cxn>
                      <a:cxn ang="0">
                        <a:pos x="343" y="648"/>
                      </a:cxn>
                      <a:cxn ang="0">
                        <a:pos x="343" y="626"/>
                      </a:cxn>
                      <a:cxn ang="0">
                        <a:pos x="354" y="626"/>
                      </a:cxn>
                      <a:cxn ang="0">
                        <a:pos x="354" y="607"/>
                      </a:cxn>
                      <a:cxn ang="0">
                        <a:pos x="378" y="607"/>
                      </a:cxn>
                      <a:cxn ang="0">
                        <a:pos x="378" y="586"/>
                      </a:cxn>
                      <a:cxn ang="0">
                        <a:pos x="392" y="586"/>
                      </a:cxn>
                      <a:cxn ang="0">
                        <a:pos x="392" y="566"/>
                      </a:cxn>
                      <a:cxn ang="0">
                        <a:pos x="416" y="566"/>
                      </a:cxn>
                      <a:cxn ang="0">
                        <a:pos x="416" y="545"/>
                      </a:cxn>
                      <a:cxn ang="0">
                        <a:pos x="427" y="545"/>
                      </a:cxn>
                      <a:cxn ang="0">
                        <a:pos x="427" y="526"/>
                      </a:cxn>
                      <a:cxn ang="0">
                        <a:pos x="489" y="526"/>
                      </a:cxn>
                      <a:cxn ang="0">
                        <a:pos x="489" y="504"/>
                      </a:cxn>
                      <a:cxn ang="0">
                        <a:pos x="551" y="504"/>
                      </a:cxn>
                      <a:cxn ang="0">
                        <a:pos x="551" y="444"/>
                      </a:cxn>
                      <a:cxn ang="0">
                        <a:pos x="586" y="444"/>
                      </a:cxn>
                      <a:cxn ang="0">
                        <a:pos x="586" y="426"/>
                      </a:cxn>
                      <a:cxn ang="0">
                        <a:pos x="611" y="426"/>
                      </a:cxn>
                      <a:cxn ang="0">
                        <a:pos x="611" y="404"/>
                      </a:cxn>
                      <a:cxn ang="0">
                        <a:pos x="635" y="404"/>
                      </a:cxn>
                      <a:cxn ang="0">
                        <a:pos x="635" y="385"/>
                      </a:cxn>
                      <a:cxn ang="0">
                        <a:pos x="732" y="385"/>
                      </a:cxn>
                      <a:cxn ang="0">
                        <a:pos x="732" y="364"/>
                      </a:cxn>
                      <a:cxn ang="0">
                        <a:pos x="781" y="364"/>
                      </a:cxn>
                      <a:cxn ang="0">
                        <a:pos x="781" y="304"/>
                      </a:cxn>
                      <a:cxn ang="0">
                        <a:pos x="844" y="304"/>
                      </a:cxn>
                      <a:cxn ang="0">
                        <a:pos x="844" y="283"/>
                      </a:cxn>
                      <a:cxn ang="0">
                        <a:pos x="858" y="283"/>
                      </a:cxn>
                      <a:cxn ang="0">
                        <a:pos x="858" y="245"/>
                      </a:cxn>
                      <a:cxn ang="0">
                        <a:pos x="869" y="245"/>
                      </a:cxn>
                      <a:cxn ang="0">
                        <a:pos x="869" y="223"/>
                      </a:cxn>
                      <a:cxn ang="0">
                        <a:pos x="906" y="223"/>
                      </a:cxn>
                      <a:cxn ang="0">
                        <a:pos x="906" y="163"/>
                      </a:cxn>
                      <a:cxn ang="0">
                        <a:pos x="931" y="163"/>
                      </a:cxn>
                      <a:cxn ang="0">
                        <a:pos x="931" y="141"/>
                      </a:cxn>
                      <a:cxn ang="0">
                        <a:pos x="966" y="141"/>
                      </a:cxn>
                      <a:cxn ang="0">
                        <a:pos x="966" y="122"/>
                      </a:cxn>
                      <a:cxn ang="0">
                        <a:pos x="1015" y="122"/>
                      </a:cxn>
                      <a:cxn ang="0">
                        <a:pos x="1015" y="101"/>
                      </a:cxn>
                      <a:cxn ang="0">
                        <a:pos x="1028" y="101"/>
                      </a:cxn>
                      <a:cxn ang="0">
                        <a:pos x="1028" y="82"/>
                      </a:cxn>
                      <a:cxn ang="0">
                        <a:pos x="1101" y="82"/>
                      </a:cxn>
                      <a:cxn ang="0">
                        <a:pos x="1101" y="60"/>
                      </a:cxn>
                      <a:cxn ang="0">
                        <a:pos x="1136" y="60"/>
                      </a:cxn>
                      <a:cxn ang="0">
                        <a:pos x="1136" y="22"/>
                      </a:cxn>
                      <a:cxn ang="0">
                        <a:pos x="1150" y="22"/>
                      </a:cxn>
                      <a:cxn ang="0">
                        <a:pos x="1150" y="0"/>
                      </a:cxn>
                    </a:cxnLst>
                    <a:rect l="0" t="0" r="r" b="b"/>
                    <a:pathLst>
                      <a:path w="1150" h="807">
                        <a:moveTo>
                          <a:pt x="0" y="807"/>
                        </a:moveTo>
                        <a:lnTo>
                          <a:pt x="73" y="807"/>
                        </a:lnTo>
                        <a:lnTo>
                          <a:pt x="73" y="789"/>
                        </a:lnTo>
                        <a:lnTo>
                          <a:pt x="97" y="789"/>
                        </a:lnTo>
                        <a:lnTo>
                          <a:pt x="97" y="767"/>
                        </a:lnTo>
                        <a:lnTo>
                          <a:pt x="146" y="767"/>
                        </a:lnTo>
                        <a:lnTo>
                          <a:pt x="146" y="749"/>
                        </a:lnTo>
                        <a:lnTo>
                          <a:pt x="197" y="749"/>
                        </a:lnTo>
                        <a:lnTo>
                          <a:pt x="197" y="727"/>
                        </a:lnTo>
                        <a:lnTo>
                          <a:pt x="246" y="727"/>
                        </a:lnTo>
                        <a:lnTo>
                          <a:pt x="246" y="707"/>
                        </a:lnTo>
                        <a:lnTo>
                          <a:pt x="281" y="707"/>
                        </a:lnTo>
                        <a:lnTo>
                          <a:pt x="281" y="685"/>
                        </a:lnTo>
                        <a:lnTo>
                          <a:pt x="330" y="685"/>
                        </a:lnTo>
                        <a:lnTo>
                          <a:pt x="330" y="648"/>
                        </a:lnTo>
                        <a:lnTo>
                          <a:pt x="343" y="648"/>
                        </a:lnTo>
                        <a:lnTo>
                          <a:pt x="343" y="626"/>
                        </a:lnTo>
                        <a:lnTo>
                          <a:pt x="354" y="626"/>
                        </a:lnTo>
                        <a:lnTo>
                          <a:pt x="354" y="607"/>
                        </a:lnTo>
                        <a:lnTo>
                          <a:pt x="378" y="607"/>
                        </a:lnTo>
                        <a:lnTo>
                          <a:pt x="378" y="586"/>
                        </a:lnTo>
                        <a:lnTo>
                          <a:pt x="392" y="586"/>
                        </a:lnTo>
                        <a:lnTo>
                          <a:pt x="392" y="566"/>
                        </a:lnTo>
                        <a:lnTo>
                          <a:pt x="416" y="566"/>
                        </a:lnTo>
                        <a:lnTo>
                          <a:pt x="416" y="545"/>
                        </a:lnTo>
                        <a:lnTo>
                          <a:pt x="427" y="545"/>
                        </a:lnTo>
                        <a:lnTo>
                          <a:pt x="427" y="526"/>
                        </a:lnTo>
                        <a:lnTo>
                          <a:pt x="489" y="526"/>
                        </a:lnTo>
                        <a:lnTo>
                          <a:pt x="489" y="504"/>
                        </a:lnTo>
                        <a:lnTo>
                          <a:pt x="551" y="504"/>
                        </a:lnTo>
                        <a:lnTo>
                          <a:pt x="551" y="444"/>
                        </a:lnTo>
                        <a:lnTo>
                          <a:pt x="586" y="444"/>
                        </a:lnTo>
                        <a:lnTo>
                          <a:pt x="586" y="426"/>
                        </a:lnTo>
                        <a:lnTo>
                          <a:pt x="611" y="426"/>
                        </a:lnTo>
                        <a:lnTo>
                          <a:pt x="611" y="404"/>
                        </a:lnTo>
                        <a:lnTo>
                          <a:pt x="635" y="404"/>
                        </a:lnTo>
                        <a:lnTo>
                          <a:pt x="635" y="385"/>
                        </a:lnTo>
                        <a:lnTo>
                          <a:pt x="732" y="385"/>
                        </a:lnTo>
                        <a:lnTo>
                          <a:pt x="732" y="364"/>
                        </a:lnTo>
                        <a:lnTo>
                          <a:pt x="781" y="364"/>
                        </a:lnTo>
                        <a:lnTo>
                          <a:pt x="781" y="304"/>
                        </a:lnTo>
                        <a:lnTo>
                          <a:pt x="844" y="304"/>
                        </a:lnTo>
                        <a:lnTo>
                          <a:pt x="844" y="283"/>
                        </a:lnTo>
                        <a:lnTo>
                          <a:pt x="858" y="283"/>
                        </a:lnTo>
                        <a:lnTo>
                          <a:pt x="858" y="245"/>
                        </a:lnTo>
                        <a:lnTo>
                          <a:pt x="869" y="245"/>
                        </a:lnTo>
                        <a:lnTo>
                          <a:pt x="869" y="223"/>
                        </a:lnTo>
                        <a:lnTo>
                          <a:pt x="906" y="223"/>
                        </a:lnTo>
                        <a:lnTo>
                          <a:pt x="906" y="163"/>
                        </a:lnTo>
                        <a:lnTo>
                          <a:pt x="931" y="163"/>
                        </a:lnTo>
                        <a:lnTo>
                          <a:pt x="931" y="141"/>
                        </a:lnTo>
                        <a:lnTo>
                          <a:pt x="966" y="141"/>
                        </a:lnTo>
                        <a:lnTo>
                          <a:pt x="966" y="122"/>
                        </a:lnTo>
                        <a:lnTo>
                          <a:pt x="1015" y="122"/>
                        </a:lnTo>
                        <a:lnTo>
                          <a:pt x="1015" y="101"/>
                        </a:lnTo>
                        <a:lnTo>
                          <a:pt x="1028" y="101"/>
                        </a:lnTo>
                        <a:lnTo>
                          <a:pt x="1028" y="82"/>
                        </a:lnTo>
                        <a:lnTo>
                          <a:pt x="1101" y="82"/>
                        </a:lnTo>
                        <a:lnTo>
                          <a:pt x="1101" y="60"/>
                        </a:lnTo>
                        <a:lnTo>
                          <a:pt x="1136" y="60"/>
                        </a:lnTo>
                        <a:lnTo>
                          <a:pt x="1136" y="22"/>
                        </a:lnTo>
                        <a:lnTo>
                          <a:pt x="1150" y="22"/>
                        </a:lnTo>
                        <a:lnTo>
                          <a:pt x="1150"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2" name="Freeform 40"/>
                  <p:cNvSpPr>
                    <a:spLocks/>
                  </p:cNvSpPr>
                  <p:nvPr/>
                </p:nvSpPr>
                <p:spPr bwMode="auto">
                  <a:xfrm>
                    <a:off x="2703" y="2218"/>
                    <a:ext cx="294" cy="193"/>
                  </a:xfrm>
                  <a:custGeom>
                    <a:avLst/>
                    <a:gdLst/>
                    <a:ahLst/>
                    <a:cxnLst>
                      <a:cxn ang="0">
                        <a:pos x="11" y="769"/>
                      </a:cxn>
                      <a:cxn ang="0">
                        <a:pos x="24" y="751"/>
                      </a:cxn>
                      <a:cxn ang="0">
                        <a:pos x="73" y="729"/>
                      </a:cxn>
                      <a:cxn ang="0">
                        <a:pos x="97" y="710"/>
                      </a:cxn>
                      <a:cxn ang="0">
                        <a:pos x="111" y="689"/>
                      </a:cxn>
                      <a:cxn ang="0">
                        <a:pos x="135" y="670"/>
                      </a:cxn>
                      <a:cxn ang="0">
                        <a:pos x="219" y="648"/>
                      </a:cxn>
                      <a:cxn ang="0">
                        <a:pos x="243" y="629"/>
                      </a:cxn>
                      <a:cxn ang="0">
                        <a:pos x="281" y="607"/>
                      </a:cxn>
                      <a:cxn ang="0">
                        <a:pos x="292" y="588"/>
                      </a:cxn>
                      <a:cxn ang="0">
                        <a:pos x="330" y="566"/>
                      </a:cxn>
                      <a:cxn ang="0">
                        <a:pos x="341" y="548"/>
                      </a:cxn>
                      <a:cxn ang="0">
                        <a:pos x="367" y="526"/>
                      </a:cxn>
                      <a:cxn ang="0">
                        <a:pos x="403" y="508"/>
                      </a:cxn>
                      <a:cxn ang="0">
                        <a:pos x="466" y="488"/>
                      </a:cxn>
                      <a:cxn ang="0">
                        <a:pos x="477" y="466"/>
                      </a:cxn>
                      <a:cxn ang="0">
                        <a:pos x="501" y="426"/>
                      </a:cxn>
                      <a:cxn ang="0">
                        <a:pos x="514" y="407"/>
                      </a:cxn>
                      <a:cxn ang="0">
                        <a:pos x="525" y="385"/>
                      </a:cxn>
                      <a:cxn ang="0">
                        <a:pos x="623" y="367"/>
                      </a:cxn>
                      <a:cxn ang="0">
                        <a:pos x="733" y="345"/>
                      </a:cxn>
                      <a:cxn ang="0">
                        <a:pos x="747" y="285"/>
                      </a:cxn>
                      <a:cxn ang="0">
                        <a:pos x="771" y="245"/>
                      </a:cxn>
                      <a:cxn ang="0">
                        <a:pos x="855" y="223"/>
                      </a:cxn>
                      <a:cxn ang="0">
                        <a:pos x="869" y="204"/>
                      </a:cxn>
                      <a:cxn ang="0">
                        <a:pos x="879" y="183"/>
                      </a:cxn>
                      <a:cxn ang="0">
                        <a:pos x="893" y="163"/>
                      </a:cxn>
                      <a:cxn ang="0">
                        <a:pos x="904" y="123"/>
                      </a:cxn>
                      <a:cxn ang="0">
                        <a:pos x="942" y="104"/>
                      </a:cxn>
                      <a:cxn ang="0">
                        <a:pos x="1015" y="82"/>
                      </a:cxn>
                      <a:cxn ang="0">
                        <a:pos x="1063" y="64"/>
                      </a:cxn>
                      <a:cxn ang="0">
                        <a:pos x="1174" y="42"/>
                      </a:cxn>
                    </a:cxnLst>
                    <a:rect l="0" t="0" r="r" b="b"/>
                    <a:pathLst>
                      <a:path w="1174" h="769">
                        <a:moveTo>
                          <a:pt x="0" y="769"/>
                        </a:moveTo>
                        <a:lnTo>
                          <a:pt x="11" y="769"/>
                        </a:lnTo>
                        <a:lnTo>
                          <a:pt x="11" y="751"/>
                        </a:lnTo>
                        <a:lnTo>
                          <a:pt x="24" y="751"/>
                        </a:lnTo>
                        <a:lnTo>
                          <a:pt x="24" y="729"/>
                        </a:lnTo>
                        <a:lnTo>
                          <a:pt x="73" y="729"/>
                        </a:lnTo>
                        <a:lnTo>
                          <a:pt x="73" y="710"/>
                        </a:lnTo>
                        <a:lnTo>
                          <a:pt x="97" y="710"/>
                        </a:lnTo>
                        <a:lnTo>
                          <a:pt x="97" y="689"/>
                        </a:lnTo>
                        <a:lnTo>
                          <a:pt x="111" y="689"/>
                        </a:lnTo>
                        <a:lnTo>
                          <a:pt x="111" y="670"/>
                        </a:lnTo>
                        <a:lnTo>
                          <a:pt x="135" y="670"/>
                        </a:lnTo>
                        <a:lnTo>
                          <a:pt x="135" y="648"/>
                        </a:lnTo>
                        <a:lnTo>
                          <a:pt x="219" y="648"/>
                        </a:lnTo>
                        <a:lnTo>
                          <a:pt x="219" y="629"/>
                        </a:lnTo>
                        <a:lnTo>
                          <a:pt x="243" y="629"/>
                        </a:lnTo>
                        <a:lnTo>
                          <a:pt x="243" y="607"/>
                        </a:lnTo>
                        <a:lnTo>
                          <a:pt x="281" y="607"/>
                        </a:lnTo>
                        <a:lnTo>
                          <a:pt x="281" y="588"/>
                        </a:lnTo>
                        <a:lnTo>
                          <a:pt x="292" y="588"/>
                        </a:lnTo>
                        <a:lnTo>
                          <a:pt x="292" y="566"/>
                        </a:lnTo>
                        <a:lnTo>
                          <a:pt x="330" y="566"/>
                        </a:lnTo>
                        <a:lnTo>
                          <a:pt x="330" y="548"/>
                        </a:lnTo>
                        <a:lnTo>
                          <a:pt x="341" y="548"/>
                        </a:lnTo>
                        <a:lnTo>
                          <a:pt x="341" y="526"/>
                        </a:lnTo>
                        <a:lnTo>
                          <a:pt x="367" y="526"/>
                        </a:lnTo>
                        <a:lnTo>
                          <a:pt x="367" y="508"/>
                        </a:lnTo>
                        <a:lnTo>
                          <a:pt x="403" y="508"/>
                        </a:lnTo>
                        <a:lnTo>
                          <a:pt x="403" y="488"/>
                        </a:lnTo>
                        <a:lnTo>
                          <a:pt x="466" y="488"/>
                        </a:lnTo>
                        <a:lnTo>
                          <a:pt x="466" y="466"/>
                        </a:lnTo>
                        <a:lnTo>
                          <a:pt x="477" y="466"/>
                        </a:lnTo>
                        <a:lnTo>
                          <a:pt x="477" y="426"/>
                        </a:lnTo>
                        <a:lnTo>
                          <a:pt x="501" y="426"/>
                        </a:lnTo>
                        <a:lnTo>
                          <a:pt x="501" y="407"/>
                        </a:lnTo>
                        <a:lnTo>
                          <a:pt x="514" y="407"/>
                        </a:lnTo>
                        <a:lnTo>
                          <a:pt x="514" y="385"/>
                        </a:lnTo>
                        <a:lnTo>
                          <a:pt x="525" y="385"/>
                        </a:lnTo>
                        <a:lnTo>
                          <a:pt x="525" y="367"/>
                        </a:lnTo>
                        <a:lnTo>
                          <a:pt x="623" y="367"/>
                        </a:lnTo>
                        <a:lnTo>
                          <a:pt x="623" y="345"/>
                        </a:lnTo>
                        <a:lnTo>
                          <a:pt x="733" y="345"/>
                        </a:lnTo>
                        <a:lnTo>
                          <a:pt x="733" y="285"/>
                        </a:lnTo>
                        <a:lnTo>
                          <a:pt x="747" y="285"/>
                        </a:lnTo>
                        <a:lnTo>
                          <a:pt x="747" y="245"/>
                        </a:lnTo>
                        <a:lnTo>
                          <a:pt x="771" y="245"/>
                        </a:lnTo>
                        <a:lnTo>
                          <a:pt x="771" y="223"/>
                        </a:lnTo>
                        <a:lnTo>
                          <a:pt x="855" y="223"/>
                        </a:lnTo>
                        <a:lnTo>
                          <a:pt x="855" y="204"/>
                        </a:lnTo>
                        <a:lnTo>
                          <a:pt x="869" y="204"/>
                        </a:lnTo>
                        <a:lnTo>
                          <a:pt x="869" y="183"/>
                        </a:lnTo>
                        <a:lnTo>
                          <a:pt x="879" y="183"/>
                        </a:lnTo>
                        <a:lnTo>
                          <a:pt x="879" y="163"/>
                        </a:lnTo>
                        <a:lnTo>
                          <a:pt x="893" y="163"/>
                        </a:lnTo>
                        <a:lnTo>
                          <a:pt x="893" y="123"/>
                        </a:lnTo>
                        <a:lnTo>
                          <a:pt x="904" y="123"/>
                        </a:lnTo>
                        <a:lnTo>
                          <a:pt x="904" y="104"/>
                        </a:lnTo>
                        <a:lnTo>
                          <a:pt x="942" y="104"/>
                        </a:lnTo>
                        <a:lnTo>
                          <a:pt x="942" y="82"/>
                        </a:lnTo>
                        <a:lnTo>
                          <a:pt x="1015" y="82"/>
                        </a:lnTo>
                        <a:lnTo>
                          <a:pt x="1015" y="64"/>
                        </a:lnTo>
                        <a:lnTo>
                          <a:pt x="1063" y="64"/>
                        </a:lnTo>
                        <a:lnTo>
                          <a:pt x="1063" y="42"/>
                        </a:lnTo>
                        <a:lnTo>
                          <a:pt x="1174" y="42"/>
                        </a:lnTo>
                        <a:lnTo>
                          <a:pt x="1174"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3" name="Freeform 41"/>
                  <p:cNvSpPr>
                    <a:spLocks/>
                  </p:cNvSpPr>
                  <p:nvPr/>
                </p:nvSpPr>
                <p:spPr bwMode="auto">
                  <a:xfrm>
                    <a:off x="2997" y="2035"/>
                    <a:ext cx="241" cy="193"/>
                  </a:xfrm>
                  <a:custGeom>
                    <a:avLst/>
                    <a:gdLst/>
                    <a:ahLst/>
                    <a:cxnLst>
                      <a:cxn ang="0">
                        <a:pos x="0" y="749"/>
                      </a:cxn>
                      <a:cxn ang="0">
                        <a:pos x="35" y="749"/>
                      </a:cxn>
                      <a:cxn ang="0">
                        <a:pos x="35" y="731"/>
                      </a:cxn>
                      <a:cxn ang="0">
                        <a:pos x="73" y="731"/>
                      </a:cxn>
                      <a:cxn ang="0">
                        <a:pos x="73" y="709"/>
                      </a:cxn>
                      <a:cxn ang="0">
                        <a:pos x="146" y="709"/>
                      </a:cxn>
                      <a:cxn ang="0">
                        <a:pos x="146" y="691"/>
                      </a:cxn>
                      <a:cxn ang="0">
                        <a:pos x="220" y="691"/>
                      </a:cxn>
                      <a:cxn ang="0">
                        <a:pos x="220" y="669"/>
                      </a:cxn>
                      <a:cxn ang="0">
                        <a:pos x="258" y="669"/>
                      </a:cxn>
                      <a:cxn ang="0">
                        <a:pos x="258" y="650"/>
                      </a:cxn>
                      <a:cxn ang="0">
                        <a:pos x="269" y="650"/>
                      </a:cxn>
                      <a:cxn ang="0">
                        <a:pos x="269" y="628"/>
                      </a:cxn>
                      <a:cxn ang="0">
                        <a:pos x="317" y="628"/>
                      </a:cxn>
                      <a:cxn ang="0">
                        <a:pos x="317" y="609"/>
                      </a:cxn>
                      <a:cxn ang="0">
                        <a:pos x="355" y="609"/>
                      </a:cxn>
                      <a:cxn ang="0">
                        <a:pos x="355" y="547"/>
                      </a:cxn>
                      <a:cxn ang="0">
                        <a:pos x="366" y="547"/>
                      </a:cxn>
                      <a:cxn ang="0">
                        <a:pos x="366" y="528"/>
                      </a:cxn>
                      <a:cxn ang="0">
                        <a:pos x="380" y="528"/>
                      </a:cxn>
                      <a:cxn ang="0">
                        <a:pos x="380" y="506"/>
                      </a:cxn>
                      <a:cxn ang="0">
                        <a:pos x="404" y="506"/>
                      </a:cxn>
                      <a:cxn ang="0">
                        <a:pos x="404" y="488"/>
                      </a:cxn>
                      <a:cxn ang="0">
                        <a:pos x="415" y="488"/>
                      </a:cxn>
                      <a:cxn ang="0">
                        <a:pos x="415" y="466"/>
                      </a:cxn>
                      <a:cxn ang="0">
                        <a:pos x="428" y="466"/>
                      </a:cxn>
                      <a:cxn ang="0">
                        <a:pos x="428" y="446"/>
                      </a:cxn>
                      <a:cxn ang="0">
                        <a:pos x="439" y="446"/>
                      </a:cxn>
                      <a:cxn ang="0">
                        <a:pos x="439" y="425"/>
                      </a:cxn>
                      <a:cxn ang="0">
                        <a:pos x="515" y="425"/>
                      </a:cxn>
                      <a:cxn ang="0">
                        <a:pos x="515" y="406"/>
                      </a:cxn>
                      <a:cxn ang="0">
                        <a:pos x="563" y="406"/>
                      </a:cxn>
                      <a:cxn ang="0">
                        <a:pos x="563" y="365"/>
                      </a:cxn>
                      <a:cxn ang="0">
                        <a:pos x="574" y="365"/>
                      </a:cxn>
                      <a:cxn ang="0">
                        <a:pos x="574" y="344"/>
                      </a:cxn>
                      <a:cxn ang="0">
                        <a:pos x="588" y="344"/>
                      </a:cxn>
                      <a:cxn ang="0">
                        <a:pos x="588" y="325"/>
                      </a:cxn>
                      <a:cxn ang="0">
                        <a:pos x="599" y="325"/>
                      </a:cxn>
                      <a:cxn ang="0">
                        <a:pos x="599" y="303"/>
                      </a:cxn>
                      <a:cxn ang="0">
                        <a:pos x="636" y="303"/>
                      </a:cxn>
                      <a:cxn ang="0">
                        <a:pos x="636" y="284"/>
                      </a:cxn>
                      <a:cxn ang="0">
                        <a:pos x="672" y="284"/>
                      </a:cxn>
                      <a:cxn ang="0">
                        <a:pos x="672" y="265"/>
                      </a:cxn>
                      <a:cxn ang="0">
                        <a:pos x="685" y="265"/>
                      </a:cxn>
                      <a:cxn ang="0">
                        <a:pos x="685" y="225"/>
                      </a:cxn>
                      <a:cxn ang="0">
                        <a:pos x="709" y="225"/>
                      </a:cxn>
                      <a:cxn ang="0">
                        <a:pos x="709" y="203"/>
                      </a:cxn>
                      <a:cxn ang="0">
                        <a:pos x="720" y="203"/>
                      </a:cxn>
                      <a:cxn ang="0">
                        <a:pos x="720" y="184"/>
                      </a:cxn>
                      <a:cxn ang="0">
                        <a:pos x="758" y="184"/>
                      </a:cxn>
                      <a:cxn ang="0">
                        <a:pos x="758" y="143"/>
                      </a:cxn>
                      <a:cxn ang="0">
                        <a:pos x="769" y="143"/>
                      </a:cxn>
                      <a:cxn ang="0">
                        <a:pos x="769" y="122"/>
                      </a:cxn>
                      <a:cxn ang="0">
                        <a:pos x="807" y="122"/>
                      </a:cxn>
                      <a:cxn ang="0">
                        <a:pos x="807" y="103"/>
                      </a:cxn>
                      <a:cxn ang="0">
                        <a:pos x="818" y="103"/>
                      </a:cxn>
                      <a:cxn ang="0">
                        <a:pos x="818" y="62"/>
                      </a:cxn>
                      <a:cxn ang="0">
                        <a:pos x="869" y="62"/>
                      </a:cxn>
                      <a:cxn ang="0">
                        <a:pos x="869" y="40"/>
                      </a:cxn>
                      <a:cxn ang="0">
                        <a:pos x="904" y="40"/>
                      </a:cxn>
                      <a:cxn ang="0">
                        <a:pos x="904" y="19"/>
                      </a:cxn>
                      <a:cxn ang="0">
                        <a:pos x="966" y="19"/>
                      </a:cxn>
                      <a:cxn ang="0">
                        <a:pos x="966" y="0"/>
                      </a:cxn>
                    </a:cxnLst>
                    <a:rect l="0" t="0" r="r" b="b"/>
                    <a:pathLst>
                      <a:path w="966" h="749">
                        <a:moveTo>
                          <a:pt x="0" y="749"/>
                        </a:moveTo>
                        <a:lnTo>
                          <a:pt x="35" y="749"/>
                        </a:lnTo>
                        <a:lnTo>
                          <a:pt x="35" y="731"/>
                        </a:lnTo>
                        <a:lnTo>
                          <a:pt x="73" y="731"/>
                        </a:lnTo>
                        <a:lnTo>
                          <a:pt x="73" y="709"/>
                        </a:lnTo>
                        <a:lnTo>
                          <a:pt x="146" y="709"/>
                        </a:lnTo>
                        <a:lnTo>
                          <a:pt x="146" y="691"/>
                        </a:lnTo>
                        <a:lnTo>
                          <a:pt x="220" y="691"/>
                        </a:lnTo>
                        <a:lnTo>
                          <a:pt x="220" y="669"/>
                        </a:lnTo>
                        <a:lnTo>
                          <a:pt x="258" y="669"/>
                        </a:lnTo>
                        <a:lnTo>
                          <a:pt x="258" y="650"/>
                        </a:lnTo>
                        <a:lnTo>
                          <a:pt x="269" y="650"/>
                        </a:lnTo>
                        <a:lnTo>
                          <a:pt x="269" y="628"/>
                        </a:lnTo>
                        <a:lnTo>
                          <a:pt x="317" y="628"/>
                        </a:lnTo>
                        <a:lnTo>
                          <a:pt x="317" y="609"/>
                        </a:lnTo>
                        <a:lnTo>
                          <a:pt x="355" y="609"/>
                        </a:lnTo>
                        <a:lnTo>
                          <a:pt x="355" y="547"/>
                        </a:lnTo>
                        <a:lnTo>
                          <a:pt x="366" y="547"/>
                        </a:lnTo>
                        <a:lnTo>
                          <a:pt x="366" y="528"/>
                        </a:lnTo>
                        <a:lnTo>
                          <a:pt x="380" y="528"/>
                        </a:lnTo>
                        <a:lnTo>
                          <a:pt x="380" y="506"/>
                        </a:lnTo>
                        <a:lnTo>
                          <a:pt x="404" y="506"/>
                        </a:lnTo>
                        <a:lnTo>
                          <a:pt x="404" y="488"/>
                        </a:lnTo>
                        <a:lnTo>
                          <a:pt x="415" y="488"/>
                        </a:lnTo>
                        <a:lnTo>
                          <a:pt x="415" y="466"/>
                        </a:lnTo>
                        <a:lnTo>
                          <a:pt x="428" y="466"/>
                        </a:lnTo>
                        <a:lnTo>
                          <a:pt x="428" y="446"/>
                        </a:lnTo>
                        <a:lnTo>
                          <a:pt x="439" y="446"/>
                        </a:lnTo>
                        <a:lnTo>
                          <a:pt x="439" y="425"/>
                        </a:lnTo>
                        <a:lnTo>
                          <a:pt x="515" y="425"/>
                        </a:lnTo>
                        <a:lnTo>
                          <a:pt x="515" y="406"/>
                        </a:lnTo>
                        <a:lnTo>
                          <a:pt x="563" y="406"/>
                        </a:lnTo>
                        <a:lnTo>
                          <a:pt x="563" y="365"/>
                        </a:lnTo>
                        <a:lnTo>
                          <a:pt x="574" y="365"/>
                        </a:lnTo>
                        <a:lnTo>
                          <a:pt x="574" y="344"/>
                        </a:lnTo>
                        <a:lnTo>
                          <a:pt x="588" y="344"/>
                        </a:lnTo>
                        <a:lnTo>
                          <a:pt x="588" y="325"/>
                        </a:lnTo>
                        <a:lnTo>
                          <a:pt x="599" y="325"/>
                        </a:lnTo>
                        <a:lnTo>
                          <a:pt x="599" y="303"/>
                        </a:lnTo>
                        <a:lnTo>
                          <a:pt x="636" y="303"/>
                        </a:lnTo>
                        <a:lnTo>
                          <a:pt x="636" y="284"/>
                        </a:lnTo>
                        <a:lnTo>
                          <a:pt x="672" y="284"/>
                        </a:lnTo>
                        <a:lnTo>
                          <a:pt x="672" y="265"/>
                        </a:lnTo>
                        <a:lnTo>
                          <a:pt x="685" y="265"/>
                        </a:lnTo>
                        <a:lnTo>
                          <a:pt x="685" y="225"/>
                        </a:lnTo>
                        <a:lnTo>
                          <a:pt x="709" y="225"/>
                        </a:lnTo>
                        <a:lnTo>
                          <a:pt x="709" y="203"/>
                        </a:lnTo>
                        <a:lnTo>
                          <a:pt x="720" y="203"/>
                        </a:lnTo>
                        <a:lnTo>
                          <a:pt x="720" y="184"/>
                        </a:lnTo>
                        <a:lnTo>
                          <a:pt x="758" y="184"/>
                        </a:lnTo>
                        <a:lnTo>
                          <a:pt x="758" y="143"/>
                        </a:lnTo>
                        <a:lnTo>
                          <a:pt x="769" y="143"/>
                        </a:lnTo>
                        <a:lnTo>
                          <a:pt x="769" y="122"/>
                        </a:lnTo>
                        <a:lnTo>
                          <a:pt x="807" y="122"/>
                        </a:lnTo>
                        <a:lnTo>
                          <a:pt x="807" y="103"/>
                        </a:lnTo>
                        <a:lnTo>
                          <a:pt x="818" y="103"/>
                        </a:lnTo>
                        <a:lnTo>
                          <a:pt x="818" y="62"/>
                        </a:lnTo>
                        <a:lnTo>
                          <a:pt x="869" y="62"/>
                        </a:lnTo>
                        <a:lnTo>
                          <a:pt x="869" y="40"/>
                        </a:lnTo>
                        <a:lnTo>
                          <a:pt x="904" y="40"/>
                        </a:lnTo>
                        <a:lnTo>
                          <a:pt x="904" y="19"/>
                        </a:lnTo>
                        <a:lnTo>
                          <a:pt x="966" y="19"/>
                        </a:lnTo>
                        <a:lnTo>
                          <a:pt x="966"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4" name="Freeform 42"/>
                  <p:cNvSpPr>
                    <a:spLocks/>
                  </p:cNvSpPr>
                  <p:nvPr/>
                </p:nvSpPr>
                <p:spPr bwMode="auto">
                  <a:xfrm>
                    <a:off x="3238" y="1806"/>
                    <a:ext cx="416" cy="225"/>
                  </a:xfrm>
                  <a:custGeom>
                    <a:avLst/>
                    <a:gdLst/>
                    <a:ahLst/>
                    <a:cxnLst>
                      <a:cxn ang="0">
                        <a:pos x="26" y="902"/>
                      </a:cxn>
                      <a:cxn ang="0">
                        <a:pos x="35" y="880"/>
                      </a:cxn>
                      <a:cxn ang="0">
                        <a:pos x="110" y="862"/>
                      </a:cxn>
                      <a:cxn ang="0">
                        <a:pos x="157" y="840"/>
                      </a:cxn>
                      <a:cxn ang="0">
                        <a:pos x="234" y="820"/>
                      </a:cxn>
                      <a:cxn ang="0">
                        <a:pos x="269" y="780"/>
                      </a:cxn>
                      <a:cxn ang="0">
                        <a:pos x="366" y="758"/>
                      </a:cxn>
                      <a:cxn ang="0">
                        <a:pos x="380" y="740"/>
                      </a:cxn>
                      <a:cxn ang="0">
                        <a:pos x="415" y="718"/>
                      </a:cxn>
                      <a:cxn ang="0">
                        <a:pos x="428" y="696"/>
                      </a:cxn>
                      <a:cxn ang="0">
                        <a:pos x="488" y="674"/>
                      </a:cxn>
                      <a:cxn ang="0">
                        <a:pos x="501" y="652"/>
                      </a:cxn>
                      <a:cxn ang="0">
                        <a:pos x="574" y="632"/>
                      </a:cxn>
                      <a:cxn ang="0">
                        <a:pos x="647" y="610"/>
                      </a:cxn>
                      <a:cxn ang="0">
                        <a:pos x="696" y="564"/>
                      </a:cxn>
                      <a:cxn ang="0">
                        <a:pos x="769" y="539"/>
                      </a:cxn>
                      <a:cxn ang="0">
                        <a:pos x="842" y="493"/>
                      </a:cxn>
                      <a:cxn ang="0">
                        <a:pos x="856" y="469"/>
                      </a:cxn>
                      <a:cxn ang="0">
                        <a:pos x="870" y="444"/>
                      </a:cxn>
                      <a:cxn ang="0">
                        <a:pos x="919" y="420"/>
                      </a:cxn>
                      <a:cxn ang="0">
                        <a:pos x="929" y="396"/>
                      </a:cxn>
                      <a:cxn ang="0">
                        <a:pos x="1051" y="371"/>
                      </a:cxn>
                      <a:cxn ang="0">
                        <a:pos x="1186" y="344"/>
                      </a:cxn>
                      <a:cxn ang="0">
                        <a:pos x="1249" y="318"/>
                      </a:cxn>
                      <a:cxn ang="0">
                        <a:pos x="1259" y="290"/>
                      </a:cxn>
                      <a:cxn ang="0">
                        <a:pos x="1297" y="263"/>
                      </a:cxn>
                      <a:cxn ang="0">
                        <a:pos x="1308" y="234"/>
                      </a:cxn>
                      <a:cxn ang="0">
                        <a:pos x="1430" y="179"/>
                      </a:cxn>
                      <a:cxn ang="0">
                        <a:pos x="1468" y="150"/>
                      </a:cxn>
                      <a:cxn ang="0">
                        <a:pos x="1530" y="122"/>
                      </a:cxn>
                      <a:cxn ang="0">
                        <a:pos x="1614" y="93"/>
                      </a:cxn>
                      <a:cxn ang="0">
                        <a:pos x="1662" y="62"/>
                      </a:cxn>
                    </a:cxnLst>
                    <a:rect l="0" t="0" r="r" b="b"/>
                    <a:pathLst>
                      <a:path w="1662" h="902">
                        <a:moveTo>
                          <a:pt x="0" y="902"/>
                        </a:moveTo>
                        <a:lnTo>
                          <a:pt x="26" y="902"/>
                        </a:lnTo>
                        <a:lnTo>
                          <a:pt x="26" y="880"/>
                        </a:lnTo>
                        <a:lnTo>
                          <a:pt x="35" y="880"/>
                        </a:lnTo>
                        <a:lnTo>
                          <a:pt x="35" y="862"/>
                        </a:lnTo>
                        <a:lnTo>
                          <a:pt x="110" y="862"/>
                        </a:lnTo>
                        <a:lnTo>
                          <a:pt x="110" y="840"/>
                        </a:lnTo>
                        <a:lnTo>
                          <a:pt x="157" y="840"/>
                        </a:lnTo>
                        <a:lnTo>
                          <a:pt x="157" y="820"/>
                        </a:lnTo>
                        <a:lnTo>
                          <a:pt x="234" y="820"/>
                        </a:lnTo>
                        <a:lnTo>
                          <a:pt x="234" y="780"/>
                        </a:lnTo>
                        <a:lnTo>
                          <a:pt x="269" y="780"/>
                        </a:lnTo>
                        <a:lnTo>
                          <a:pt x="269" y="758"/>
                        </a:lnTo>
                        <a:lnTo>
                          <a:pt x="366" y="758"/>
                        </a:lnTo>
                        <a:lnTo>
                          <a:pt x="366" y="740"/>
                        </a:lnTo>
                        <a:lnTo>
                          <a:pt x="380" y="740"/>
                        </a:lnTo>
                        <a:lnTo>
                          <a:pt x="380" y="718"/>
                        </a:lnTo>
                        <a:lnTo>
                          <a:pt x="415" y="718"/>
                        </a:lnTo>
                        <a:lnTo>
                          <a:pt x="415" y="696"/>
                        </a:lnTo>
                        <a:lnTo>
                          <a:pt x="428" y="696"/>
                        </a:lnTo>
                        <a:lnTo>
                          <a:pt x="428" y="674"/>
                        </a:lnTo>
                        <a:lnTo>
                          <a:pt x="488" y="674"/>
                        </a:lnTo>
                        <a:lnTo>
                          <a:pt x="488" y="652"/>
                        </a:lnTo>
                        <a:lnTo>
                          <a:pt x="501" y="652"/>
                        </a:lnTo>
                        <a:lnTo>
                          <a:pt x="501" y="632"/>
                        </a:lnTo>
                        <a:lnTo>
                          <a:pt x="574" y="632"/>
                        </a:lnTo>
                        <a:lnTo>
                          <a:pt x="574" y="610"/>
                        </a:lnTo>
                        <a:lnTo>
                          <a:pt x="647" y="610"/>
                        </a:lnTo>
                        <a:lnTo>
                          <a:pt x="647" y="564"/>
                        </a:lnTo>
                        <a:lnTo>
                          <a:pt x="696" y="564"/>
                        </a:lnTo>
                        <a:lnTo>
                          <a:pt x="696" y="539"/>
                        </a:lnTo>
                        <a:lnTo>
                          <a:pt x="769" y="539"/>
                        </a:lnTo>
                        <a:lnTo>
                          <a:pt x="769" y="493"/>
                        </a:lnTo>
                        <a:lnTo>
                          <a:pt x="842" y="493"/>
                        </a:lnTo>
                        <a:lnTo>
                          <a:pt x="842" y="469"/>
                        </a:lnTo>
                        <a:lnTo>
                          <a:pt x="856" y="469"/>
                        </a:lnTo>
                        <a:lnTo>
                          <a:pt x="856" y="444"/>
                        </a:lnTo>
                        <a:lnTo>
                          <a:pt x="870" y="444"/>
                        </a:lnTo>
                        <a:lnTo>
                          <a:pt x="870" y="420"/>
                        </a:lnTo>
                        <a:lnTo>
                          <a:pt x="919" y="420"/>
                        </a:lnTo>
                        <a:lnTo>
                          <a:pt x="919" y="396"/>
                        </a:lnTo>
                        <a:lnTo>
                          <a:pt x="929" y="396"/>
                        </a:lnTo>
                        <a:lnTo>
                          <a:pt x="929" y="371"/>
                        </a:lnTo>
                        <a:lnTo>
                          <a:pt x="1051" y="371"/>
                        </a:lnTo>
                        <a:lnTo>
                          <a:pt x="1051" y="344"/>
                        </a:lnTo>
                        <a:lnTo>
                          <a:pt x="1186" y="344"/>
                        </a:lnTo>
                        <a:lnTo>
                          <a:pt x="1186" y="318"/>
                        </a:lnTo>
                        <a:lnTo>
                          <a:pt x="1249" y="318"/>
                        </a:lnTo>
                        <a:lnTo>
                          <a:pt x="1249" y="290"/>
                        </a:lnTo>
                        <a:lnTo>
                          <a:pt x="1259" y="290"/>
                        </a:lnTo>
                        <a:lnTo>
                          <a:pt x="1259" y="263"/>
                        </a:lnTo>
                        <a:lnTo>
                          <a:pt x="1297" y="263"/>
                        </a:lnTo>
                        <a:lnTo>
                          <a:pt x="1297" y="234"/>
                        </a:lnTo>
                        <a:lnTo>
                          <a:pt x="1308" y="234"/>
                        </a:lnTo>
                        <a:lnTo>
                          <a:pt x="1308" y="179"/>
                        </a:lnTo>
                        <a:lnTo>
                          <a:pt x="1430" y="179"/>
                        </a:lnTo>
                        <a:lnTo>
                          <a:pt x="1430" y="150"/>
                        </a:lnTo>
                        <a:lnTo>
                          <a:pt x="1468" y="150"/>
                        </a:lnTo>
                        <a:lnTo>
                          <a:pt x="1468" y="122"/>
                        </a:lnTo>
                        <a:lnTo>
                          <a:pt x="1530" y="122"/>
                        </a:lnTo>
                        <a:lnTo>
                          <a:pt x="1530" y="93"/>
                        </a:lnTo>
                        <a:lnTo>
                          <a:pt x="1614" y="93"/>
                        </a:lnTo>
                        <a:lnTo>
                          <a:pt x="1614" y="62"/>
                        </a:lnTo>
                        <a:lnTo>
                          <a:pt x="1662" y="62"/>
                        </a:lnTo>
                        <a:lnTo>
                          <a:pt x="1662"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sp>
              <p:nvSpPr>
                <p:cNvPr id="1595435" name="Freeform 43"/>
                <p:cNvSpPr>
                  <a:spLocks/>
                </p:cNvSpPr>
                <p:nvPr/>
              </p:nvSpPr>
              <p:spPr bwMode="auto">
                <a:xfrm>
                  <a:off x="3654" y="1508"/>
                  <a:ext cx="465" cy="298"/>
                </a:xfrm>
                <a:custGeom>
                  <a:avLst/>
                  <a:gdLst/>
                  <a:ahLst/>
                  <a:cxnLst>
                    <a:cxn ang="0">
                      <a:pos x="0" y="1191"/>
                    </a:cxn>
                    <a:cxn ang="0">
                      <a:pos x="73" y="1191"/>
                    </a:cxn>
                    <a:cxn ang="0">
                      <a:pos x="73" y="1162"/>
                    </a:cxn>
                    <a:cxn ang="0">
                      <a:pos x="135" y="1162"/>
                    </a:cxn>
                    <a:cxn ang="0">
                      <a:pos x="135" y="1129"/>
                    </a:cxn>
                    <a:cxn ang="0">
                      <a:pos x="161" y="1129"/>
                    </a:cxn>
                    <a:cxn ang="0">
                      <a:pos x="161" y="1096"/>
                    </a:cxn>
                    <a:cxn ang="0">
                      <a:pos x="185" y="1096"/>
                    </a:cxn>
                    <a:cxn ang="0">
                      <a:pos x="185" y="1065"/>
                    </a:cxn>
                    <a:cxn ang="0">
                      <a:pos x="199" y="1065"/>
                    </a:cxn>
                    <a:cxn ang="0">
                      <a:pos x="199" y="1032"/>
                    </a:cxn>
                    <a:cxn ang="0">
                      <a:pos x="477" y="1032"/>
                    </a:cxn>
                    <a:cxn ang="0">
                      <a:pos x="477" y="997"/>
                    </a:cxn>
                    <a:cxn ang="0">
                      <a:pos x="539" y="997"/>
                    </a:cxn>
                    <a:cxn ang="0">
                      <a:pos x="539" y="961"/>
                    </a:cxn>
                    <a:cxn ang="0">
                      <a:pos x="553" y="961"/>
                    </a:cxn>
                    <a:cxn ang="0">
                      <a:pos x="553" y="926"/>
                    </a:cxn>
                    <a:cxn ang="0">
                      <a:pos x="601" y="926"/>
                    </a:cxn>
                    <a:cxn ang="0">
                      <a:pos x="601" y="891"/>
                    </a:cxn>
                    <a:cxn ang="0">
                      <a:pos x="661" y="891"/>
                    </a:cxn>
                    <a:cxn ang="0">
                      <a:pos x="661" y="820"/>
                    </a:cxn>
                    <a:cxn ang="0">
                      <a:pos x="685" y="820"/>
                    </a:cxn>
                    <a:cxn ang="0">
                      <a:pos x="685" y="782"/>
                    </a:cxn>
                    <a:cxn ang="0">
                      <a:pos x="747" y="782"/>
                    </a:cxn>
                    <a:cxn ang="0">
                      <a:pos x="747" y="747"/>
                    </a:cxn>
                    <a:cxn ang="0">
                      <a:pos x="783" y="747"/>
                    </a:cxn>
                    <a:cxn ang="0">
                      <a:pos x="783" y="709"/>
                    </a:cxn>
                    <a:cxn ang="0">
                      <a:pos x="807" y="709"/>
                    </a:cxn>
                    <a:cxn ang="0">
                      <a:pos x="807" y="672"/>
                    </a:cxn>
                    <a:cxn ang="0">
                      <a:pos x="907" y="672"/>
                    </a:cxn>
                    <a:cxn ang="0">
                      <a:pos x="907" y="634"/>
                    </a:cxn>
                    <a:cxn ang="0">
                      <a:pos x="967" y="634"/>
                    </a:cxn>
                    <a:cxn ang="0">
                      <a:pos x="967" y="596"/>
                    </a:cxn>
                    <a:cxn ang="0">
                      <a:pos x="1015" y="596"/>
                    </a:cxn>
                    <a:cxn ang="0">
                      <a:pos x="1015" y="557"/>
                    </a:cxn>
                    <a:cxn ang="0">
                      <a:pos x="1040" y="557"/>
                    </a:cxn>
                    <a:cxn ang="0">
                      <a:pos x="1040" y="520"/>
                    </a:cxn>
                    <a:cxn ang="0">
                      <a:pos x="1054" y="520"/>
                    </a:cxn>
                    <a:cxn ang="0">
                      <a:pos x="1054" y="479"/>
                    </a:cxn>
                    <a:cxn ang="0">
                      <a:pos x="1078" y="479"/>
                    </a:cxn>
                    <a:cxn ang="0">
                      <a:pos x="1078" y="442"/>
                    </a:cxn>
                    <a:cxn ang="0">
                      <a:pos x="1114" y="442"/>
                    </a:cxn>
                    <a:cxn ang="0">
                      <a:pos x="1114" y="400"/>
                    </a:cxn>
                    <a:cxn ang="0">
                      <a:pos x="1273" y="400"/>
                    </a:cxn>
                    <a:cxn ang="0">
                      <a:pos x="1273" y="360"/>
                    </a:cxn>
                    <a:cxn ang="0">
                      <a:pos x="1311" y="360"/>
                    </a:cxn>
                    <a:cxn ang="0">
                      <a:pos x="1311" y="320"/>
                    </a:cxn>
                    <a:cxn ang="0">
                      <a:pos x="1322" y="320"/>
                    </a:cxn>
                    <a:cxn ang="0">
                      <a:pos x="1322" y="276"/>
                    </a:cxn>
                    <a:cxn ang="0">
                      <a:pos x="1346" y="276"/>
                    </a:cxn>
                    <a:cxn ang="0">
                      <a:pos x="1346" y="236"/>
                    </a:cxn>
                    <a:cxn ang="0">
                      <a:pos x="1554" y="236"/>
                    </a:cxn>
                    <a:cxn ang="0">
                      <a:pos x="1554" y="192"/>
                    </a:cxn>
                    <a:cxn ang="0">
                      <a:pos x="1568" y="192"/>
                    </a:cxn>
                    <a:cxn ang="0">
                      <a:pos x="1568" y="146"/>
                    </a:cxn>
                    <a:cxn ang="0">
                      <a:pos x="1652" y="146"/>
                    </a:cxn>
                    <a:cxn ang="0">
                      <a:pos x="1652" y="100"/>
                    </a:cxn>
                    <a:cxn ang="0">
                      <a:pos x="1738" y="100"/>
                    </a:cxn>
                    <a:cxn ang="0">
                      <a:pos x="1738" y="51"/>
                    </a:cxn>
                    <a:cxn ang="0">
                      <a:pos x="1835" y="51"/>
                    </a:cxn>
                    <a:cxn ang="0">
                      <a:pos x="1835" y="0"/>
                    </a:cxn>
                    <a:cxn ang="0">
                      <a:pos x="1863" y="0"/>
                    </a:cxn>
                    <a:cxn ang="0">
                      <a:pos x="1863" y="0"/>
                    </a:cxn>
                  </a:cxnLst>
                  <a:rect l="0" t="0" r="r" b="b"/>
                  <a:pathLst>
                    <a:path w="1863" h="1191">
                      <a:moveTo>
                        <a:pt x="0" y="1191"/>
                      </a:moveTo>
                      <a:lnTo>
                        <a:pt x="73" y="1191"/>
                      </a:lnTo>
                      <a:lnTo>
                        <a:pt x="73" y="1162"/>
                      </a:lnTo>
                      <a:lnTo>
                        <a:pt x="135" y="1162"/>
                      </a:lnTo>
                      <a:lnTo>
                        <a:pt x="135" y="1129"/>
                      </a:lnTo>
                      <a:lnTo>
                        <a:pt x="161" y="1129"/>
                      </a:lnTo>
                      <a:lnTo>
                        <a:pt x="161" y="1096"/>
                      </a:lnTo>
                      <a:lnTo>
                        <a:pt x="185" y="1096"/>
                      </a:lnTo>
                      <a:lnTo>
                        <a:pt x="185" y="1065"/>
                      </a:lnTo>
                      <a:lnTo>
                        <a:pt x="199" y="1065"/>
                      </a:lnTo>
                      <a:lnTo>
                        <a:pt x="199" y="1032"/>
                      </a:lnTo>
                      <a:lnTo>
                        <a:pt x="477" y="1032"/>
                      </a:lnTo>
                      <a:lnTo>
                        <a:pt x="477" y="997"/>
                      </a:lnTo>
                      <a:lnTo>
                        <a:pt x="539" y="997"/>
                      </a:lnTo>
                      <a:lnTo>
                        <a:pt x="539" y="961"/>
                      </a:lnTo>
                      <a:lnTo>
                        <a:pt x="553" y="961"/>
                      </a:lnTo>
                      <a:lnTo>
                        <a:pt x="553" y="926"/>
                      </a:lnTo>
                      <a:lnTo>
                        <a:pt x="601" y="926"/>
                      </a:lnTo>
                      <a:lnTo>
                        <a:pt x="601" y="891"/>
                      </a:lnTo>
                      <a:lnTo>
                        <a:pt x="661" y="891"/>
                      </a:lnTo>
                      <a:lnTo>
                        <a:pt x="661" y="820"/>
                      </a:lnTo>
                      <a:lnTo>
                        <a:pt x="685" y="820"/>
                      </a:lnTo>
                      <a:lnTo>
                        <a:pt x="685" y="782"/>
                      </a:lnTo>
                      <a:lnTo>
                        <a:pt x="747" y="782"/>
                      </a:lnTo>
                      <a:lnTo>
                        <a:pt x="747" y="747"/>
                      </a:lnTo>
                      <a:lnTo>
                        <a:pt x="783" y="747"/>
                      </a:lnTo>
                      <a:lnTo>
                        <a:pt x="783" y="709"/>
                      </a:lnTo>
                      <a:lnTo>
                        <a:pt x="807" y="709"/>
                      </a:lnTo>
                      <a:lnTo>
                        <a:pt x="807" y="672"/>
                      </a:lnTo>
                      <a:lnTo>
                        <a:pt x="907" y="672"/>
                      </a:lnTo>
                      <a:lnTo>
                        <a:pt x="907" y="634"/>
                      </a:lnTo>
                      <a:lnTo>
                        <a:pt x="967" y="634"/>
                      </a:lnTo>
                      <a:lnTo>
                        <a:pt x="967" y="596"/>
                      </a:lnTo>
                      <a:lnTo>
                        <a:pt x="1015" y="596"/>
                      </a:lnTo>
                      <a:lnTo>
                        <a:pt x="1015" y="557"/>
                      </a:lnTo>
                      <a:lnTo>
                        <a:pt x="1040" y="557"/>
                      </a:lnTo>
                      <a:lnTo>
                        <a:pt x="1040" y="520"/>
                      </a:lnTo>
                      <a:lnTo>
                        <a:pt x="1054" y="520"/>
                      </a:lnTo>
                      <a:lnTo>
                        <a:pt x="1054" y="479"/>
                      </a:lnTo>
                      <a:lnTo>
                        <a:pt x="1078" y="479"/>
                      </a:lnTo>
                      <a:lnTo>
                        <a:pt x="1078" y="442"/>
                      </a:lnTo>
                      <a:lnTo>
                        <a:pt x="1114" y="442"/>
                      </a:lnTo>
                      <a:lnTo>
                        <a:pt x="1114" y="400"/>
                      </a:lnTo>
                      <a:lnTo>
                        <a:pt x="1273" y="400"/>
                      </a:lnTo>
                      <a:lnTo>
                        <a:pt x="1273" y="360"/>
                      </a:lnTo>
                      <a:lnTo>
                        <a:pt x="1311" y="360"/>
                      </a:lnTo>
                      <a:lnTo>
                        <a:pt x="1311" y="320"/>
                      </a:lnTo>
                      <a:lnTo>
                        <a:pt x="1322" y="320"/>
                      </a:lnTo>
                      <a:lnTo>
                        <a:pt x="1322" y="276"/>
                      </a:lnTo>
                      <a:lnTo>
                        <a:pt x="1346" y="276"/>
                      </a:lnTo>
                      <a:lnTo>
                        <a:pt x="1346" y="236"/>
                      </a:lnTo>
                      <a:lnTo>
                        <a:pt x="1554" y="236"/>
                      </a:lnTo>
                      <a:lnTo>
                        <a:pt x="1554" y="192"/>
                      </a:lnTo>
                      <a:lnTo>
                        <a:pt x="1568" y="192"/>
                      </a:lnTo>
                      <a:lnTo>
                        <a:pt x="1568" y="146"/>
                      </a:lnTo>
                      <a:lnTo>
                        <a:pt x="1652" y="146"/>
                      </a:lnTo>
                      <a:lnTo>
                        <a:pt x="1652" y="100"/>
                      </a:lnTo>
                      <a:lnTo>
                        <a:pt x="1738" y="100"/>
                      </a:lnTo>
                      <a:lnTo>
                        <a:pt x="1738" y="51"/>
                      </a:lnTo>
                      <a:lnTo>
                        <a:pt x="1835" y="51"/>
                      </a:lnTo>
                      <a:lnTo>
                        <a:pt x="1835" y="0"/>
                      </a:lnTo>
                      <a:lnTo>
                        <a:pt x="1863" y="0"/>
                      </a:lnTo>
                      <a:lnTo>
                        <a:pt x="1863" y="0"/>
                      </a:lnTo>
                    </a:path>
                  </a:pathLst>
                </a:custGeom>
                <a:noFill/>
                <a:ln w="57150" cmpd="sng">
                  <a:solidFill>
                    <a:srgbClr val="00FF00"/>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nvGrpSpPr>
              <p:cNvPr id="144426" name="Group 44"/>
              <p:cNvGrpSpPr>
                <a:grpSpLocks/>
              </p:cNvGrpSpPr>
              <p:nvPr/>
            </p:nvGrpSpPr>
            <p:grpSpPr bwMode="auto">
              <a:xfrm>
                <a:off x="1136" y="1204"/>
                <a:ext cx="2683" cy="2161"/>
                <a:chOff x="1324" y="1144"/>
                <a:chExt cx="2798" cy="2253"/>
              </a:xfrm>
            </p:grpSpPr>
            <p:sp>
              <p:nvSpPr>
                <p:cNvPr id="1595437" name="Line 45"/>
                <p:cNvSpPr>
                  <a:spLocks noChangeShapeType="1"/>
                </p:cNvSpPr>
                <p:nvPr/>
              </p:nvSpPr>
              <p:spPr bwMode="auto">
                <a:xfrm>
                  <a:off x="1327" y="339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8" name="Freeform 46"/>
                <p:cNvSpPr>
                  <a:spLocks/>
                </p:cNvSpPr>
                <p:nvPr/>
              </p:nvSpPr>
              <p:spPr bwMode="auto">
                <a:xfrm>
                  <a:off x="1324" y="3391"/>
                  <a:ext cx="13" cy="6"/>
                </a:xfrm>
                <a:custGeom>
                  <a:avLst/>
                  <a:gdLst/>
                  <a:ahLst/>
                  <a:cxnLst>
                    <a:cxn ang="0">
                      <a:pos x="11" y="0"/>
                    </a:cxn>
                    <a:cxn ang="0">
                      <a:pos x="9" y="0"/>
                    </a:cxn>
                    <a:cxn ang="0">
                      <a:pos x="5" y="3"/>
                    </a:cxn>
                    <a:cxn ang="0">
                      <a:pos x="3" y="3"/>
                    </a:cxn>
                    <a:cxn ang="0">
                      <a:pos x="3" y="3"/>
                    </a:cxn>
                    <a:cxn ang="0">
                      <a:pos x="0" y="5"/>
                    </a:cxn>
                    <a:cxn ang="0">
                      <a:pos x="0" y="8"/>
                    </a:cxn>
                    <a:cxn ang="0">
                      <a:pos x="0" y="8"/>
                    </a:cxn>
                    <a:cxn ang="0">
                      <a:pos x="0" y="10"/>
                    </a:cxn>
                    <a:cxn ang="0">
                      <a:pos x="0" y="14"/>
                    </a:cxn>
                    <a:cxn ang="0">
                      <a:pos x="0" y="16"/>
                    </a:cxn>
                    <a:cxn ang="0">
                      <a:pos x="0" y="16"/>
                    </a:cxn>
                    <a:cxn ang="0">
                      <a:pos x="3" y="19"/>
                    </a:cxn>
                    <a:cxn ang="0">
                      <a:pos x="3" y="21"/>
                    </a:cxn>
                    <a:cxn ang="0">
                      <a:pos x="5" y="21"/>
                    </a:cxn>
                    <a:cxn ang="0">
                      <a:pos x="9" y="21"/>
                    </a:cxn>
                    <a:cxn ang="0">
                      <a:pos x="33" y="21"/>
                    </a:cxn>
                    <a:cxn ang="0">
                      <a:pos x="36" y="21"/>
                    </a:cxn>
                    <a:cxn ang="0">
                      <a:pos x="38" y="21"/>
                    </a:cxn>
                    <a:cxn ang="0">
                      <a:pos x="41" y="21"/>
                    </a:cxn>
                    <a:cxn ang="0">
                      <a:pos x="41" y="19"/>
                    </a:cxn>
                    <a:cxn ang="0">
                      <a:pos x="43" y="16"/>
                    </a:cxn>
                    <a:cxn ang="0">
                      <a:pos x="43" y="16"/>
                    </a:cxn>
                    <a:cxn ang="0">
                      <a:pos x="47" y="14"/>
                    </a:cxn>
                    <a:cxn ang="0">
                      <a:pos x="47" y="10"/>
                    </a:cxn>
                    <a:cxn ang="0">
                      <a:pos x="47" y="8"/>
                    </a:cxn>
                    <a:cxn ang="0">
                      <a:pos x="43" y="8"/>
                    </a:cxn>
                    <a:cxn ang="0">
                      <a:pos x="43" y="5"/>
                    </a:cxn>
                    <a:cxn ang="0">
                      <a:pos x="41" y="3"/>
                    </a:cxn>
                    <a:cxn ang="0">
                      <a:pos x="41" y="3"/>
                    </a:cxn>
                    <a:cxn ang="0">
                      <a:pos x="38" y="3"/>
                    </a:cxn>
                    <a:cxn ang="0">
                      <a:pos x="36" y="0"/>
                    </a:cxn>
                    <a:cxn ang="0">
                      <a:pos x="11" y="0"/>
                    </a:cxn>
                  </a:cxnLst>
                  <a:rect l="0" t="0" r="r" b="b"/>
                  <a:pathLst>
                    <a:path w="47" h="21">
                      <a:moveTo>
                        <a:pt x="11" y="0"/>
                      </a:moveTo>
                      <a:lnTo>
                        <a:pt x="9" y="0"/>
                      </a:lnTo>
                      <a:lnTo>
                        <a:pt x="5" y="3"/>
                      </a:lnTo>
                      <a:lnTo>
                        <a:pt x="3" y="3"/>
                      </a:lnTo>
                      <a:lnTo>
                        <a:pt x="3" y="3"/>
                      </a:lnTo>
                      <a:lnTo>
                        <a:pt x="0" y="5"/>
                      </a:lnTo>
                      <a:lnTo>
                        <a:pt x="0" y="8"/>
                      </a:lnTo>
                      <a:lnTo>
                        <a:pt x="0" y="8"/>
                      </a:lnTo>
                      <a:lnTo>
                        <a:pt x="0" y="10"/>
                      </a:lnTo>
                      <a:lnTo>
                        <a:pt x="0" y="14"/>
                      </a:lnTo>
                      <a:lnTo>
                        <a:pt x="0" y="16"/>
                      </a:lnTo>
                      <a:lnTo>
                        <a:pt x="0" y="16"/>
                      </a:lnTo>
                      <a:lnTo>
                        <a:pt x="3" y="19"/>
                      </a:lnTo>
                      <a:lnTo>
                        <a:pt x="3" y="21"/>
                      </a:lnTo>
                      <a:lnTo>
                        <a:pt x="5" y="21"/>
                      </a:lnTo>
                      <a:lnTo>
                        <a:pt x="9" y="21"/>
                      </a:lnTo>
                      <a:lnTo>
                        <a:pt x="33" y="21"/>
                      </a:lnTo>
                      <a:lnTo>
                        <a:pt x="36" y="21"/>
                      </a:lnTo>
                      <a:lnTo>
                        <a:pt x="38" y="21"/>
                      </a:lnTo>
                      <a:lnTo>
                        <a:pt x="41" y="21"/>
                      </a:lnTo>
                      <a:lnTo>
                        <a:pt x="41" y="19"/>
                      </a:lnTo>
                      <a:lnTo>
                        <a:pt x="43" y="16"/>
                      </a:lnTo>
                      <a:lnTo>
                        <a:pt x="43" y="16"/>
                      </a:lnTo>
                      <a:lnTo>
                        <a:pt x="47" y="14"/>
                      </a:lnTo>
                      <a:lnTo>
                        <a:pt x="47" y="10"/>
                      </a:lnTo>
                      <a:lnTo>
                        <a:pt x="47" y="8"/>
                      </a:lnTo>
                      <a:lnTo>
                        <a:pt x="43" y="8"/>
                      </a:lnTo>
                      <a:lnTo>
                        <a:pt x="43" y="5"/>
                      </a:lnTo>
                      <a:lnTo>
                        <a:pt x="41" y="3"/>
                      </a:lnTo>
                      <a:lnTo>
                        <a:pt x="41" y="3"/>
                      </a:lnTo>
                      <a:lnTo>
                        <a:pt x="38"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39" name="Line 47"/>
                <p:cNvSpPr>
                  <a:spLocks noChangeShapeType="1"/>
                </p:cNvSpPr>
                <p:nvPr/>
              </p:nvSpPr>
              <p:spPr bwMode="auto">
                <a:xfrm>
                  <a:off x="1331" y="339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0" name="Freeform 48"/>
                <p:cNvSpPr>
                  <a:spLocks/>
                </p:cNvSpPr>
                <p:nvPr/>
              </p:nvSpPr>
              <p:spPr bwMode="auto">
                <a:xfrm>
                  <a:off x="1331" y="3387"/>
                  <a:ext cx="5" cy="10"/>
                </a:xfrm>
                <a:custGeom>
                  <a:avLst/>
                  <a:gdLst/>
                  <a:ahLst/>
                  <a:cxnLst>
                    <a:cxn ang="0">
                      <a:pos x="0" y="29"/>
                    </a:cxn>
                    <a:cxn ang="0">
                      <a:pos x="0" y="33"/>
                    </a:cxn>
                    <a:cxn ang="0">
                      <a:pos x="0" y="35"/>
                    </a:cxn>
                    <a:cxn ang="0">
                      <a:pos x="0" y="35"/>
                    </a:cxn>
                    <a:cxn ang="0">
                      <a:pos x="2" y="38"/>
                    </a:cxn>
                    <a:cxn ang="0">
                      <a:pos x="2" y="40"/>
                    </a:cxn>
                    <a:cxn ang="0">
                      <a:pos x="5" y="40"/>
                    </a:cxn>
                    <a:cxn ang="0">
                      <a:pos x="8" y="40"/>
                    </a:cxn>
                    <a:cxn ang="0">
                      <a:pos x="11" y="40"/>
                    </a:cxn>
                    <a:cxn ang="0">
                      <a:pos x="11" y="40"/>
                    </a:cxn>
                    <a:cxn ang="0">
                      <a:pos x="13" y="40"/>
                    </a:cxn>
                    <a:cxn ang="0">
                      <a:pos x="16" y="40"/>
                    </a:cxn>
                    <a:cxn ang="0">
                      <a:pos x="16" y="38"/>
                    </a:cxn>
                    <a:cxn ang="0">
                      <a:pos x="18" y="35"/>
                    </a:cxn>
                    <a:cxn ang="0">
                      <a:pos x="18" y="35"/>
                    </a:cxn>
                    <a:cxn ang="0">
                      <a:pos x="22" y="33"/>
                    </a:cxn>
                    <a:cxn ang="0">
                      <a:pos x="22" y="13"/>
                    </a:cxn>
                    <a:cxn ang="0">
                      <a:pos x="22" y="8"/>
                    </a:cxn>
                    <a:cxn ang="0">
                      <a:pos x="18" y="5"/>
                    </a:cxn>
                    <a:cxn ang="0">
                      <a:pos x="18" y="5"/>
                    </a:cxn>
                    <a:cxn ang="0">
                      <a:pos x="16" y="2"/>
                    </a:cxn>
                    <a:cxn ang="0">
                      <a:pos x="16" y="2"/>
                    </a:cxn>
                    <a:cxn ang="0">
                      <a:pos x="13" y="0"/>
                    </a:cxn>
                    <a:cxn ang="0">
                      <a:pos x="11" y="0"/>
                    </a:cxn>
                    <a:cxn ang="0">
                      <a:pos x="11" y="0"/>
                    </a:cxn>
                    <a:cxn ang="0">
                      <a:pos x="8" y="0"/>
                    </a:cxn>
                    <a:cxn ang="0">
                      <a:pos x="5" y="0"/>
                    </a:cxn>
                    <a:cxn ang="0">
                      <a:pos x="2" y="2"/>
                    </a:cxn>
                    <a:cxn ang="0">
                      <a:pos x="2" y="2"/>
                    </a:cxn>
                    <a:cxn ang="0">
                      <a:pos x="0" y="5"/>
                    </a:cxn>
                    <a:cxn ang="0">
                      <a:pos x="0" y="5"/>
                    </a:cxn>
                    <a:cxn ang="0">
                      <a:pos x="0" y="11"/>
                    </a:cxn>
                    <a:cxn ang="0">
                      <a:pos x="0" y="29"/>
                    </a:cxn>
                  </a:cxnLst>
                  <a:rect l="0" t="0" r="r" b="b"/>
                  <a:pathLst>
                    <a:path w="22" h="40">
                      <a:moveTo>
                        <a:pt x="0" y="29"/>
                      </a:moveTo>
                      <a:lnTo>
                        <a:pt x="0" y="33"/>
                      </a:lnTo>
                      <a:lnTo>
                        <a:pt x="0" y="35"/>
                      </a:lnTo>
                      <a:lnTo>
                        <a:pt x="0" y="35"/>
                      </a:lnTo>
                      <a:lnTo>
                        <a:pt x="2" y="38"/>
                      </a:lnTo>
                      <a:lnTo>
                        <a:pt x="2" y="40"/>
                      </a:lnTo>
                      <a:lnTo>
                        <a:pt x="5" y="40"/>
                      </a:lnTo>
                      <a:lnTo>
                        <a:pt x="8" y="40"/>
                      </a:lnTo>
                      <a:lnTo>
                        <a:pt x="11" y="40"/>
                      </a:lnTo>
                      <a:lnTo>
                        <a:pt x="11" y="40"/>
                      </a:lnTo>
                      <a:lnTo>
                        <a:pt x="13" y="40"/>
                      </a:lnTo>
                      <a:lnTo>
                        <a:pt x="16" y="40"/>
                      </a:lnTo>
                      <a:lnTo>
                        <a:pt x="16" y="38"/>
                      </a:lnTo>
                      <a:lnTo>
                        <a:pt x="18" y="35"/>
                      </a:lnTo>
                      <a:lnTo>
                        <a:pt x="18" y="35"/>
                      </a:lnTo>
                      <a:lnTo>
                        <a:pt x="22" y="33"/>
                      </a:lnTo>
                      <a:lnTo>
                        <a:pt x="22" y="13"/>
                      </a:lnTo>
                      <a:lnTo>
                        <a:pt x="22" y="8"/>
                      </a:lnTo>
                      <a:lnTo>
                        <a:pt x="18" y="5"/>
                      </a:lnTo>
                      <a:lnTo>
                        <a:pt x="18" y="5"/>
                      </a:lnTo>
                      <a:lnTo>
                        <a:pt x="16" y="2"/>
                      </a:lnTo>
                      <a:lnTo>
                        <a:pt x="16" y="2"/>
                      </a:lnTo>
                      <a:lnTo>
                        <a:pt x="13" y="0"/>
                      </a:lnTo>
                      <a:lnTo>
                        <a:pt x="11" y="0"/>
                      </a:lnTo>
                      <a:lnTo>
                        <a:pt x="11" y="0"/>
                      </a:lnTo>
                      <a:lnTo>
                        <a:pt x="8" y="0"/>
                      </a:lnTo>
                      <a:lnTo>
                        <a:pt x="5" y="0"/>
                      </a:lnTo>
                      <a:lnTo>
                        <a:pt x="2" y="2"/>
                      </a:lnTo>
                      <a:lnTo>
                        <a:pt x="2" y="2"/>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1" name="Line 49"/>
                <p:cNvSpPr>
                  <a:spLocks noChangeShapeType="1"/>
                </p:cNvSpPr>
                <p:nvPr/>
              </p:nvSpPr>
              <p:spPr bwMode="auto">
                <a:xfrm>
                  <a:off x="1333" y="33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2" name="Freeform 50"/>
                <p:cNvSpPr>
                  <a:spLocks/>
                </p:cNvSpPr>
                <p:nvPr/>
              </p:nvSpPr>
              <p:spPr bwMode="auto">
                <a:xfrm>
                  <a:off x="1331" y="3387"/>
                  <a:ext cx="5" cy="5"/>
                </a:xfrm>
                <a:custGeom>
                  <a:avLst/>
                  <a:gdLst/>
                  <a:ahLst/>
                  <a:cxnLst>
                    <a:cxn ang="0">
                      <a:pos x="11" y="0"/>
                    </a:cxn>
                    <a:cxn ang="0">
                      <a:pos x="8" y="0"/>
                    </a:cxn>
                    <a:cxn ang="0">
                      <a:pos x="5" y="0"/>
                    </a:cxn>
                    <a:cxn ang="0">
                      <a:pos x="2" y="2"/>
                    </a:cxn>
                    <a:cxn ang="0">
                      <a:pos x="2" y="2"/>
                    </a:cxn>
                    <a:cxn ang="0">
                      <a:pos x="0" y="5"/>
                    </a:cxn>
                    <a:cxn ang="0">
                      <a:pos x="0" y="5"/>
                    </a:cxn>
                    <a:cxn ang="0">
                      <a:pos x="0" y="8"/>
                    </a:cxn>
                    <a:cxn ang="0">
                      <a:pos x="0" y="11"/>
                    </a:cxn>
                    <a:cxn ang="0">
                      <a:pos x="0" y="13"/>
                    </a:cxn>
                    <a:cxn ang="0">
                      <a:pos x="0" y="13"/>
                    </a:cxn>
                    <a:cxn ang="0">
                      <a:pos x="0" y="16"/>
                    </a:cxn>
                    <a:cxn ang="0">
                      <a:pos x="2" y="19"/>
                    </a:cxn>
                    <a:cxn ang="0">
                      <a:pos x="2" y="19"/>
                    </a:cxn>
                    <a:cxn ang="0">
                      <a:pos x="5" y="22"/>
                    </a:cxn>
                    <a:cxn ang="0">
                      <a:pos x="8" y="22"/>
                    </a:cxn>
                    <a:cxn ang="0">
                      <a:pos x="32" y="22"/>
                    </a:cxn>
                    <a:cxn ang="0">
                      <a:pos x="35" y="22"/>
                    </a:cxn>
                    <a:cxn ang="0">
                      <a:pos x="37" y="22"/>
                    </a:cxn>
                    <a:cxn ang="0">
                      <a:pos x="40" y="19"/>
                    </a:cxn>
                    <a:cxn ang="0">
                      <a:pos x="40" y="19"/>
                    </a:cxn>
                    <a:cxn ang="0">
                      <a:pos x="42" y="16"/>
                    </a:cxn>
                    <a:cxn ang="0">
                      <a:pos x="42" y="13"/>
                    </a:cxn>
                    <a:cxn ang="0">
                      <a:pos x="46" y="13"/>
                    </a:cxn>
                    <a:cxn ang="0">
                      <a:pos x="46" y="11"/>
                    </a:cxn>
                    <a:cxn ang="0">
                      <a:pos x="46" y="8"/>
                    </a:cxn>
                    <a:cxn ang="0">
                      <a:pos x="42" y="5"/>
                    </a:cxn>
                    <a:cxn ang="0">
                      <a:pos x="42" y="5"/>
                    </a:cxn>
                    <a:cxn ang="0">
                      <a:pos x="40" y="2"/>
                    </a:cxn>
                    <a:cxn ang="0">
                      <a:pos x="40" y="2"/>
                    </a:cxn>
                    <a:cxn ang="0">
                      <a:pos x="37" y="0"/>
                    </a:cxn>
                    <a:cxn ang="0">
                      <a:pos x="35" y="0"/>
                    </a:cxn>
                    <a:cxn ang="0">
                      <a:pos x="11" y="0"/>
                    </a:cxn>
                  </a:cxnLst>
                  <a:rect l="0" t="0" r="r" b="b"/>
                  <a:pathLst>
                    <a:path w="46" h="22">
                      <a:moveTo>
                        <a:pt x="11" y="0"/>
                      </a:moveTo>
                      <a:lnTo>
                        <a:pt x="8" y="0"/>
                      </a:lnTo>
                      <a:lnTo>
                        <a:pt x="5" y="0"/>
                      </a:lnTo>
                      <a:lnTo>
                        <a:pt x="2" y="2"/>
                      </a:lnTo>
                      <a:lnTo>
                        <a:pt x="2" y="2"/>
                      </a:lnTo>
                      <a:lnTo>
                        <a:pt x="0" y="5"/>
                      </a:lnTo>
                      <a:lnTo>
                        <a:pt x="0" y="5"/>
                      </a:lnTo>
                      <a:lnTo>
                        <a:pt x="0" y="8"/>
                      </a:lnTo>
                      <a:lnTo>
                        <a:pt x="0" y="11"/>
                      </a:lnTo>
                      <a:lnTo>
                        <a:pt x="0" y="13"/>
                      </a:lnTo>
                      <a:lnTo>
                        <a:pt x="0" y="13"/>
                      </a:lnTo>
                      <a:lnTo>
                        <a:pt x="0" y="16"/>
                      </a:lnTo>
                      <a:lnTo>
                        <a:pt x="2" y="19"/>
                      </a:lnTo>
                      <a:lnTo>
                        <a:pt x="2" y="19"/>
                      </a:lnTo>
                      <a:lnTo>
                        <a:pt x="5" y="22"/>
                      </a:lnTo>
                      <a:lnTo>
                        <a:pt x="8" y="22"/>
                      </a:lnTo>
                      <a:lnTo>
                        <a:pt x="32" y="22"/>
                      </a:lnTo>
                      <a:lnTo>
                        <a:pt x="35" y="22"/>
                      </a:lnTo>
                      <a:lnTo>
                        <a:pt x="37" y="22"/>
                      </a:lnTo>
                      <a:lnTo>
                        <a:pt x="40" y="19"/>
                      </a:lnTo>
                      <a:lnTo>
                        <a:pt x="40" y="19"/>
                      </a:lnTo>
                      <a:lnTo>
                        <a:pt x="42" y="16"/>
                      </a:lnTo>
                      <a:lnTo>
                        <a:pt x="42" y="13"/>
                      </a:lnTo>
                      <a:lnTo>
                        <a:pt x="46" y="13"/>
                      </a:lnTo>
                      <a:lnTo>
                        <a:pt x="46" y="11"/>
                      </a:lnTo>
                      <a:lnTo>
                        <a:pt x="46" y="8"/>
                      </a:lnTo>
                      <a:lnTo>
                        <a:pt x="42" y="5"/>
                      </a:lnTo>
                      <a:lnTo>
                        <a:pt x="42" y="5"/>
                      </a:lnTo>
                      <a:lnTo>
                        <a:pt x="40" y="2"/>
                      </a:lnTo>
                      <a:lnTo>
                        <a:pt x="40" y="2"/>
                      </a:lnTo>
                      <a:lnTo>
                        <a:pt x="37"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3" name="Line 51"/>
                <p:cNvSpPr>
                  <a:spLocks noChangeShapeType="1"/>
                </p:cNvSpPr>
                <p:nvPr/>
              </p:nvSpPr>
              <p:spPr bwMode="auto">
                <a:xfrm>
                  <a:off x="1337" y="338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4" name="Freeform 52"/>
                <p:cNvSpPr>
                  <a:spLocks/>
                </p:cNvSpPr>
                <p:nvPr/>
              </p:nvSpPr>
              <p:spPr bwMode="auto">
                <a:xfrm>
                  <a:off x="1337" y="3372"/>
                  <a:ext cx="5" cy="20"/>
                </a:xfrm>
                <a:custGeom>
                  <a:avLst/>
                  <a:gdLst/>
                  <a:ahLst/>
                  <a:cxnLst>
                    <a:cxn ang="0">
                      <a:pos x="0" y="71"/>
                    </a:cxn>
                    <a:cxn ang="0">
                      <a:pos x="0" y="73"/>
                    </a:cxn>
                    <a:cxn ang="0">
                      <a:pos x="0" y="73"/>
                    </a:cxn>
                    <a:cxn ang="0">
                      <a:pos x="0" y="76"/>
                    </a:cxn>
                    <a:cxn ang="0">
                      <a:pos x="3" y="79"/>
                    </a:cxn>
                    <a:cxn ang="0">
                      <a:pos x="3" y="79"/>
                    </a:cxn>
                    <a:cxn ang="0">
                      <a:pos x="5" y="82"/>
                    </a:cxn>
                    <a:cxn ang="0">
                      <a:pos x="8" y="82"/>
                    </a:cxn>
                    <a:cxn ang="0">
                      <a:pos x="11" y="82"/>
                    </a:cxn>
                    <a:cxn ang="0">
                      <a:pos x="11" y="82"/>
                    </a:cxn>
                    <a:cxn ang="0">
                      <a:pos x="13" y="82"/>
                    </a:cxn>
                    <a:cxn ang="0">
                      <a:pos x="16" y="79"/>
                    </a:cxn>
                    <a:cxn ang="0">
                      <a:pos x="16" y="79"/>
                    </a:cxn>
                    <a:cxn ang="0">
                      <a:pos x="18" y="76"/>
                    </a:cxn>
                    <a:cxn ang="0">
                      <a:pos x="18" y="73"/>
                    </a:cxn>
                    <a:cxn ang="0">
                      <a:pos x="22" y="73"/>
                    </a:cxn>
                    <a:cxn ang="0">
                      <a:pos x="22" y="14"/>
                    </a:cxn>
                    <a:cxn ang="0">
                      <a:pos x="22" y="9"/>
                    </a:cxn>
                    <a:cxn ang="0">
                      <a:pos x="18" y="5"/>
                    </a:cxn>
                    <a:cxn ang="0">
                      <a:pos x="18" y="5"/>
                    </a:cxn>
                    <a:cxn ang="0">
                      <a:pos x="16" y="3"/>
                    </a:cxn>
                    <a:cxn ang="0">
                      <a:pos x="16" y="0"/>
                    </a:cxn>
                    <a:cxn ang="0">
                      <a:pos x="13" y="0"/>
                    </a:cxn>
                    <a:cxn ang="0">
                      <a:pos x="11" y="0"/>
                    </a:cxn>
                    <a:cxn ang="0">
                      <a:pos x="11" y="0"/>
                    </a:cxn>
                    <a:cxn ang="0">
                      <a:pos x="8" y="0"/>
                    </a:cxn>
                    <a:cxn ang="0">
                      <a:pos x="5" y="0"/>
                    </a:cxn>
                    <a:cxn ang="0">
                      <a:pos x="3" y="0"/>
                    </a:cxn>
                    <a:cxn ang="0">
                      <a:pos x="3" y="3"/>
                    </a:cxn>
                    <a:cxn ang="0">
                      <a:pos x="0" y="5"/>
                    </a:cxn>
                    <a:cxn ang="0">
                      <a:pos x="0" y="5"/>
                    </a:cxn>
                    <a:cxn ang="0">
                      <a:pos x="0" y="11"/>
                    </a:cxn>
                    <a:cxn ang="0">
                      <a:pos x="0" y="71"/>
                    </a:cxn>
                  </a:cxnLst>
                  <a:rect l="0" t="0" r="r" b="b"/>
                  <a:pathLst>
                    <a:path w="22" h="82">
                      <a:moveTo>
                        <a:pt x="0" y="71"/>
                      </a:moveTo>
                      <a:lnTo>
                        <a:pt x="0" y="73"/>
                      </a:lnTo>
                      <a:lnTo>
                        <a:pt x="0" y="73"/>
                      </a:lnTo>
                      <a:lnTo>
                        <a:pt x="0" y="76"/>
                      </a:lnTo>
                      <a:lnTo>
                        <a:pt x="3" y="79"/>
                      </a:lnTo>
                      <a:lnTo>
                        <a:pt x="3" y="79"/>
                      </a:lnTo>
                      <a:lnTo>
                        <a:pt x="5" y="82"/>
                      </a:lnTo>
                      <a:lnTo>
                        <a:pt x="8" y="82"/>
                      </a:lnTo>
                      <a:lnTo>
                        <a:pt x="11" y="82"/>
                      </a:lnTo>
                      <a:lnTo>
                        <a:pt x="11" y="82"/>
                      </a:lnTo>
                      <a:lnTo>
                        <a:pt x="13" y="82"/>
                      </a:lnTo>
                      <a:lnTo>
                        <a:pt x="16" y="79"/>
                      </a:lnTo>
                      <a:lnTo>
                        <a:pt x="16" y="79"/>
                      </a:lnTo>
                      <a:lnTo>
                        <a:pt x="18" y="76"/>
                      </a:lnTo>
                      <a:lnTo>
                        <a:pt x="18" y="73"/>
                      </a:lnTo>
                      <a:lnTo>
                        <a:pt x="22" y="73"/>
                      </a:lnTo>
                      <a:lnTo>
                        <a:pt x="22" y="14"/>
                      </a:lnTo>
                      <a:lnTo>
                        <a:pt x="22" y="9"/>
                      </a:lnTo>
                      <a:lnTo>
                        <a:pt x="18" y="5"/>
                      </a:lnTo>
                      <a:lnTo>
                        <a:pt x="18" y="5"/>
                      </a:lnTo>
                      <a:lnTo>
                        <a:pt x="16" y="3"/>
                      </a:lnTo>
                      <a:lnTo>
                        <a:pt x="16" y="0"/>
                      </a:lnTo>
                      <a:lnTo>
                        <a:pt x="13" y="0"/>
                      </a:lnTo>
                      <a:lnTo>
                        <a:pt x="11" y="0"/>
                      </a:lnTo>
                      <a:lnTo>
                        <a:pt x="11" y="0"/>
                      </a:lnTo>
                      <a:lnTo>
                        <a:pt x="8" y="0"/>
                      </a:lnTo>
                      <a:lnTo>
                        <a:pt x="5" y="0"/>
                      </a:lnTo>
                      <a:lnTo>
                        <a:pt x="3" y="0"/>
                      </a:lnTo>
                      <a:lnTo>
                        <a:pt x="3" y="3"/>
                      </a:lnTo>
                      <a:lnTo>
                        <a:pt x="0" y="5"/>
                      </a:lnTo>
                      <a:lnTo>
                        <a:pt x="0" y="5"/>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5" name="Line 53"/>
                <p:cNvSpPr>
                  <a:spLocks noChangeShapeType="1"/>
                </p:cNvSpPr>
                <p:nvPr/>
              </p:nvSpPr>
              <p:spPr bwMode="auto">
                <a:xfrm>
                  <a:off x="1339" y="33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6" name="Freeform 54"/>
                <p:cNvSpPr>
                  <a:spLocks/>
                </p:cNvSpPr>
                <p:nvPr/>
              </p:nvSpPr>
              <p:spPr bwMode="auto">
                <a:xfrm>
                  <a:off x="1337" y="3372"/>
                  <a:ext cx="8" cy="5"/>
                </a:xfrm>
                <a:custGeom>
                  <a:avLst/>
                  <a:gdLst/>
                  <a:ahLst/>
                  <a:cxnLst>
                    <a:cxn ang="0">
                      <a:pos x="11" y="0"/>
                    </a:cxn>
                    <a:cxn ang="0">
                      <a:pos x="8" y="0"/>
                    </a:cxn>
                    <a:cxn ang="0">
                      <a:pos x="5" y="0"/>
                    </a:cxn>
                    <a:cxn ang="0">
                      <a:pos x="3" y="0"/>
                    </a:cxn>
                    <a:cxn ang="0">
                      <a:pos x="3" y="3"/>
                    </a:cxn>
                    <a:cxn ang="0">
                      <a:pos x="0" y="5"/>
                    </a:cxn>
                    <a:cxn ang="0">
                      <a:pos x="0" y="5"/>
                    </a:cxn>
                    <a:cxn ang="0">
                      <a:pos x="0" y="9"/>
                    </a:cxn>
                    <a:cxn ang="0">
                      <a:pos x="0" y="11"/>
                    </a:cxn>
                    <a:cxn ang="0">
                      <a:pos x="0" y="14"/>
                    </a:cxn>
                    <a:cxn ang="0">
                      <a:pos x="0" y="14"/>
                    </a:cxn>
                    <a:cxn ang="0">
                      <a:pos x="0" y="16"/>
                    </a:cxn>
                    <a:cxn ang="0">
                      <a:pos x="3" y="20"/>
                    </a:cxn>
                    <a:cxn ang="0">
                      <a:pos x="3" y="20"/>
                    </a:cxn>
                    <a:cxn ang="0">
                      <a:pos x="5" y="20"/>
                    </a:cxn>
                    <a:cxn ang="0">
                      <a:pos x="8" y="22"/>
                    </a:cxn>
                    <a:cxn ang="0">
                      <a:pos x="18" y="22"/>
                    </a:cxn>
                    <a:cxn ang="0">
                      <a:pos x="24" y="22"/>
                    </a:cxn>
                    <a:cxn ang="0">
                      <a:pos x="27" y="20"/>
                    </a:cxn>
                    <a:cxn ang="0">
                      <a:pos x="27" y="20"/>
                    </a:cxn>
                    <a:cxn ang="0">
                      <a:pos x="29" y="20"/>
                    </a:cxn>
                    <a:cxn ang="0">
                      <a:pos x="33" y="16"/>
                    </a:cxn>
                    <a:cxn ang="0">
                      <a:pos x="33" y="14"/>
                    </a:cxn>
                    <a:cxn ang="0">
                      <a:pos x="33" y="14"/>
                    </a:cxn>
                    <a:cxn ang="0">
                      <a:pos x="33" y="11"/>
                    </a:cxn>
                    <a:cxn ang="0">
                      <a:pos x="33" y="9"/>
                    </a:cxn>
                    <a:cxn ang="0">
                      <a:pos x="33" y="5"/>
                    </a:cxn>
                    <a:cxn ang="0">
                      <a:pos x="33" y="5"/>
                    </a:cxn>
                    <a:cxn ang="0">
                      <a:pos x="29" y="3"/>
                    </a:cxn>
                    <a:cxn ang="0">
                      <a:pos x="27" y="0"/>
                    </a:cxn>
                    <a:cxn ang="0">
                      <a:pos x="27" y="0"/>
                    </a:cxn>
                    <a:cxn ang="0">
                      <a:pos x="22" y="0"/>
                    </a:cxn>
                    <a:cxn ang="0">
                      <a:pos x="11" y="0"/>
                    </a:cxn>
                  </a:cxnLst>
                  <a:rect l="0" t="0" r="r" b="b"/>
                  <a:pathLst>
                    <a:path w="33" h="22">
                      <a:moveTo>
                        <a:pt x="11" y="0"/>
                      </a:moveTo>
                      <a:lnTo>
                        <a:pt x="8" y="0"/>
                      </a:lnTo>
                      <a:lnTo>
                        <a:pt x="5" y="0"/>
                      </a:lnTo>
                      <a:lnTo>
                        <a:pt x="3" y="0"/>
                      </a:lnTo>
                      <a:lnTo>
                        <a:pt x="3" y="3"/>
                      </a:lnTo>
                      <a:lnTo>
                        <a:pt x="0" y="5"/>
                      </a:lnTo>
                      <a:lnTo>
                        <a:pt x="0" y="5"/>
                      </a:lnTo>
                      <a:lnTo>
                        <a:pt x="0" y="9"/>
                      </a:lnTo>
                      <a:lnTo>
                        <a:pt x="0" y="11"/>
                      </a:lnTo>
                      <a:lnTo>
                        <a:pt x="0" y="14"/>
                      </a:lnTo>
                      <a:lnTo>
                        <a:pt x="0" y="14"/>
                      </a:lnTo>
                      <a:lnTo>
                        <a:pt x="0" y="16"/>
                      </a:lnTo>
                      <a:lnTo>
                        <a:pt x="3" y="20"/>
                      </a:lnTo>
                      <a:lnTo>
                        <a:pt x="3" y="20"/>
                      </a:lnTo>
                      <a:lnTo>
                        <a:pt x="5" y="20"/>
                      </a:lnTo>
                      <a:lnTo>
                        <a:pt x="8" y="22"/>
                      </a:lnTo>
                      <a:lnTo>
                        <a:pt x="18" y="22"/>
                      </a:lnTo>
                      <a:lnTo>
                        <a:pt x="24" y="22"/>
                      </a:lnTo>
                      <a:lnTo>
                        <a:pt x="27" y="20"/>
                      </a:lnTo>
                      <a:lnTo>
                        <a:pt x="27" y="20"/>
                      </a:lnTo>
                      <a:lnTo>
                        <a:pt x="29" y="20"/>
                      </a:lnTo>
                      <a:lnTo>
                        <a:pt x="33" y="16"/>
                      </a:lnTo>
                      <a:lnTo>
                        <a:pt x="33" y="14"/>
                      </a:lnTo>
                      <a:lnTo>
                        <a:pt x="33" y="14"/>
                      </a:lnTo>
                      <a:lnTo>
                        <a:pt x="33" y="11"/>
                      </a:lnTo>
                      <a:lnTo>
                        <a:pt x="33" y="9"/>
                      </a:lnTo>
                      <a:lnTo>
                        <a:pt x="33" y="5"/>
                      </a:lnTo>
                      <a:lnTo>
                        <a:pt x="33" y="5"/>
                      </a:lnTo>
                      <a:lnTo>
                        <a:pt x="29" y="3"/>
                      </a:lnTo>
                      <a:lnTo>
                        <a:pt x="27"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7" name="Line 55"/>
                <p:cNvSpPr>
                  <a:spLocks noChangeShapeType="1"/>
                </p:cNvSpPr>
                <p:nvPr/>
              </p:nvSpPr>
              <p:spPr bwMode="auto">
                <a:xfrm>
                  <a:off x="1339" y="337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8" name="Freeform 56"/>
                <p:cNvSpPr>
                  <a:spLocks/>
                </p:cNvSpPr>
                <p:nvPr/>
              </p:nvSpPr>
              <p:spPr bwMode="auto">
                <a:xfrm>
                  <a:off x="1339" y="3366"/>
                  <a:ext cx="6" cy="11"/>
                </a:xfrm>
                <a:custGeom>
                  <a:avLst/>
                  <a:gdLst/>
                  <a:ahLst/>
                  <a:cxnLst>
                    <a:cxn ang="0">
                      <a:pos x="0" y="33"/>
                    </a:cxn>
                    <a:cxn ang="0">
                      <a:pos x="0" y="36"/>
                    </a:cxn>
                    <a:cxn ang="0">
                      <a:pos x="0" y="36"/>
                    </a:cxn>
                    <a:cxn ang="0">
                      <a:pos x="2" y="38"/>
                    </a:cxn>
                    <a:cxn ang="0">
                      <a:pos x="2" y="42"/>
                    </a:cxn>
                    <a:cxn ang="0">
                      <a:pos x="5" y="42"/>
                    </a:cxn>
                    <a:cxn ang="0">
                      <a:pos x="7" y="42"/>
                    </a:cxn>
                    <a:cxn ang="0">
                      <a:pos x="7" y="44"/>
                    </a:cxn>
                    <a:cxn ang="0">
                      <a:pos x="11" y="44"/>
                    </a:cxn>
                    <a:cxn ang="0">
                      <a:pos x="13" y="44"/>
                    </a:cxn>
                    <a:cxn ang="0">
                      <a:pos x="16" y="42"/>
                    </a:cxn>
                    <a:cxn ang="0">
                      <a:pos x="16" y="42"/>
                    </a:cxn>
                    <a:cxn ang="0">
                      <a:pos x="18" y="42"/>
                    </a:cxn>
                    <a:cxn ang="0">
                      <a:pos x="22" y="38"/>
                    </a:cxn>
                    <a:cxn ang="0">
                      <a:pos x="22" y="36"/>
                    </a:cxn>
                    <a:cxn ang="0">
                      <a:pos x="22" y="36"/>
                    </a:cxn>
                    <a:cxn ang="0">
                      <a:pos x="22" y="17"/>
                    </a:cxn>
                    <a:cxn ang="0">
                      <a:pos x="22" y="11"/>
                    </a:cxn>
                    <a:cxn ang="0">
                      <a:pos x="22" y="9"/>
                    </a:cxn>
                    <a:cxn ang="0">
                      <a:pos x="22" y="6"/>
                    </a:cxn>
                    <a:cxn ang="0">
                      <a:pos x="18" y="6"/>
                    </a:cxn>
                    <a:cxn ang="0">
                      <a:pos x="16" y="3"/>
                    </a:cxn>
                    <a:cxn ang="0">
                      <a:pos x="16" y="3"/>
                    </a:cxn>
                    <a:cxn ang="0">
                      <a:pos x="13" y="0"/>
                    </a:cxn>
                    <a:cxn ang="0">
                      <a:pos x="11" y="0"/>
                    </a:cxn>
                    <a:cxn ang="0">
                      <a:pos x="7" y="0"/>
                    </a:cxn>
                    <a:cxn ang="0">
                      <a:pos x="7" y="3"/>
                    </a:cxn>
                    <a:cxn ang="0">
                      <a:pos x="5" y="3"/>
                    </a:cxn>
                    <a:cxn ang="0">
                      <a:pos x="2" y="6"/>
                    </a:cxn>
                    <a:cxn ang="0">
                      <a:pos x="2" y="6"/>
                    </a:cxn>
                    <a:cxn ang="0">
                      <a:pos x="0" y="9"/>
                    </a:cxn>
                    <a:cxn ang="0">
                      <a:pos x="0" y="14"/>
                    </a:cxn>
                    <a:cxn ang="0">
                      <a:pos x="0" y="33"/>
                    </a:cxn>
                  </a:cxnLst>
                  <a:rect l="0" t="0" r="r" b="b"/>
                  <a:pathLst>
                    <a:path w="22" h="44">
                      <a:moveTo>
                        <a:pt x="0" y="33"/>
                      </a:moveTo>
                      <a:lnTo>
                        <a:pt x="0" y="36"/>
                      </a:lnTo>
                      <a:lnTo>
                        <a:pt x="0" y="36"/>
                      </a:lnTo>
                      <a:lnTo>
                        <a:pt x="2" y="38"/>
                      </a:lnTo>
                      <a:lnTo>
                        <a:pt x="2" y="42"/>
                      </a:lnTo>
                      <a:lnTo>
                        <a:pt x="5" y="42"/>
                      </a:lnTo>
                      <a:lnTo>
                        <a:pt x="7" y="42"/>
                      </a:lnTo>
                      <a:lnTo>
                        <a:pt x="7" y="44"/>
                      </a:lnTo>
                      <a:lnTo>
                        <a:pt x="11" y="44"/>
                      </a:lnTo>
                      <a:lnTo>
                        <a:pt x="13" y="44"/>
                      </a:lnTo>
                      <a:lnTo>
                        <a:pt x="16" y="42"/>
                      </a:lnTo>
                      <a:lnTo>
                        <a:pt x="16" y="42"/>
                      </a:lnTo>
                      <a:lnTo>
                        <a:pt x="18" y="42"/>
                      </a:lnTo>
                      <a:lnTo>
                        <a:pt x="22" y="38"/>
                      </a:lnTo>
                      <a:lnTo>
                        <a:pt x="22" y="36"/>
                      </a:lnTo>
                      <a:lnTo>
                        <a:pt x="22" y="36"/>
                      </a:lnTo>
                      <a:lnTo>
                        <a:pt x="22" y="17"/>
                      </a:lnTo>
                      <a:lnTo>
                        <a:pt x="22" y="11"/>
                      </a:lnTo>
                      <a:lnTo>
                        <a:pt x="22" y="9"/>
                      </a:lnTo>
                      <a:lnTo>
                        <a:pt x="22" y="6"/>
                      </a:lnTo>
                      <a:lnTo>
                        <a:pt x="18" y="6"/>
                      </a:lnTo>
                      <a:lnTo>
                        <a:pt x="16" y="3"/>
                      </a:lnTo>
                      <a:lnTo>
                        <a:pt x="16" y="3"/>
                      </a:lnTo>
                      <a:lnTo>
                        <a:pt x="13" y="0"/>
                      </a:lnTo>
                      <a:lnTo>
                        <a:pt x="11" y="0"/>
                      </a:lnTo>
                      <a:lnTo>
                        <a:pt x="7" y="0"/>
                      </a:lnTo>
                      <a:lnTo>
                        <a:pt x="7" y="3"/>
                      </a:lnTo>
                      <a:lnTo>
                        <a:pt x="5" y="3"/>
                      </a:lnTo>
                      <a:lnTo>
                        <a:pt x="2" y="6"/>
                      </a:lnTo>
                      <a:lnTo>
                        <a:pt x="2" y="6"/>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49" name="Line 57"/>
                <p:cNvSpPr>
                  <a:spLocks noChangeShapeType="1"/>
                </p:cNvSpPr>
                <p:nvPr/>
              </p:nvSpPr>
              <p:spPr bwMode="auto">
                <a:xfrm>
                  <a:off x="1342" y="336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0" name="Freeform 58"/>
                <p:cNvSpPr>
                  <a:spLocks/>
                </p:cNvSpPr>
                <p:nvPr/>
              </p:nvSpPr>
              <p:spPr bwMode="auto">
                <a:xfrm>
                  <a:off x="1339" y="3366"/>
                  <a:ext cx="9" cy="6"/>
                </a:xfrm>
                <a:custGeom>
                  <a:avLst/>
                  <a:gdLst/>
                  <a:ahLst/>
                  <a:cxnLst>
                    <a:cxn ang="0">
                      <a:pos x="11" y="0"/>
                    </a:cxn>
                    <a:cxn ang="0">
                      <a:pos x="7" y="0"/>
                    </a:cxn>
                    <a:cxn ang="0">
                      <a:pos x="7" y="3"/>
                    </a:cxn>
                    <a:cxn ang="0">
                      <a:pos x="5" y="3"/>
                    </a:cxn>
                    <a:cxn ang="0">
                      <a:pos x="2" y="6"/>
                    </a:cxn>
                    <a:cxn ang="0">
                      <a:pos x="2" y="6"/>
                    </a:cxn>
                    <a:cxn ang="0">
                      <a:pos x="0" y="9"/>
                    </a:cxn>
                    <a:cxn ang="0">
                      <a:pos x="0" y="11"/>
                    </a:cxn>
                    <a:cxn ang="0">
                      <a:pos x="0" y="11"/>
                    </a:cxn>
                    <a:cxn ang="0">
                      <a:pos x="0" y="14"/>
                    </a:cxn>
                    <a:cxn ang="0">
                      <a:pos x="0" y="17"/>
                    </a:cxn>
                    <a:cxn ang="0">
                      <a:pos x="2" y="20"/>
                    </a:cxn>
                    <a:cxn ang="0">
                      <a:pos x="2" y="20"/>
                    </a:cxn>
                    <a:cxn ang="0">
                      <a:pos x="5" y="22"/>
                    </a:cxn>
                    <a:cxn ang="0">
                      <a:pos x="7" y="22"/>
                    </a:cxn>
                    <a:cxn ang="0">
                      <a:pos x="7" y="22"/>
                    </a:cxn>
                    <a:cxn ang="0">
                      <a:pos x="18" y="22"/>
                    </a:cxn>
                    <a:cxn ang="0">
                      <a:pos x="24" y="22"/>
                    </a:cxn>
                    <a:cxn ang="0">
                      <a:pos x="27" y="22"/>
                    </a:cxn>
                    <a:cxn ang="0">
                      <a:pos x="29" y="22"/>
                    </a:cxn>
                    <a:cxn ang="0">
                      <a:pos x="33" y="20"/>
                    </a:cxn>
                    <a:cxn ang="0">
                      <a:pos x="33" y="20"/>
                    </a:cxn>
                    <a:cxn ang="0">
                      <a:pos x="33" y="17"/>
                    </a:cxn>
                    <a:cxn ang="0">
                      <a:pos x="35" y="14"/>
                    </a:cxn>
                    <a:cxn ang="0">
                      <a:pos x="35" y="11"/>
                    </a:cxn>
                    <a:cxn ang="0">
                      <a:pos x="35" y="11"/>
                    </a:cxn>
                    <a:cxn ang="0">
                      <a:pos x="33" y="9"/>
                    </a:cxn>
                    <a:cxn ang="0">
                      <a:pos x="33" y="6"/>
                    </a:cxn>
                    <a:cxn ang="0">
                      <a:pos x="33" y="6"/>
                    </a:cxn>
                    <a:cxn ang="0">
                      <a:pos x="29" y="3"/>
                    </a:cxn>
                    <a:cxn ang="0">
                      <a:pos x="27" y="3"/>
                    </a:cxn>
                    <a:cxn ang="0">
                      <a:pos x="22" y="0"/>
                    </a:cxn>
                    <a:cxn ang="0">
                      <a:pos x="11" y="0"/>
                    </a:cxn>
                  </a:cxnLst>
                  <a:rect l="0" t="0" r="r" b="b"/>
                  <a:pathLst>
                    <a:path w="35" h="22">
                      <a:moveTo>
                        <a:pt x="11" y="0"/>
                      </a:moveTo>
                      <a:lnTo>
                        <a:pt x="7" y="0"/>
                      </a:lnTo>
                      <a:lnTo>
                        <a:pt x="7" y="3"/>
                      </a:lnTo>
                      <a:lnTo>
                        <a:pt x="5" y="3"/>
                      </a:lnTo>
                      <a:lnTo>
                        <a:pt x="2" y="6"/>
                      </a:lnTo>
                      <a:lnTo>
                        <a:pt x="2" y="6"/>
                      </a:lnTo>
                      <a:lnTo>
                        <a:pt x="0" y="9"/>
                      </a:lnTo>
                      <a:lnTo>
                        <a:pt x="0" y="11"/>
                      </a:lnTo>
                      <a:lnTo>
                        <a:pt x="0" y="11"/>
                      </a:lnTo>
                      <a:lnTo>
                        <a:pt x="0" y="14"/>
                      </a:lnTo>
                      <a:lnTo>
                        <a:pt x="0" y="17"/>
                      </a:lnTo>
                      <a:lnTo>
                        <a:pt x="2" y="20"/>
                      </a:lnTo>
                      <a:lnTo>
                        <a:pt x="2" y="20"/>
                      </a:lnTo>
                      <a:lnTo>
                        <a:pt x="5" y="22"/>
                      </a:lnTo>
                      <a:lnTo>
                        <a:pt x="7" y="22"/>
                      </a:lnTo>
                      <a:lnTo>
                        <a:pt x="7" y="22"/>
                      </a:lnTo>
                      <a:lnTo>
                        <a:pt x="18" y="22"/>
                      </a:lnTo>
                      <a:lnTo>
                        <a:pt x="24" y="22"/>
                      </a:lnTo>
                      <a:lnTo>
                        <a:pt x="27" y="22"/>
                      </a:lnTo>
                      <a:lnTo>
                        <a:pt x="29" y="22"/>
                      </a:lnTo>
                      <a:lnTo>
                        <a:pt x="33" y="20"/>
                      </a:lnTo>
                      <a:lnTo>
                        <a:pt x="33" y="20"/>
                      </a:lnTo>
                      <a:lnTo>
                        <a:pt x="33" y="17"/>
                      </a:lnTo>
                      <a:lnTo>
                        <a:pt x="35" y="14"/>
                      </a:lnTo>
                      <a:lnTo>
                        <a:pt x="35" y="11"/>
                      </a:lnTo>
                      <a:lnTo>
                        <a:pt x="35" y="11"/>
                      </a:lnTo>
                      <a:lnTo>
                        <a:pt x="33" y="9"/>
                      </a:lnTo>
                      <a:lnTo>
                        <a:pt x="33" y="6"/>
                      </a:lnTo>
                      <a:lnTo>
                        <a:pt x="33" y="6"/>
                      </a:lnTo>
                      <a:lnTo>
                        <a:pt x="29"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1" name="Line 59"/>
                <p:cNvSpPr>
                  <a:spLocks noChangeShapeType="1"/>
                </p:cNvSpPr>
                <p:nvPr/>
              </p:nvSpPr>
              <p:spPr bwMode="auto">
                <a:xfrm>
                  <a:off x="1343" y="336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2" name="Freeform 60"/>
                <p:cNvSpPr>
                  <a:spLocks/>
                </p:cNvSpPr>
                <p:nvPr/>
              </p:nvSpPr>
              <p:spPr bwMode="auto">
                <a:xfrm>
                  <a:off x="1343" y="3362"/>
                  <a:ext cx="5" cy="10"/>
                </a:xfrm>
                <a:custGeom>
                  <a:avLst/>
                  <a:gdLst/>
                  <a:ahLst/>
                  <a:cxnLst>
                    <a:cxn ang="0">
                      <a:pos x="0" y="29"/>
                    </a:cxn>
                    <a:cxn ang="0">
                      <a:pos x="0" y="32"/>
                    </a:cxn>
                    <a:cxn ang="0">
                      <a:pos x="0" y="35"/>
                    </a:cxn>
                    <a:cxn ang="0">
                      <a:pos x="0" y="38"/>
                    </a:cxn>
                    <a:cxn ang="0">
                      <a:pos x="3" y="38"/>
                    </a:cxn>
                    <a:cxn ang="0">
                      <a:pos x="3" y="40"/>
                    </a:cxn>
                    <a:cxn ang="0">
                      <a:pos x="5" y="40"/>
                    </a:cxn>
                    <a:cxn ang="0">
                      <a:pos x="9" y="40"/>
                    </a:cxn>
                    <a:cxn ang="0">
                      <a:pos x="11" y="40"/>
                    </a:cxn>
                    <a:cxn ang="0">
                      <a:pos x="11" y="40"/>
                    </a:cxn>
                    <a:cxn ang="0">
                      <a:pos x="14" y="40"/>
                    </a:cxn>
                    <a:cxn ang="0">
                      <a:pos x="16" y="40"/>
                    </a:cxn>
                    <a:cxn ang="0">
                      <a:pos x="20" y="38"/>
                    </a:cxn>
                    <a:cxn ang="0">
                      <a:pos x="20" y="38"/>
                    </a:cxn>
                    <a:cxn ang="0">
                      <a:pos x="20" y="35"/>
                    </a:cxn>
                    <a:cxn ang="0">
                      <a:pos x="22" y="32"/>
                    </a:cxn>
                    <a:cxn ang="0">
                      <a:pos x="22" y="13"/>
                    </a:cxn>
                    <a:cxn ang="0">
                      <a:pos x="22" y="7"/>
                    </a:cxn>
                    <a:cxn ang="0">
                      <a:pos x="20" y="5"/>
                    </a:cxn>
                    <a:cxn ang="0">
                      <a:pos x="20" y="5"/>
                    </a:cxn>
                    <a:cxn ang="0">
                      <a:pos x="20" y="2"/>
                    </a:cxn>
                    <a:cxn ang="0">
                      <a:pos x="16" y="2"/>
                    </a:cxn>
                    <a:cxn ang="0">
                      <a:pos x="14" y="0"/>
                    </a:cxn>
                    <a:cxn ang="0">
                      <a:pos x="11" y="0"/>
                    </a:cxn>
                    <a:cxn ang="0">
                      <a:pos x="11" y="0"/>
                    </a:cxn>
                    <a:cxn ang="0">
                      <a:pos x="9" y="0"/>
                    </a:cxn>
                    <a:cxn ang="0">
                      <a:pos x="5" y="0"/>
                    </a:cxn>
                    <a:cxn ang="0">
                      <a:pos x="3" y="2"/>
                    </a:cxn>
                    <a:cxn ang="0">
                      <a:pos x="3" y="2"/>
                    </a:cxn>
                    <a:cxn ang="0">
                      <a:pos x="0" y="5"/>
                    </a:cxn>
                    <a:cxn ang="0">
                      <a:pos x="0" y="5"/>
                    </a:cxn>
                    <a:cxn ang="0">
                      <a:pos x="0" y="11"/>
                    </a:cxn>
                    <a:cxn ang="0">
                      <a:pos x="0" y="29"/>
                    </a:cxn>
                  </a:cxnLst>
                  <a:rect l="0" t="0" r="r" b="b"/>
                  <a:pathLst>
                    <a:path w="22" h="40">
                      <a:moveTo>
                        <a:pt x="0" y="29"/>
                      </a:moveTo>
                      <a:lnTo>
                        <a:pt x="0" y="32"/>
                      </a:lnTo>
                      <a:lnTo>
                        <a:pt x="0" y="35"/>
                      </a:lnTo>
                      <a:lnTo>
                        <a:pt x="0" y="38"/>
                      </a:lnTo>
                      <a:lnTo>
                        <a:pt x="3" y="38"/>
                      </a:lnTo>
                      <a:lnTo>
                        <a:pt x="3" y="40"/>
                      </a:lnTo>
                      <a:lnTo>
                        <a:pt x="5" y="40"/>
                      </a:lnTo>
                      <a:lnTo>
                        <a:pt x="9" y="40"/>
                      </a:lnTo>
                      <a:lnTo>
                        <a:pt x="11" y="40"/>
                      </a:lnTo>
                      <a:lnTo>
                        <a:pt x="11" y="40"/>
                      </a:lnTo>
                      <a:lnTo>
                        <a:pt x="14" y="40"/>
                      </a:lnTo>
                      <a:lnTo>
                        <a:pt x="16" y="40"/>
                      </a:lnTo>
                      <a:lnTo>
                        <a:pt x="20" y="38"/>
                      </a:lnTo>
                      <a:lnTo>
                        <a:pt x="20" y="38"/>
                      </a:lnTo>
                      <a:lnTo>
                        <a:pt x="20" y="35"/>
                      </a:lnTo>
                      <a:lnTo>
                        <a:pt x="22" y="32"/>
                      </a:lnTo>
                      <a:lnTo>
                        <a:pt x="22" y="13"/>
                      </a:lnTo>
                      <a:lnTo>
                        <a:pt x="22" y="7"/>
                      </a:lnTo>
                      <a:lnTo>
                        <a:pt x="20" y="5"/>
                      </a:lnTo>
                      <a:lnTo>
                        <a:pt x="20" y="5"/>
                      </a:lnTo>
                      <a:lnTo>
                        <a:pt x="20" y="2"/>
                      </a:lnTo>
                      <a:lnTo>
                        <a:pt x="16" y="2"/>
                      </a:lnTo>
                      <a:lnTo>
                        <a:pt x="14" y="0"/>
                      </a:lnTo>
                      <a:lnTo>
                        <a:pt x="11" y="0"/>
                      </a:lnTo>
                      <a:lnTo>
                        <a:pt x="11" y="0"/>
                      </a:lnTo>
                      <a:lnTo>
                        <a:pt x="9" y="0"/>
                      </a:lnTo>
                      <a:lnTo>
                        <a:pt x="5" y="0"/>
                      </a:lnTo>
                      <a:lnTo>
                        <a:pt x="3" y="2"/>
                      </a:lnTo>
                      <a:lnTo>
                        <a:pt x="3" y="2"/>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3" name="Line 61"/>
                <p:cNvSpPr>
                  <a:spLocks noChangeShapeType="1"/>
                </p:cNvSpPr>
                <p:nvPr/>
              </p:nvSpPr>
              <p:spPr bwMode="auto">
                <a:xfrm>
                  <a:off x="1345" y="33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4" name="Freeform 62"/>
                <p:cNvSpPr>
                  <a:spLocks/>
                </p:cNvSpPr>
                <p:nvPr/>
              </p:nvSpPr>
              <p:spPr bwMode="auto">
                <a:xfrm>
                  <a:off x="1343" y="3362"/>
                  <a:ext cx="8" cy="5"/>
                </a:xfrm>
                <a:custGeom>
                  <a:avLst/>
                  <a:gdLst/>
                  <a:ahLst/>
                  <a:cxnLst>
                    <a:cxn ang="0">
                      <a:pos x="11" y="0"/>
                    </a:cxn>
                    <a:cxn ang="0">
                      <a:pos x="9" y="0"/>
                    </a:cxn>
                    <a:cxn ang="0">
                      <a:pos x="5" y="0"/>
                    </a:cxn>
                    <a:cxn ang="0">
                      <a:pos x="3" y="2"/>
                    </a:cxn>
                    <a:cxn ang="0">
                      <a:pos x="3" y="2"/>
                    </a:cxn>
                    <a:cxn ang="0">
                      <a:pos x="0" y="5"/>
                    </a:cxn>
                    <a:cxn ang="0">
                      <a:pos x="0" y="5"/>
                    </a:cxn>
                    <a:cxn ang="0">
                      <a:pos x="0" y="7"/>
                    </a:cxn>
                    <a:cxn ang="0">
                      <a:pos x="0" y="11"/>
                    </a:cxn>
                    <a:cxn ang="0">
                      <a:pos x="0" y="13"/>
                    </a:cxn>
                    <a:cxn ang="0">
                      <a:pos x="0" y="16"/>
                    </a:cxn>
                    <a:cxn ang="0">
                      <a:pos x="0" y="16"/>
                    </a:cxn>
                    <a:cxn ang="0">
                      <a:pos x="3" y="18"/>
                    </a:cxn>
                    <a:cxn ang="0">
                      <a:pos x="3" y="18"/>
                    </a:cxn>
                    <a:cxn ang="0">
                      <a:pos x="5" y="21"/>
                    </a:cxn>
                    <a:cxn ang="0">
                      <a:pos x="9" y="21"/>
                    </a:cxn>
                    <a:cxn ang="0">
                      <a:pos x="20" y="21"/>
                    </a:cxn>
                    <a:cxn ang="0">
                      <a:pos x="25" y="21"/>
                    </a:cxn>
                    <a:cxn ang="0">
                      <a:pos x="27" y="21"/>
                    </a:cxn>
                    <a:cxn ang="0">
                      <a:pos x="27" y="18"/>
                    </a:cxn>
                    <a:cxn ang="0">
                      <a:pos x="30" y="18"/>
                    </a:cxn>
                    <a:cxn ang="0">
                      <a:pos x="33" y="16"/>
                    </a:cxn>
                    <a:cxn ang="0">
                      <a:pos x="33" y="16"/>
                    </a:cxn>
                    <a:cxn ang="0">
                      <a:pos x="33" y="13"/>
                    </a:cxn>
                    <a:cxn ang="0">
                      <a:pos x="33" y="11"/>
                    </a:cxn>
                    <a:cxn ang="0">
                      <a:pos x="33" y="7"/>
                    </a:cxn>
                    <a:cxn ang="0">
                      <a:pos x="33" y="5"/>
                    </a:cxn>
                    <a:cxn ang="0">
                      <a:pos x="33" y="5"/>
                    </a:cxn>
                    <a:cxn ang="0">
                      <a:pos x="30" y="2"/>
                    </a:cxn>
                    <a:cxn ang="0">
                      <a:pos x="27" y="2"/>
                    </a:cxn>
                    <a:cxn ang="0">
                      <a:pos x="27" y="0"/>
                    </a:cxn>
                    <a:cxn ang="0">
                      <a:pos x="22" y="0"/>
                    </a:cxn>
                    <a:cxn ang="0">
                      <a:pos x="11" y="0"/>
                    </a:cxn>
                  </a:cxnLst>
                  <a:rect l="0" t="0" r="r" b="b"/>
                  <a:pathLst>
                    <a:path w="33" h="21">
                      <a:moveTo>
                        <a:pt x="11" y="0"/>
                      </a:moveTo>
                      <a:lnTo>
                        <a:pt x="9" y="0"/>
                      </a:lnTo>
                      <a:lnTo>
                        <a:pt x="5" y="0"/>
                      </a:lnTo>
                      <a:lnTo>
                        <a:pt x="3" y="2"/>
                      </a:lnTo>
                      <a:lnTo>
                        <a:pt x="3" y="2"/>
                      </a:lnTo>
                      <a:lnTo>
                        <a:pt x="0" y="5"/>
                      </a:lnTo>
                      <a:lnTo>
                        <a:pt x="0" y="5"/>
                      </a:lnTo>
                      <a:lnTo>
                        <a:pt x="0" y="7"/>
                      </a:lnTo>
                      <a:lnTo>
                        <a:pt x="0" y="11"/>
                      </a:lnTo>
                      <a:lnTo>
                        <a:pt x="0" y="13"/>
                      </a:lnTo>
                      <a:lnTo>
                        <a:pt x="0" y="16"/>
                      </a:lnTo>
                      <a:lnTo>
                        <a:pt x="0" y="16"/>
                      </a:lnTo>
                      <a:lnTo>
                        <a:pt x="3" y="18"/>
                      </a:lnTo>
                      <a:lnTo>
                        <a:pt x="3" y="18"/>
                      </a:lnTo>
                      <a:lnTo>
                        <a:pt x="5" y="21"/>
                      </a:lnTo>
                      <a:lnTo>
                        <a:pt x="9" y="21"/>
                      </a:lnTo>
                      <a:lnTo>
                        <a:pt x="20" y="21"/>
                      </a:lnTo>
                      <a:lnTo>
                        <a:pt x="25" y="21"/>
                      </a:lnTo>
                      <a:lnTo>
                        <a:pt x="27" y="21"/>
                      </a:lnTo>
                      <a:lnTo>
                        <a:pt x="27" y="18"/>
                      </a:lnTo>
                      <a:lnTo>
                        <a:pt x="30" y="18"/>
                      </a:lnTo>
                      <a:lnTo>
                        <a:pt x="33" y="16"/>
                      </a:lnTo>
                      <a:lnTo>
                        <a:pt x="33" y="16"/>
                      </a:lnTo>
                      <a:lnTo>
                        <a:pt x="33" y="13"/>
                      </a:lnTo>
                      <a:lnTo>
                        <a:pt x="33" y="11"/>
                      </a:lnTo>
                      <a:lnTo>
                        <a:pt x="33" y="7"/>
                      </a:lnTo>
                      <a:lnTo>
                        <a:pt x="33" y="5"/>
                      </a:lnTo>
                      <a:lnTo>
                        <a:pt x="33" y="5"/>
                      </a:lnTo>
                      <a:lnTo>
                        <a:pt x="30" y="2"/>
                      </a:lnTo>
                      <a:lnTo>
                        <a:pt x="27"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5" name="Line 63"/>
                <p:cNvSpPr>
                  <a:spLocks noChangeShapeType="1"/>
                </p:cNvSpPr>
                <p:nvPr/>
              </p:nvSpPr>
              <p:spPr bwMode="auto">
                <a:xfrm>
                  <a:off x="1345" y="336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6" name="Freeform 64"/>
                <p:cNvSpPr>
                  <a:spLocks/>
                </p:cNvSpPr>
                <p:nvPr/>
              </p:nvSpPr>
              <p:spPr bwMode="auto">
                <a:xfrm>
                  <a:off x="1345" y="3347"/>
                  <a:ext cx="6" cy="20"/>
                </a:xfrm>
                <a:custGeom>
                  <a:avLst/>
                  <a:gdLst/>
                  <a:ahLst/>
                  <a:cxnLst>
                    <a:cxn ang="0">
                      <a:pos x="0" y="71"/>
                    </a:cxn>
                    <a:cxn ang="0">
                      <a:pos x="0" y="73"/>
                    </a:cxn>
                    <a:cxn ang="0">
                      <a:pos x="3" y="76"/>
                    </a:cxn>
                    <a:cxn ang="0">
                      <a:pos x="3" y="76"/>
                    </a:cxn>
                    <a:cxn ang="0">
                      <a:pos x="3" y="78"/>
                    </a:cxn>
                    <a:cxn ang="0">
                      <a:pos x="5" y="78"/>
                    </a:cxn>
                    <a:cxn ang="0">
                      <a:pos x="9" y="81"/>
                    </a:cxn>
                    <a:cxn ang="0">
                      <a:pos x="9" y="81"/>
                    </a:cxn>
                    <a:cxn ang="0">
                      <a:pos x="11" y="81"/>
                    </a:cxn>
                    <a:cxn ang="0">
                      <a:pos x="14" y="81"/>
                    </a:cxn>
                    <a:cxn ang="0">
                      <a:pos x="16" y="81"/>
                    </a:cxn>
                    <a:cxn ang="0">
                      <a:pos x="16" y="78"/>
                    </a:cxn>
                    <a:cxn ang="0">
                      <a:pos x="19" y="78"/>
                    </a:cxn>
                    <a:cxn ang="0">
                      <a:pos x="22" y="76"/>
                    </a:cxn>
                    <a:cxn ang="0">
                      <a:pos x="22" y="76"/>
                    </a:cxn>
                    <a:cxn ang="0">
                      <a:pos x="22" y="73"/>
                    </a:cxn>
                    <a:cxn ang="0">
                      <a:pos x="22" y="14"/>
                    </a:cxn>
                    <a:cxn ang="0">
                      <a:pos x="22" y="8"/>
                    </a:cxn>
                    <a:cxn ang="0">
                      <a:pos x="22" y="5"/>
                    </a:cxn>
                    <a:cxn ang="0">
                      <a:pos x="22" y="5"/>
                    </a:cxn>
                    <a:cxn ang="0">
                      <a:pos x="19" y="3"/>
                    </a:cxn>
                    <a:cxn ang="0">
                      <a:pos x="16" y="3"/>
                    </a:cxn>
                    <a:cxn ang="0">
                      <a:pos x="16" y="0"/>
                    </a:cxn>
                    <a:cxn ang="0">
                      <a:pos x="14" y="0"/>
                    </a:cxn>
                    <a:cxn ang="0">
                      <a:pos x="11" y="0"/>
                    </a:cxn>
                    <a:cxn ang="0">
                      <a:pos x="9" y="0"/>
                    </a:cxn>
                    <a:cxn ang="0">
                      <a:pos x="9" y="0"/>
                    </a:cxn>
                    <a:cxn ang="0">
                      <a:pos x="5" y="3"/>
                    </a:cxn>
                    <a:cxn ang="0">
                      <a:pos x="3" y="3"/>
                    </a:cxn>
                    <a:cxn ang="0">
                      <a:pos x="3" y="5"/>
                    </a:cxn>
                    <a:cxn ang="0">
                      <a:pos x="3" y="5"/>
                    </a:cxn>
                    <a:cxn ang="0">
                      <a:pos x="0" y="11"/>
                    </a:cxn>
                    <a:cxn ang="0">
                      <a:pos x="0" y="71"/>
                    </a:cxn>
                  </a:cxnLst>
                  <a:rect l="0" t="0" r="r" b="b"/>
                  <a:pathLst>
                    <a:path w="22" h="81">
                      <a:moveTo>
                        <a:pt x="0" y="71"/>
                      </a:moveTo>
                      <a:lnTo>
                        <a:pt x="0" y="73"/>
                      </a:lnTo>
                      <a:lnTo>
                        <a:pt x="3" y="76"/>
                      </a:lnTo>
                      <a:lnTo>
                        <a:pt x="3" y="76"/>
                      </a:lnTo>
                      <a:lnTo>
                        <a:pt x="3" y="78"/>
                      </a:lnTo>
                      <a:lnTo>
                        <a:pt x="5" y="78"/>
                      </a:lnTo>
                      <a:lnTo>
                        <a:pt x="9" y="81"/>
                      </a:lnTo>
                      <a:lnTo>
                        <a:pt x="9" y="81"/>
                      </a:lnTo>
                      <a:lnTo>
                        <a:pt x="11" y="81"/>
                      </a:lnTo>
                      <a:lnTo>
                        <a:pt x="14" y="81"/>
                      </a:lnTo>
                      <a:lnTo>
                        <a:pt x="16" y="81"/>
                      </a:lnTo>
                      <a:lnTo>
                        <a:pt x="16" y="78"/>
                      </a:lnTo>
                      <a:lnTo>
                        <a:pt x="19" y="78"/>
                      </a:lnTo>
                      <a:lnTo>
                        <a:pt x="22" y="76"/>
                      </a:lnTo>
                      <a:lnTo>
                        <a:pt x="22" y="76"/>
                      </a:lnTo>
                      <a:lnTo>
                        <a:pt x="22" y="73"/>
                      </a:lnTo>
                      <a:lnTo>
                        <a:pt x="22" y="14"/>
                      </a:lnTo>
                      <a:lnTo>
                        <a:pt x="22" y="8"/>
                      </a:lnTo>
                      <a:lnTo>
                        <a:pt x="22" y="5"/>
                      </a:lnTo>
                      <a:lnTo>
                        <a:pt x="22" y="5"/>
                      </a:lnTo>
                      <a:lnTo>
                        <a:pt x="19" y="3"/>
                      </a:lnTo>
                      <a:lnTo>
                        <a:pt x="16" y="3"/>
                      </a:lnTo>
                      <a:lnTo>
                        <a:pt x="16" y="0"/>
                      </a:lnTo>
                      <a:lnTo>
                        <a:pt x="14" y="0"/>
                      </a:lnTo>
                      <a:lnTo>
                        <a:pt x="11" y="0"/>
                      </a:lnTo>
                      <a:lnTo>
                        <a:pt x="9" y="0"/>
                      </a:lnTo>
                      <a:lnTo>
                        <a:pt x="9" y="0"/>
                      </a:lnTo>
                      <a:lnTo>
                        <a:pt x="5" y="3"/>
                      </a:lnTo>
                      <a:lnTo>
                        <a:pt x="3" y="3"/>
                      </a:lnTo>
                      <a:lnTo>
                        <a:pt x="3" y="5"/>
                      </a:lnTo>
                      <a:lnTo>
                        <a:pt x="3" y="5"/>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7" name="Line 65"/>
                <p:cNvSpPr>
                  <a:spLocks noChangeShapeType="1"/>
                </p:cNvSpPr>
                <p:nvPr/>
              </p:nvSpPr>
              <p:spPr bwMode="auto">
                <a:xfrm>
                  <a:off x="1348" y="33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8" name="Freeform 66"/>
                <p:cNvSpPr>
                  <a:spLocks/>
                </p:cNvSpPr>
                <p:nvPr/>
              </p:nvSpPr>
              <p:spPr bwMode="auto">
                <a:xfrm>
                  <a:off x="1345" y="3347"/>
                  <a:ext cx="16" cy="5"/>
                </a:xfrm>
                <a:custGeom>
                  <a:avLst/>
                  <a:gdLst/>
                  <a:ahLst/>
                  <a:cxnLst>
                    <a:cxn ang="0">
                      <a:pos x="11" y="0"/>
                    </a:cxn>
                    <a:cxn ang="0">
                      <a:pos x="9" y="0"/>
                    </a:cxn>
                    <a:cxn ang="0">
                      <a:pos x="9" y="0"/>
                    </a:cxn>
                    <a:cxn ang="0">
                      <a:pos x="5" y="3"/>
                    </a:cxn>
                    <a:cxn ang="0">
                      <a:pos x="3" y="3"/>
                    </a:cxn>
                    <a:cxn ang="0">
                      <a:pos x="3" y="5"/>
                    </a:cxn>
                    <a:cxn ang="0">
                      <a:pos x="3" y="5"/>
                    </a:cxn>
                    <a:cxn ang="0">
                      <a:pos x="0" y="8"/>
                    </a:cxn>
                    <a:cxn ang="0">
                      <a:pos x="0" y="11"/>
                    </a:cxn>
                    <a:cxn ang="0">
                      <a:pos x="0" y="14"/>
                    </a:cxn>
                    <a:cxn ang="0">
                      <a:pos x="3" y="14"/>
                    </a:cxn>
                    <a:cxn ang="0">
                      <a:pos x="3" y="16"/>
                    </a:cxn>
                    <a:cxn ang="0">
                      <a:pos x="3" y="19"/>
                    </a:cxn>
                    <a:cxn ang="0">
                      <a:pos x="5" y="19"/>
                    </a:cxn>
                    <a:cxn ang="0">
                      <a:pos x="9" y="21"/>
                    </a:cxn>
                    <a:cxn ang="0">
                      <a:pos x="9" y="21"/>
                    </a:cxn>
                    <a:cxn ang="0">
                      <a:pos x="33" y="21"/>
                    </a:cxn>
                    <a:cxn ang="0">
                      <a:pos x="38" y="21"/>
                    </a:cxn>
                    <a:cxn ang="0">
                      <a:pos x="41" y="21"/>
                    </a:cxn>
                    <a:cxn ang="0">
                      <a:pos x="41" y="19"/>
                    </a:cxn>
                    <a:cxn ang="0">
                      <a:pos x="43" y="19"/>
                    </a:cxn>
                    <a:cxn ang="0">
                      <a:pos x="47" y="16"/>
                    </a:cxn>
                    <a:cxn ang="0">
                      <a:pos x="47" y="14"/>
                    </a:cxn>
                    <a:cxn ang="0">
                      <a:pos x="47" y="14"/>
                    </a:cxn>
                    <a:cxn ang="0">
                      <a:pos x="47" y="11"/>
                    </a:cxn>
                    <a:cxn ang="0">
                      <a:pos x="47" y="8"/>
                    </a:cxn>
                    <a:cxn ang="0">
                      <a:pos x="47" y="5"/>
                    </a:cxn>
                    <a:cxn ang="0">
                      <a:pos x="47" y="5"/>
                    </a:cxn>
                    <a:cxn ang="0">
                      <a:pos x="43" y="3"/>
                    </a:cxn>
                    <a:cxn ang="0">
                      <a:pos x="41" y="3"/>
                    </a:cxn>
                    <a:cxn ang="0">
                      <a:pos x="41" y="0"/>
                    </a:cxn>
                    <a:cxn ang="0">
                      <a:pos x="36" y="0"/>
                    </a:cxn>
                    <a:cxn ang="0">
                      <a:pos x="11" y="0"/>
                    </a:cxn>
                  </a:cxnLst>
                  <a:rect l="0" t="0" r="r" b="b"/>
                  <a:pathLst>
                    <a:path w="47" h="21">
                      <a:moveTo>
                        <a:pt x="11" y="0"/>
                      </a:moveTo>
                      <a:lnTo>
                        <a:pt x="9" y="0"/>
                      </a:lnTo>
                      <a:lnTo>
                        <a:pt x="9" y="0"/>
                      </a:lnTo>
                      <a:lnTo>
                        <a:pt x="5" y="3"/>
                      </a:lnTo>
                      <a:lnTo>
                        <a:pt x="3" y="3"/>
                      </a:lnTo>
                      <a:lnTo>
                        <a:pt x="3" y="5"/>
                      </a:lnTo>
                      <a:lnTo>
                        <a:pt x="3" y="5"/>
                      </a:lnTo>
                      <a:lnTo>
                        <a:pt x="0" y="8"/>
                      </a:lnTo>
                      <a:lnTo>
                        <a:pt x="0" y="11"/>
                      </a:lnTo>
                      <a:lnTo>
                        <a:pt x="0" y="14"/>
                      </a:lnTo>
                      <a:lnTo>
                        <a:pt x="3" y="14"/>
                      </a:lnTo>
                      <a:lnTo>
                        <a:pt x="3" y="16"/>
                      </a:lnTo>
                      <a:lnTo>
                        <a:pt x="3" y="19"/>
                      </a:lnTo>
                      <a:lnTo>
                        <a:pt x="5" y="19"/>
                      </a:lnTo>
                      <a:lnTo>
                        <a:pt x="9" y="21"/>
                      </a:lnTo>
                      <a:lnTo>
                        <a:pt x="9" y="21"/>
                      </a:lnTo>
                      <a:lnTo>
                        <a:pt x="33" y="21"/>
                      </a:lnTo>
                      <a:lnTo>
                        <a:pt x="38" y="21"/>
                      </a:lnTo>
                      <a:lnTo>
                        <a:pt x="41" y="21"/>
                      </a:lnTo>
                      <a:lnTo>
                        <a:pt x="41" y="19"/>
                      </a:lnTo>
                      <a:lnTo>
                        <a:pt x="43" y="19"/>
                      </a:lnTo>
                      <a:lnTo>
                        <a:pt x="47" y="16"/>
                      </a:lnTo>
                      <a:lnTo>
                        <a:pt x="47" y="14"/>
                      </a:lnTo>
                      <a:lnTo>
                        <a:pt x="47" y="14"/>
                      </a:lnTo>
                      <a:lnTo>
                        <a:pt x="47" y="11"/>
                      </a:lnTo>
                      <a:lnTo>
                        <a:pt x="47" y="8"/>
                      </a:lnTo>
                      <a:lnTo>
                        <a:pt x="47" y="5"/>
                      </a:lnTo>
                      <a:lnTo>
                        <a:pt x="47" y="5"/>
                      </a:lnTo>
                      <a:lnTo>
                        <a:pt x="43" y="3"/>
                      </a:lnTo>
                      <a:lnTo>
                        <a:pt x="41" y="3"/>
                      </a:lnTo>
                      <a:lnTo>
                        <a:pt x="41"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59" name="Line 67"/>
                <p:cNvSpPr>
                  <a:spLocks noChangeShapeType="1"/>
                </p:cNvSpPr>
                <p:nvPr/>
              </p:nvSpPr>
              <p:spPr bwMode="auto">
                <a:xfrm>
                  <a:off x="1352" y="334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0" name="Freeform 68"/>
                <p:cNvSpPr>
                  <a:spLocks/>
                </p:cNvSpPr>
                <p:nvPr/>
              </p:nvSpPr>
              <p:spPr bwMode="auto">
                <a:xfrm>
                  <a:off x="1352" y="3342"/>
                  <a:ext cx="5" cy="10"/>
                </a:xfrm>
                <a:custGeom>
                  <a:avLst/>
                  <a:gdLst/>
                  <a:ahLst/>
                  <a:cxnLst>
                    <a:cxn ang="0">
                      <a:pos x="0" y="30"/>
                    </a:cxn>
                    <a:cxn ang="0">
                      <a:pos x="0" y="33"/>
                    </a:cxn>
                    <a:cxn ang="0">
                      <a:pos x="2" y="33"/>
                    </a:cxn>
                    <a:cxn ang="0">
                      <a:pos x="2" y="35"/>
                    </a:cxn>
                    <a:cxn ang="0">
                      <a:pos x="2" y="38"/>
                    </a:cxn>
                    <a:cxn ang="0">
                      <a:pos x="5" y="38"/>
                    </a:cxn>
                    <a:cxn ang="0">
                      <a:pos x="8" y="40"/>
                    </a:cxn>
                    <a:cxn ang="0">
                      <a:pos x="8" y="40"/>
                    </a:cxn>
                    <a:cxn ang="0">
                      <a:pos x="11" y="40"/>
                    </a:cxn>
                    <a:cxn ang="0">
                      <a:pos x="13" y="40"/>
                    </a:cxn>
                    <a:cxn ang="0">
                      <a:pos x="16" y="40"/>
                    </a:cxn>
                    <a:cxn ang="0">
                      <a:pos x="16" y="38"/>
                    </a:cxn>
                    <a:cxn ang="0">
                      <a:pos x="18" y="38"/>
                    </a:cxn>
                    <a:cxn ang="0">
                      <a:pos x="22" y="35"/>
                    </a:cxn>
                    <a:cxn ang="0">
                      <a:pos x="22" y="33"/>
                    </a:cxn>
                    <a:cxn ang="0">
                      <a:pos x="22" y="33"/>
                    </a:cxn>
                    <a:cxn ang="0">
                      <a:pos x="22" y="13"/>
                    </a:cxn>
                    <a:cxn ang="0">
                      <a:pos x="22" y="8"/>
                    </a:cxn>
                    <a:cxn ang="0">
                      <a:pos x="22" y="6"/>
                    </a:cxn>
                    <a:cxn ang="0">
                      <a:pos x="22" y="2"/>
                    </a:cxn>
                    <a:cxn ang="0">
                      <a:pos x="18" y="2"/>
                    </a:cxn>
                    <a:cxn ang="0">
                      <a:pos x="16" y="0"/>
                    </a:cxn>
                    <a:cxn ang="0">
                      <a:pos x="16" y="0"/>
                    </a:cxn>
                    <a:cxn ang="0">
                      <a:pos x="13" y="0"/>
                    </a:cxn>
                    <a:cxn ang="0">
                      <a:pos x="11" y="0"/>
                    </a:cxn>
                    <a:cxn ang="0">
                      <a:pos x="8" y="0"/>
                    </a:cxn>
                    <a:cxn ang="0">
                      <a:pos x="8" y="0"/>
                    </a:cxn>
                    <a:cxn ang="0">
                      <a:pos x="5" y="0"/>
                    </a:cxn>
                    <a:cxn ang="0">
                      <a:pos x="2" y="2"/>
                    </a:cxn>
                    <a:cxn ang="0">
                      <a:pos x="2" y="2"/>
                    </a:cxn>
                    <a:cxn ang="0">
                      <a:pos x="2" y="6"/>
                    </a:cxn>
                    <a:cxn ang="0">
                      <a:pos x="0" y="11"/>
                    </a:cxn>
                    <a:cxn ang="0">
                      <a:pos x="0" y="30"/>
                    </a:cxn>
                  </a:cxnLst>
                  <a:rect l="0" t="0" r="r" b="b"/>
                  <a:pathLst>
                    <a:path w="22" h="40">
                      <a:moveTo>
                        <a:pt x="0" y="30"/>
                      </a:moveTo>
                      <a:lnTo>
                        <a:pt x="0" y="33"/>
                      </a:lnTo>
                      <a:lnTo>
                        <a:pt x="2" y="33"/>
                      </a:lnTo>
                      <a:lnTo>
                        <a:pt x="2" y="35"/>
                      </a:lnTo>
                      <a:lnTo>
                        <a:pt x="2" y="38"/>
                      </a:lnTo>
                      <a:lnTo>
                        <a:pt x="5" y="38"/>
                      </a:lnTo>
                      <a:lnTo>
                        <a:pt x="8" y="40"/>
                      </a:lnTo>
                      <a:lnTo>
                        <a:pt x="8" y="40"/>
                      </a:lnTo>
                      <a:lnTo>
                        <a:pt x="11" y="40"/>
                      </a:lnTo>
                      <a:lnTo>
                        <a:pt x="13" y="40"/>
                      </a:lnTo>
                      <a:lnTo>
                        <a:pt x="16" y="40"/>
                      </a:lnTo>
                      <a:lnTo>
                        <a:pt x="16" y="38"/>
                      </a:lnTo>
                      <a:lnTo>
                        <a:pt x="18" y="38"/>
                      </a:lnTo>
                      <a:lnTo>
                        <a:pt x="22" y="35"/>
                      </a:lnTo>
                      <a:lnTo>
                        <a:pt x="22" y="33"/>
                      </a:lnTo>
                      <a:lnTo>
                        <a:pt x="22" y="33"/>
                      </a:lnTo>
                      <a:lnTo>
                        <a:pt x="22" y="13"/>
                      </a:lnTo>
                      <a:lnTo>
                        <a:pt x="22" y="8"/>
                      </a:lnTo>
                      <a:lnTo>
                        <a:pt x="22" y="6"/>
                      </a:lnTo>
                      <a:lnTo>
                        <a:pt x="22" y="2"/>
                      </a:lnTo>
                      <a:lnTo>
                        <a:pt x="18" y="2"/>
                      </a:lnTo>
                      <a:lnTo>
                        <a:pt x="16" y="0"/>
                      </a:lnTo>
                      <a:lnTo>
                        <a:pt x="16" y="0"/>
                      </a:lnTo>
                      <a:lnTo>
                        <a:pt x="13" y="0"/>
                      </a:lnTo>
                      <a:lnTo>
                        <a:pt x="11" y="0"/>
                      </a:lnTo>
                      <a:lnTo>
                        <a:pt x="8" y="0"/>
                      </a:lnTo>
                      <a:lnTo>
                        <a:pt x="8" y="0"/>
                      </a:lnTo>
                      <a:lnTo>
                        <a:pt x="5" y="0"/>
                      </a:lnTo>
                      <a:lnTo>
                        <a:pt x="2" y="2"/>
                      </a:lnTo>
                      <a:lnTo>
                        <a:pt x="2" y="2"/>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1" name="Line 69"/>
                <p:cNvSpPr>
                  <a:spLocks noChangeShapeType="1"/>
                </p:cNvSpPr>
                <p:nvPr/>
              </p:nvSpPr>
              <p:spPr bwMode="auto">
                <a:xfrm>
                  <a:off x="1354" y="33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2" name="Freeform 70"/>
                <p:cNvSpPr>
                  <a:spLocks/>
                </p:cNvSpPr>
                <p:nvPr/>
              </p:nvSpPr>
              <p:spPr bwMode="auto">
                <a:xfrm>
                  <a:off x="1352" y="3342"/>
                  <a:ext cx="14" cy="5"/>
                </a:xfrm>
                <a:custGeom>
                  <a:avLst/>
                  <a:gdLst/>
                  <a:ahLst/>
                  <a:cxnLst>
                    <a:cxn ang="0">
                      <a:pos x="11" y="0"/>
                    </a:cxn>
                    <a:cxn ang="0">
                      <a:pos x="8" y="0"/>
                    </a:cxn>
                    <a:cxn ang="0">
                      <a:pos x="8" y="0"/>
                    </a:cxn>
                    <a:cxn ang="0">
                      <a:pos x="5" y="0"/>
                    </a:cxn>
                    <a:cxn ang="0">
                      <a:pos x="2" y="2"/>
                    </a:cxn>
                    <a:cxn ang="0">
                      <a:pos x="2" y="2"/>
                    </a:cxn>
                    <a:cxn ang="0">
                      <a:pos x="2" y="6"/>
                    </a:cxn>
                    <a:cxn ang="0">
                      <a:pos x="0" y="8"/>
                    </a:cxn>
                    <a:cxn ang="0">
                      <a:pos x="0" y="11"/>
                    </a:cxn>
                    <a:cxn ang="0">
                      <a:pos x="0" y="11"/>
                    </a:cxn>
                    <a:cxn ang="0">
                      <a:pos x="2" y="13"/>
                    </a:cxn>
                    <a:cxn ang="0">
                      <a:pos x="2" y="16"/>
                    </a:cxn>
                    <a:cxn ang="0">
                      <a:pos x="2" y="16"/>
                    </a:cxn>
                    <a:cxn ang="0">
                      <a:pos x="5" y="19"/>
                    </a:cxn>
                    <a:cxn ang="0">
                      <a:pos x="8" y="19"/>
                    </a:cxn>
                    <a:cxn ang="0">
                      <a:pos x="8" y="19"/>
                    </a:cxn>
                    <a:cxn ang="0">
                      <a:pos x="42" y="19"/>
                    </a:cxn>
                    <a:cxn ang="0">
                      <a:pos x="51" y="19"/>
                    </a:cxn>
                    <a:cxn ang="0">
                      <a:pos x="51" y="19"/>
                    </a:cxn>
                    <a:cxn ang="0">
                      <a:pos x="53" y="19"/>
                    </a:cxn>
                    <a:cxn ang="0">
                      <a:pos x="57" y="16"/>
                    </a:cxn>
                    <a:cxn ang="0">
                      <a:pos x="57" y="16"/>
                    </a:cxn>
                    <a:cxn ang="0">
                      <a:pos x="59" y="13"/>
                    </a:cxn>
                    <a:cxn ang="0">
                      <a:pos x="59" y="11"/>
                    </a:cxn>
                    <a:cxn ang="0">
                      <a:pos x="59" y="11"/>
                    </a:cxn>
                    <a:cxn ang="0">
                      <a:pos x="59" y="8"/>
                    </a:cxn>
                    <a:cxn ang="0">
                      <a:pos x="59" y="6"/>
                    </a:cxn>
                    <a:cxn ang="0">
                      <a:pos x="57" y="2"/>
                    </a:cxn>
                    <a:cxn ang="0">
                      <a:pos x="57" y="2"/>
                    </a:cxn>
                    <a:cxn ang="0">
                      <a:pos x="53" y="0"/>
                    </a:cxn>
                    <a:cxn ang="0">
                      <a:pos x="51" y="0"/>
                    </a:cxn>
                    <a:cxn ang="0">
                      <a:pos x="46" y="0"/>
                    </a:cxn>
                    <a:cxn ang="0">
                      <a:pos x="11" y="0"/>
                    </a:cxn>
                  </a:cxnLst>
                  <a:rect l="0" t="0" r="r" b="b"/>
                  <a:pathLst>
                    <a:path w="59" h="19">
                      <a:moveTo>
                        <a:pt x="11" y="0"/>
                      </a:moveTo>
                      <a:lnTo>
                        <a:pt x="8" y="0"/>
                      </a:lnTo>
                      <a:lnTo>
                        <a:pt x="8" y="0"/>
                      </a:lnTo>
                      <a:lnTo>
                        <a:pt x="5" y="0"/>
                      </a:lnTo>
                      <a:lnTo>
                        <a:pt x="2" y="2"/>
                      </a:lnTo>
                      <a:lnTo>
                        <a:pt x="2" y="2"/>
                      </a:lnTo>
                      <a:lnTo>
                        <a:pt x="2" y="6"/>
                      </a:lnTo>
                      <a:lnTo>
                        <a:pt x="0" y="8"/>
                      </a:lnTo>
                      <a:lnTo>
                        <a:pt x="0" y="11"/>
                      </a:lnTo>
                      <a:lnTo>
                        <a:pt x="0" y="11"/>
                      </a:lnTo>
                      <a:lnTo>
                        <a:pt x="2" y="13"/>
                      </a:lnTo>
                      <a:lnTo>
                        <a:pt x="2" y="16"/>
                      </a:lnTo>
                      <a:lnTo>
                        <a:pt x="2" y="16"/>
                      </a:lnTo>
                      <a:lnTo>
                        <a:pt x="5" y="19"/>
                      </a:lnTo>
                      <a:lnTo>
                        <a:pt x="8" y="19"/>
                      </a:lnTo>
                      <a:lnTo>
                        <a:pt x="8" y="19"/>
                      </a:lnTo>
                      <a:lnTo>
                        <a:pt x="42" y="19"/>
                      </a:lnTo>
                      <a:lnTo>
                        <a:pt x="51" y="19"/>
                      </a:lnTo>
                      <a:lnTo>
                        <a:pt x="51" y="19"/>
                      </a:lnTo>
                      <a:lnTo>
                        <a:pt x="53" y="19"/>
                      </a:lnTo>
                      <a:lnTo>
                        <a:pt x="57" y="16"/>
                      </a:lnTo>
                      <a:lnTo>
                        <a:pt x="57" y="16"/>
                      </a:lnTo>
                      <a:lnTo>
                        <a:pt x="59" y="13"/>
                      </a:lnTo>
                      <a:lnTo>
                        <a:pt x="59" y="11"/>
                      </a:lnTo>
                      <a:lnTo>
                        <a:pt x="59" y="11"/>
                      </a:lnTo>
                      <a:lnTo>
                        <a:pt x="59" y="8"/>
                      </a:lnTo>
                      <a:lnTo>
                        <a:pt x="59" y="6"/>
                      </a:lnTo>
                      <a:lnTo>
                        <a:pt x="57" y="2"/>
                      </a:lnTo>
                      <a:lnTo>
                        <a:pt x="57" y="2"/>
                      </a:lnTo>
                      <a:lnTo>
                        <a:pt x="53"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3" name="Line 71"/>
                <p:cNvSpPr>
                  <a:spLocks noChangeShapeType="1"/>
                </p:cNvSpPr>
                <p:nvPr/>
              </p:nvSpPr>
              <p:spPr bwMode="auto">
                <a:xfrm>
                  <a:off x="1360" y="334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4" name="Freeform 72"/>
                <p:cNvSpPr>
                  <a:spLocks/>
                </p:cNvSpPr>
                <p:nvPr/>
              </p:nvSpPr>
              <p:spPr bwMode="auto">
                <a:xfrm>
                  <a:off x="1360" y="3326"/>
                  <a:ext cx="0" cy="21"/>
                </a:xfrm>
                <a:custGeom>
                  <a:avLst/>
                  <a:gdLst/>
                  <a:ahLst/>
                  <a:cxnLst>
                    <a:cxn ang="0">
                      <a:pos x="0" y="73"/>
                    </a:cxn>
                    <a:cxn ang="0">
                      <a:pos x="0" y="73"/>
                    </a:cxn>
                    <a:cxn ang="0">
                      <a:pos x="0" y="75"/>
                    </a:cxn>
                    <a:cxn ang="0">
                      <a:pos x="0" y="78"/>
                    </a:cxn>
                    <a:cxn ang="0">
                      <a:pos x="3" y="78"/>
                    </a:cxn>
                    <a:cxn ang="0">
                      <a:pos x="5" y="81"/>
                    </a:cxn>
                    <a:cxn ang="0">
                      <a:pos x="5" y="81"/>
                    </a:cxn>
                    <a:cxn ang="0">
                      <a:pos x="9" y="81"/>
                    </a:cxn>
                    <a:cxn ang="0">
                      <a:pos x="11" y="84"/>
                    </a:cxn>
                    <a:cxn ang="0">
                      <a:pos x="14" y="81"/>
                    </a:cxn>
                    <a:cxn ang="0">
                      <a:pos x="14" y="81"/>
                    </a:cxn>
                    <a:cxn ang="0">
                      <a:pos x="16" y="81"/>
                    </a:cxn>
                    <a:cxn ang="0">
                      <a:pos x="20" y="78"/>
                    </a:cxn>
                    <a:cxn ang="0">
                      <a:pos x="20" y="78"/>
                    </a:cxn>
                    <a:cxn ang="0">
                      <a:pos x="22" y="75"/>
                    </a:cxn>
                    <a:cxn ang="0">
                      <a:pos x="22" y="73"/>
                    </a:cxn>
                    <a:cxn ang="0">
                      <a:pos x="22" y="13"/>
                    </a:cxn>
                    <a:cxn ang="0">
                      <a:pos x="22" y="11"/>
                    </a:cxn>
                    <a:cxn ang="0">
                      <a:pos x="22" y="8"/>
                    </a:cxn>
                    <a:cxn ang="0">
                      <a:pos x="20" y="5"/>
                    </a:cxn>
                    <a:cxn ang="0">
                      <a:pos x="20" y="5"/>
                    </a:cxn>
                    <a:cxn ang="0">
                      <a:pos x="16" y="2"/>
                    </a:cxn>
                    <a:cxn ang="0">
                      <a:pos x="14" y="2"/>
                    </a:cxn>
                    <a:cxn ang="0">
                      <a:pos x="14" y="0"/>
                    </a:cxn>
                    <a:cxn ang="0">
                      <a:pos x="11" y="0"/>
                    </a:cxn>
                    <a:cxn ang="0">
                      <a:pos x="9" y="0"/>
                    </a:cxn>
                    <a:cxn ang="0">
                      <a:pos x="5" y="2"/>
                    </a:cxn>
                    <a:cxn ang="0">
                      <a:pos x="5" y="2"/>
                    </a:cxn>
                    <a:cxn ang="0">
                      <a:pos x="3" y="5"/>
                    </a:cxn>
                    <a:cxn ang="0">
                      <a:pos x="0" y="5"/>
                    </a:cxn>
                    <a:cxn ang="0">
                      <a:pos x="0" y="8"/>
                    </a:cxn>
                    <a:cxn ang="0">
                      <a:pos x="0" y="13"/>
                    </a:cxn>
                    <a:cxn ang="0">
                      <a:pos x="0" y="73"/>
                    </a:cxn>
                  </a:cxnLst>
                  <a:rect l="0" t="0" r="r" b="b"/>
                  <a:pathLst>
                    <a:path w="22" h="84">
                      <a:moveTo>
                        <a:pt x="0" y="73"/>
                      </a:moveTo>
                      <a:lnTo>
                        <a:pt x="0" y="73"/>
                      </a:lnTo>
                      <a:lnTo>
                        <a:pt x="0" y="75"/>
                      </a:lnTo>
                      <a:lnTo>
                        <a:pt x="0" y="78"/>
                      </a:lnTo>
                      <a:lnTo>
                        <a:pt x="3" y="78"/>
                      </a:lnTo>
                      <a:lnTo>
                        <a:pt x="5" y="81"/>
                      </a:lnTo>
                      <a:lnTo>
                        <a:pt x="5" y="81"/>
                      </a:lnTo>
                      <a:lnTo>
                        <a:pt x="9" y="81"/>
                      </a:lnTo>
                      <a:lnTo>
                        <a:pt x="11" y="84"/>
                      </a:lnTo>
                      <a:lnTo>
                        <a:pt x="14" y="81"/>
                      </a:lnTo>
                      <a:lnTo>
                        <a:pt x="14" y="81"/>
                      </a:lnTo>
                      <a:lnTo>
                        <a:pt x="16" y="81"/>
                      </a:lnTo>
                      <a:lnTo>
                        <a:pt x="20" y="78"/>
                      </a:lnTo>
                      <a:lnTo>
                        <a:pt x="20" y="78"/>
                      </a:lnTo>
                      <a:lnTo>
                        <a:pt x="22" y="75"/>
                      </a:lnTo>
                      <a:lnTo>
                        <a:pt x="22" y="73"/>
                      </a:lnTo>
                      <a:lnTo>
                        <a:pt x="22" y="13"/>
                      </a:lnTo>
                      <a:lnTo>
                        <a:pt x="22" y="11"/>
                      </a:lnTo>
                      <a:lnTo>
                        <a:pt x="22" y="8"/>
                      </a:lnTo>
                      <a:lnTo>
                        <a:pt x="20" y="5"/>
                      </a:lnTo>
                      <a:lnTo>
                        <a:pt x="20" y="5"/>
                      </a:lnTo>
                      <a:lnTo>
                        <a:pt x="16" y="2"/>
                      </a:lnTo>
                      <a:lnTo>
                        <a:pt x="14" y="2"/>
                      </a:lnTo>
                      <a:lnTo>
                        <a:pt x="14" y="0"/>
                      </a:lnTo>
                      <a:lnTo>
                        <a:pt x="11" y="0"/>
                      </a:lnTo>
                      <a:lnTo>
                        <a:pt x="9" y="0"/>
                      </a:lnTo>
                      <a:lnTo>
                        <a:pt x="5" y="2"/>
                      </a:lnTo>
                      <a:lnTo>
                        <a:pt x="5" y="2"/>
                      </a:lnTo>
                      <a:lnTo>
                        <a:pt x="3" y="5"/>
                      </a:lnTo>
                      <a:lnTo>
                        <a:pt x="0" y="5"/>
                      </a:lnTo>
                      <a:lnTo>
                        <a:pt x="0" y="8"/>
                      </a:lnTo>
                      <a:lnTo>
                        <a:pt x="0" y="13"/>
                      </a:lnTo>
                      <a:lnTo>
                        <a:pt x="0" y="7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5" name="Line 73"/>
                <p:cNvSpPr>
                  <a:spLocks noChangeShapeType="1"/>
                </p:cNvSpPr>
                <p:nvPr/>
              </p:nvSpPr>
              <p:spPr bwMode="auto">
                <a:xfrm>
                  <a:off x="1364" y="332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6" name="Freeform 74"/>
                <p:cNvSpPr>
                  <a:spLocks/>
                </p:cNvSpPr>
                <p:nvPr/>
              </p:nvSpPr>
              <p:spPr bwMode="auto">
                <a:xfrm>
                  <a:off x="1360" y="3326"/>
                  <a:ext cx="14" cy="6"/>
                </a:xfrm>
                <a:custGeom>
                  <a:avLst/>
                  <a:gdLst/>
                  <a:ahLst/>
                  <a:cxnLst>
                    <a:cxn ang="0">
                      <a:pos x="11" y="0"/>
                    </a:cxn>
                    <a:cxn ang="0">
                      <a:pos x="9" y="0"/>
                    </a:cxn>
                    <a:cxn ang="0">
                      <a:pos x="5" y="2"/>
                    </a:cxn>
                    <a:cxn ang="0">
                      <a:pos x="5" y="2"/>
                    </a:cxn>
                    <a:cxn ang="0">
                      <a:pos x="3" y="5"/>
                    </a:cxn>
                    <a:cxn ang="0">
                      <a:pos x="0" y="5"/>
                    </a:cxn>
                    <a:cxn ang="0">
                      <a:pos x="0" y="8"/>
                    </a:cxn>
                    <a:cxn ang="0">
                      <a:pos x="0" y="11"/>
                    </a:cxn>
                    <a:cxn ang="0">
                      <a:pos x="0" y="11"/>
                    </a:cxn>
                    <a:cxn ang="0">
                      <a:pos x="0" y="13"/>
                    </a:cxn>
                    <a:cxn ang="0">
                      <a:pos x="0" y="16"/>
                    </a:cxn>
                    <a:cxn ang="0">
                      <a:pos x="0" y="18"/>
                    </a:cxn>
                    <a:cxn ang="0">
                      <a:pos x="3" y="18"/>
                    </a:cxn>
                    <a:cxn ang="0">
                      <a:pos x="5" y="22"/>
                    </a:cxn>
                    <a:cxn ang="0">
                      <a:pos x="5" y="22"/>
                    </a:cxn>
                    <a:cxn ang="0">
                      <a:pos x="9" y="22"/>
                    </a:cxn>
                    <a:cxn ang="0">
                      <a:pos x="33" y="22"/>
                    </a:cxn>
                    <a:cxn ang="0">
                      <a:pos x="38" y="22"/>
                    </a:cxn>
                    <a:cxn ang="0">
                      <a:pos x="38" y="22"/>
                    </a:cxn>
                    <a:cxn ang="0">
                      <a:pos x="41" y="22"/>
                    </a:cxn>
                    <a:cxn ang="0">
                      <a:pos x="44" y="18"/>
                    </a:cxn>
                    <a:cxn ang="0">
                      <a:pos x="44" y="18"/>
                    </a:cxn>
                    <a:cxn ang="0">
                      <a:pos x="47" y="16"/>
                    </a:cxn>
                    <a:cxn ang="0">
                      <a:pos x="47" y="13"/>
                    </a:cxn>
                    <a:cxn ang="0">
                      <a:pos x="47" y="11"/>
                    </a:cxn>
                    <a:cxn ang="0">
                      <a:pos x="47" y="11"/>
                    </a:cxn>
                    <a:cxn ang="0">
                      <a:pos x="47" y="8"/>
                    </a:cxn>
                    <a:cxn ang="0">
                      <a:pos x="44" y="5"/>
                    </a:cxn>
                    <a:cxn ang="0">
                      <a:pos x="44" y="5"/>
                    </a:cxn>
                    <a:cxn ang="0">
                      <a:pos x="41" y="2"/>
                    </a:cxn>
                    <a:cxn ang="0">
                      <a:pos x="38" y="2"/>
                    </a:cxn>
                    <a:cxn ang="0">
                      <a:pos x="36" y="0"/>
                    </a:cxn>
                    <a:cxn ang="0">
                      <a:pos x="11" y="0"/>
                    </a:cxn>
                  </a:cxnLst>
                  <a:rect l="0" t="0" r="r" b="b"/>
                  <a:pathLst>
                    <a:path w="47" h="22">
                      <a:moveTo>
                        <a:pt x="11" y="0"/>
                      </a:moveTo>
                      <a:lnTo>
                        <a:pt x="9" y="0"/>
                      </a:lnTo>
                      <a:lnTo>
                        <a:pt x="5" y="2"/>
                      </a:lnTo>
                      <a:lnTo>
                        <a:pt x="5" y="2"/>
                      </a:lnTo>
                      <a:lnTo>
                        <a:pt x="3" y="5"/>
                      </a:lnTo>
                      <a:lnTo>
                        <a:pt x="0" y="5"/>
                      </a:lnTo>
                      <a:lnTo>
                        <a:pt x="0" y="8"/>
                      </a:lnTo>
                      <a:lnTo>
                        <a:pt x="0" y="11"/>
                      </a:lnTo>
                      <a:lnTo>
                        <a:pt x="0" y="11"/>
                      </a:lnTo>
                      <a:lnTo>
                        <a:pt x="0" y="13"/>
                      </a:lnTo>
                      <a:lnTo>
                        <a:pt x="0" y="16"/>
                      </a:lnTo>
                      <a:lnTo>
                        <a:pt x="0" y="18"/>
                      </a:lnTo>
                      <a:lnTo>
                        <a:pt x="3" y="18"/>
                      </a:lnTo>
                      <a:lnTo>
                        <a:pt x="5" y="22"/>
                      </a:lnTo>
                      <a:lnTo>
                        <a:pt x="5" y="22"/>
                      </a:lnTo>
                      <a:lnTo>
                        <a:pt x="9" y="22"/>
                      </a:lnTo>
                      <a:lnTo>
                        <a:pt x="33" y="22"/>
                      </a:lnTo>
                      <a:lnTo>
                        <a:pt x="38" y="22"/>
                      </a:lnTo>
                      <a:lnTo>
                        <a:pt x="38" y="22"/>
                      </a:lnTo>
                      <a:lnTo>
                        <a:pt x="41" y="22"/>
                      </a:lnTo>
                      <a:lnTo>
                        <a:pt x="44" y="18"/>
                      </a:lnTo>
                      <a:lnTo>
                        <a:pt x="44" y="18"/>
                      </a:lnTo>
                      <a:lnTo>
                        <a:pt x="47" y="16"/>
                      </a:lnTo>
                      <a:lnTo>
                        <a:pt x="47" y="13"/>
                      </a:lnTo>
                      <a:lnTo>
                        <a:pt x="47" y="11"/>
                      </a:lnTo>
                      <a:lnTo>
                        <a:pt x="47" y="11"/>
                      </a:lnTo>
                      <a:lnTo>
                        <a:pt x="47" y="8"/>
                      </a:lnTo>
                      <a:lnTo>
                        <a:pt x="44" y="5"/>
                      </a:lnTo>
                      <a:lnTo>
                        <a:pt x="44" y="5"/>
                      </a:lnTo>
                      <a:lnTo>
                        <a:pt x="41" y="2"/>
                      </a:lnTo>
                      <a:lnTo>
                        <a:pt x="38" y="2"/>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7" name="Line 75"/>
                <p:cNvSpPr>
                  <a:spLocks noChangeShapeType="1"/>
                </p:cNvSpPr>
                <p:nvPr/>
              </p:nvSpPr>
              <p:spPr bwMode="auto">
                <a:xfrm>
                  <a:off x="1367" y="332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8" name="Freeform 76"/>
                <p:cNvSpPr>
                  <a:spLocks/>
                </p:cNvSpPr>
                <p:nvPr/>
              </p:nvSpPr>
              <p:spPr bwMode="auto">
                <a:xfrm>
                  <a:off x="1367" y="3322"/>
                  <a:ext cx="6" cy="10"/>
                </a:xfrm>
                <a:custGeom>
                  <a:avLst/>
                  <a:gdLst/>
                  <a:ahLst/>
                  <a:cxnLst>
                    <a:cxn ang="0">
                      <a:pos x="0" y="30"/>
                    </a:cxn>
                    <a:cxn ang="0">
                      <a:pos x="0" y="32"/>
                    </a:cxn>
                    <a:cxn ang="0">
                      <a:pos x="0" y="35"/>
                    </a:cxn>
                    <a:cxn ang="0">
                      <a:pos x="2" y="37"/>
                    </a:cxn>
                    <a:cxn ang="0">
                      <a:pos x="2" y="37"/>
                    </a:cxn>
                    <a:cxn ang="0">
                      <a:pos x="6" y="41"/>
                    </a:cxn>
                    <a:cxn ang="0">
                      <a:pos x="6" y="41"/>
                    </a:cxn>
                    <a:cxn ang="0">
                      <a:pos x="8" y="41"/>
                    </a:cxn>
                    <a:cxn ang="0">
                      <a:pos x="11" y="41"/>
                    </a:cxn>
                    <a:cxn ang="0">
                      <a:pos x="13" y="41"/>
                    </a:cxn>
                    <a:cxn ang="0">
                      <a:pos x="13" y="41"/>
                    </a:cxn>
                    <a:cxn ang="0">
                      <a:pos x="16" y="41"/>
                    </a:cxn>
                    <a:cxn ang="0">
                      <a:pos x="19" y="37"/>
                    </a:cxn>
                    <a:cxn ang="0">
                      <a:pos x="19" y="37"/>
                    </a:cxn>
                    <a:cxn ang="0">
                      <a:pos x="22" y="35"/>
                    </a:cxn>
                    <a:cxn ang="0">
                      <a:pos x="22" y="32"/>
                    </a:cxn>
                    <a:cxn ang="0">
                      <a:pos x="22" y="13"/>
                    </a:cxn>
                    <a:cxn ang="0">
                      <a:pos x="22" y="8"/>
                    </a:cxn>
                    <a:cxn ang="0">
                      <a:pos x="22" y="8"/>
                    </a:cxn>
                    <a:cxn ang="0">
                      <a:pos x="19" y="6"/>
                    </a:cxn>
                    <a:cxn ang="0">
                      <a:pos x="19" y="3"/>
                    </a:cxn>
                    <a:cxn ang="0">
                      <a:pos x="16" y="3"/>
                    </a:cxn>
                    <a:cxn ang="0">
                      <a:pos x="13" y="0"/>
                    </a:cxn>
                    <a:cxn ang="0">
                      <a:pos x="13" y="0"/>
                    </a:cxn>
                    <a:cxn ang="0">
                      <a:pos x="11" y="0"/>
                    </a:cxn>
                    <a:cxn ang="0">
                      <a:pos x="8" y="0"/>
                    </a:cxn>
                    <a:cxn ang="0">
                      <a:pos x="6" y="0"/>
                    </a:cxn>
                    <a:cxn ang="0">
                      <a:pos x="6" y="3"/>
                    </a:cxn>
                    <a:cxn ang="0">
                      <a:pos x="2" y="3"/>
                    </a:cxn>
                    <a:cxn ang="0">
                      <a:pos x="2" y="6"/>
                    </a:cxn>
                    <a:cxn ang="0">
                      <a:pos x="0" y="8"/>
                    </a:cxn>
                    <a:cxn ang="0">
                      <a:pos x="0" y="10"/>
                    </a:cxn>
                    <a:cxn ang="0">
                      <a:pos x="0" y="30"/>
                    </a:cxn>
                  </a:cxnLst>
                  <a:rect l="0" t="0" r="r" b="b"/>
                  <a:pathLst>
                    <a:path w="22" h="41">
                      <a:moveTo>
                        <a:pt x="0" y="30"/>
                      </a:moveTo>
                      <a:lnTo>
                        <a:pt x="0" y="32"/>
                      </a:lnTo>
                      <a:lnTo>
                        <a:pt x="0" y="35"/>
                      </a:lnTo>
                      <a:lnTo>
                        <a:pt x="2" y="37"/>
                      </a:lnTo>
                      <a:lnTo>
                        <a:pt x="2" y="37"/>
                      </a:lnTo>
                      <a:lnTo>
                        <a:pt x="6" y="41"/>
                      </a:lnTo>
                      <a:lnTo>
                        <a:pt x="6" y="41"/>
                      </a:lnTo>
                      <a:lnTo>
                        <a:pt x="8" y="41"/>
                      </a:lnTo>
                      <a:lnTo>
                        <a:pt x="11" y="41"/>
                      </a:lnTo>
                      <a:lnTo>
                        <a:pt x="13" y="41"/>
                      </a:lnTo>
                      <a:lnTo>
                        <a:pt x="13" y="41"/>
                      </a:lnTo>
                      <a:lnTo>
                        <a:pt x="16" y="41"/>
                      </a:lnTo>
                      <a:lnTo>
                        <a:pt x="19" y="37"/>
                      </a:lnTo>
                      <a:lnTo>
                        <a:pt x="19" y="37"/>
                      </a:lnTo>
                      <a:lnTo>
                        <a:pt x="22" y="35"/>
                      </a:lnTo>
                      <a:lnTo>
                        <a:pt x="22" y="32"/>
                      </a:lnTo>
                      <a:lnTo>
                        <a:pt x="22" y="13"/>
                      </a:lnTo>
                      <a:lnTo>
                        <a:pt x="22" y="8"/>
                      </a:lnTo>
                      <a:lnTo>
                        <a:pt x="22" y="8"/>
                      </a:lnTo>
                      <a:lnTo>
                        <a:pt x="19" y="6"/>
                      </a:lnTo>
                      <a:lnTo>
                        <a:pt x="19" y="3"/>
                      </a:lnTo>
                      <a:lnTo>
                        <a:pt x="16" y="3"/>
                      </a:lnTo>
                      <a:lnTo>
                        <a:pt x="13" y="0"/>
                      </a:lnTo>
                      <a:lnTo>
                        <a:pt x="13" y="0"/>
                      </a:lnTo>
                      <a:lnTo>
                        <a:pt x="11" y="0"/>
                      </a:lnTo>
                      <a:lnTo>
                        <a:pt x="8" y="0"/>
                      </a:lnTo>
                      <a:lnTo>
                        <a:pt x="6" y="0"/>
                      </a:lnTo>
                      <a:lnTo>
                        <a:pt x="6" y="3"/>
                      </a:lnTo>
                      <a:lnTo>
                        <a:pt x="2" y="3"/>
                      </a:lnTo>
                      <a:lnTo>
                        <a:pt x="2" y="6"/>
                      </a:lnTo>
                      <a:lnTo>
                        <a:pt x="0" y="8"/>
                      </a:lnTo>
                      <a:lnTo>
                        <a:pt x="0" y="10"/>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69" name="Line 77"/>
                <p:cNvSpPr>
                  <a:spLocks noChangeShapeType="1"/>
                </p:cNvSpPr>
                <p:nvPr/>
              </p:nvSpPr>
              <p:spPr bwMode="auto">
                <a:xfrm>
                  <a:off x="1370" y="33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0" name="Freeform 78"/>
                <p:cNvSpPr>
                  <a:spLocks/>
                </p:cNvSpPr>
                <p:nvPr/>
              </p:nvSpPr>
              <p:spPr bwMode="auto">
                <a:xfrm>
                  <a:off x="1367" y="3322"/>
                  <a:ext cx="18" cy="5"/>
                </a:xfrm>
                <a:custGeom>
                  <a:avLst/>
                  <a:gdLst/>
                  <a:ahLst/>
                  <a:cxnLst>
                    <a:cxn ang="0">
                      <a:pos x="11" y="0"/>
                    </a:cxn>
                    <a:cxn ang="0">
                      <a:pos x="8" y="0"/>
                    </a:cxn>
                    <a:cxn ang="0">
                      <a:pos x="6" y="0"/>
                    </a:cxn>
                    <a:cxn ang="0">
                      <a:pos x="6" y="3"/>
                    </a:cxn>
                    <a:cxn ang="0">
                      <a:pos x="2" y="3"/>
                    </a:cxn>
                    <a:cxn ang="0">
                      <a:pos x="2" y="6"/>
                    </a:cxn>
                    <a:cxn ang="0">
                      <a:pos x="0" y="8"/>
                    </a:cxn>
                    <a:cxn ang="0">
                      <a:pos x="0" y="8"/>
                    </a:cxn>
                    <a:cxn ang="0">
                      <a:pos x="0" y="10"/>
                    </a:cxn>
                    <a:cxn ang="0">
                      <a:pos x="0" y="13"/>
                    </a:cxn>
                    <a:cxn ang="0">
                      <a:pos x="0" y="16"/>
                    </a:cxn>
                    <a:cxn ang="0">
                      <a:pos x="2" y="16"/>
                    </a:cxn>
                    <a:cxn ang="0">
                      <a:pos x="2" y="19"/>
                    </a:cxn>
                    <a:cxn ang="0">
                      <a:pos x="6" y="19"/>
                    </a:cxn>
                    <a:cxn ang="0">
                      <a:pos x="6" y="21"/>
                    </a:cxn>
                    <a:cxn ang="0">
                      <a:pos x="8" y="21"/>
                    </a:cxn>
                    <a:cxn ang="0">
                      <a:pos x="43" y="21"/>
                    </a:cxn>
                    <a:cxn ang="0">
                      <a:pos x="48" y="21"/>
                    </a:cxn>
                    <a:cxn ang="0">
                      <a:pos x="51" y="21"/>
                    </a:cxn>
                    <a:cxn ang="0">
                      <a:pos x="53" y="19"/>
                    </a:cxn>
                    <a:cxn ang="0">
                      <a:pos x="53" y="19"/>
                    </a:cxn>
                    <a:cxn ang="0">
                      <a:pos x="57" y="16"/>
                    </a:cxn>
                    <a:cxn ang="0">
                      <a:pos x="57" y="16"/>
                    </a:cxn>
                    <a:cxn ang="0">
                      <a:pos x="57" y="13"/>
                    </a:cxn>
                    <a:cxn ang="0">
                      <a:pos x="57" y="10"/>
                    </a:cxn>
                    <a:cxn ang="0">
                      <a:pos x="57" y="8"/>
                    </a:cxn>
                    <a:cxn ang="0">
                      <a:pos x="57" y="8"/>
                    </a:cxn>
                    <a:cxn ang="0">
                      <a:pos x="57" y="6"/>
                    </a:cxn>
                    <a:cxn ang="0">
                      <a:pos x="53" y="3"/>
                    </a:cxn>
                    <a:cxn ang="0">
                      <a:pos x="53" y="3"/>
                    </a:cxn>
                    <a:cxn ang="0">
                      <a:pos x="51" y="0"/>
                    </a:cxn>
                    <a:cxn ang="0">
                      <a:pos x="46" y="0"/>
                    </a:cxn>
                    <a:cxn ang="0">
                      <a:pos x="11" y="0"/>
                    </a:cxn>
                  </a:cxnLst>
                  <a:rect l="0" t="0" r="r" b="b"/>
                  <a:pathLst>
                    <a:path w="57" h="21">
                      <a:moveTo>
                        <a:pt x="11" y="0"/>
                      </a:moveTo>
                      <a:lnTo>
                        <a:pt x="8" y="0"/>
                      </a:lnTo>
                      <a:lnTo>
                        <a:pt x="6" y="0"/>
                      </a:lnTo>
                      <a:lnTo>
                        <a:pt x="6" y="3"/>
                      </a:lnTo>
                      <a:lnTo>
                        <a:pt x="2" y="3"/>
                      </a:lnTo>
                      <a:lnTo>
                        <a:pt x="2" y="6"/>
                      </a:lnTo>
                      <a:lnTo>
                        <a:pt x="0" y="8"/>
                      </a:lnTo>
                      <a:lnTo>
                        <a:pt x="0" y="8"/>
                      </a:lnTo>
                      <a:lnTo>
                        <a:pt x="0" y="10"/>
                      </a:lnTo>
                      <a:lnTo>
                        <a:pt x="0" y="13"/>
                      </a:lnTo>
                      <a:lnTo>
                        <a:pt x="0" y="16"/>
                      </a:lnTo>
                      <a:lnTo>
                        <a:pt x="2" y="16"/>
                      </a:lnTo>
                      <a:lnTo>
                        <a:pt x="2" y="19"/>
                      </a:lnTo>
                      <a:lnTo>
                        <a:pt x="6" y="19"/>
                      </a:lnTo>
                      <a:lnTo>
                        <a:pt x="6" y="21"/>
                      </a:lnTo>
                      <a:lnTo>
                        <a:pt x="8" y="21"/>
                      </a:lnTo>
                      <a:lnTo>
                        <a:pt x="43" y="21"/>
                      </a:lnTo>
                      <a:lnTo>
                        <a:pt x="48" y="21"/>
                      </a:lnTo>
                      <a:lnTo>
                        <a:pt x="51" y="21"/>
                      </a:lnTo>
                      <a:lnTo>
                        <a:pt x="53" y="19"/>
                      </a:lnTo>
                      <a:lnTo>
                        <a:pt x="53" y="19"/>
                      </a:lnTo>
                      <a:lnTo>
                        <a:pt x="57" y="16"/>
                      </a:lnTo>
                      <a:lnTo>
                        <a:pt x="57" y="16"/>
                      </a:lnTo>
                      <a:lnTo>
                        <a:pt x="57" y="13"/>
                      </a:lnTo>
                      <a:lnTo>
                        <a:pt x="57" y="10"/>
                      </a:lnTo>
                      <a:lnTo>
                        <a:pt x="57" y="8"/>
                      </a:lnTo>
                      <a:lnTo>
                        <a:pt x="57" y="8"/>
                      </a:lnTo>
                      <a:lnTo>
                        <a:pt x="57" y="6"/>
                      </a:lnTo>
                      <a:lnTo>
                        <a:pt x="53" y="3"/>
                      </a:lnTo>
                      <a:lnTo>
                        <a:pt x="53" y="3"/>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1" name="Line 79"/>
                <p:cNvSpPr>
                  <a:spLocks noChangeShapeType="1"/>
                </p:cNvSpPr>
                <p:nvPr/>
              </p:nvSpPr>
              <p:spPr bwMode="auto">
                <a:xfrm>
                  <a:off x="1376" y="332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2" name="Freeform 80"/>
                <p:cNvSpPr>
                  <a:spLocks/>
                </p:cNvSpPr>
                <p:nvPr/>
              </p:nvSpPr>
              <p:spPr bwMode="auto">
                <a:xfrm>
                  <a:off x="1376" y="3317"/>
                  <a:ext cx="5" cy="10"/>
                </a:xfrm>
                <a:custGeom>
                  <a:avLst/>
                  <a:gdLst/>
                  <a:ahLst/>
                  <a:cxnLst>
                    <a:cxn ang="0">
                      <a:pos x="0" y="29"/>
                    </a:cxn>
                    <a:cxn ang="0">
                      <a:pos x="0" y="32"/>
                    </a:cxn>
                    <a:cxn ang="0">
                      <a:pos x="2" y="35"/>
                    </a:cxn>
                    <a:cxn ang="0">
                      <a:pos x="2" y="35"/>
                    </a:cxn>
                    <a:cxn ang="0">
                      <a:pos x="5" y="38"/>
                    </a:cxn>
                    <a:cxn ang="0">
                      <a:pos x="5" y="38"/>
                    </a:cxn>
                    <a:cxn ang="0">
                      <a:pos x="8" y="40"/>
                    </a:cxn>
                    <a:cxn ang="0">
                      <a:pos x="11" y="40"/>
                    </a:cxn>
                    <a:cxn ang="0">
                      <a:pos x="11" y="40"/>
                    </a:cxn>
                    <a:cxn ang="0">
                      <a:pos x="13" y="40"/>
                    </a:cxn>
                    <a:cxn ang="0">
                      <a:pos x="16" y="40"/>
                    </a:cxn>
                    <a:cxn ang="0">
                      <a:pos x="18" y="38"/>
                    </a:cxn>
                    <a:cxn ang="0">
                      <a:pos x="18" y="38"/>
                    </a:cxn>
                    <a:cxn ang="0">
                      <a:pos x="22" y="35"/>
                    </a:cxn>
                    <a:cxn ang="0">
                      <a:pos x="22" y="35"/>
                    </a:cxn>
                    <a:cxn ang="0">
                      <a:pos x="22" y="32"/>
                    </a:cxn>
                    <a:cxn ang="0">
                      <a:pos x="22" y="14"/>
                    </a:cxn>
                    <a:cxn ang="0">
                      <a:pos x="22" y="8"/>
                    </a:cxn>
                    <a:cxn ang="0">
                      <a:pos x="22" y="5"/>
                    </a:cxn>
                    <a:cxn ang="0">
                      <a:pos x="22" y="3"/>
                    </a:cxn>
                    <a:cxn ang="0">
                      <a:pos x="18" y="3"/>
                    </a:cxn>
                    <a:cxn ang="0">
                      <a:pos x="18" y="0"/>
                    </a:cxn>
                    <a:cxn ang="0">
                      <a:pos x="16" y="0"/>
                    </a:cxn>
                    <a:cxn ang="0">
                      <a:pos x="13" y="0"/>
                    </a:cxn>
                    <a:cxn ang="0">
                      <a:pos x="11" y="0"/>
                    </a:cxn>
                    <a:cxn ang="0">
                      <a:pos x="11" y="0"/>
                    </a:cxn>
                    <a:cxn ang="0">
                      <a:pos x="8" y="0"/>
                    </a:cxn>
                    <a:cxn ang="0">
                      <a:pos x="5" y="0"/>
                    </a:cxn>
                    <a:cxn ang="0">
                      <a:pos x="5" y="3"/>
                    </a:cxn>
                    <a:cxn ang="0">
                      <a:pos x="2" y="3"/>
                    </a:cxn>
                    <a:cxn ang="0">
                      <a:pos x="2" y="5"/>
                    </a:cxn>
                    <a:cxn ang="0">
                      <a:pos x="0" y="11"/>
                    </a:cxn>
                    <a:cxn ang="0">
                      <a:pos x="0" y="29"/>
                    </a:cxn>
                  </a:cxnLst>
                  <a:rect l="0" t="0" r="r" b="b"/>
                  <a:pathLst>
                    <a:path w="22" h="40">
                      <a:moveTo>
                        <a:pt x="0" y="29"/>
                      </a:moveTo>
                      <a:lnTo>
                        <a:pt x="0" y="32"/>
                      </a:lnTo>
                      <a:lnTo>
                        <a:pt x="2" y="35"/>
                      </a:lnTo>
                      <a:lnTo>
                        <a:pt x="2" y="35"/>
                      </a:lnTo>
                      <a:lnTo>
                        <a:pt x="5" y="38"/>
                      </a:lnTo>
                      <a:lnTo>
                        <a:pt x="5" y="38"/>
                      </a:lnTo>
                      <a:lnTo>
                        <a:pt x="8" y="40"/>
                      </a:lnTo>
                      <a:lnTo>
                        <a:pt x="11" y="40"/>
                      </a:lnTo>
                      <a:lnTo>
                        <a:pt x="11" y="40"/>
                      </a:lnTo>
                      <a:lnTo>
                        <a:pt x="13" y="40"/>
                      </a:lnTo>
                      <a:lnTo>
                        <a:pt x="16" y="40"/>
                      </a:lnTo>
                      <a:lnTo>
                        <a:pt x="18" y="38"/>
                      </a:lnTo>
                      <a:lnTo>
                        <a:pt x="18" y="38"/>
                      </a:lnTo>
                      <a:lnTo>
                        <a:pt x="22" y="35"/>
                      </a:lnTo>
                      <a:lnTo>
                        <a:pt x="22" y="35"/>
                      </a:lnTo>
                      <a:lnTo>
                        <a:pt x="22" y="32"/>
                      </a:lnTo>
                      <a:lnTo>
                        <a:pt x="22" y="14"/>
                      </a:lnTo>
                      <a:lnTo>
                        <a:pt x="22" y="8"/>
                      </a:lnTo>
                      <a:lnTo>
                        <a:pt x="22" y="5"/>
                      </a:lnTo>
                      <a:lnTo>
                        <a:pt x="22" y="3"/>
                      </a:lnTo>
                      <a:lnTo>
                        <a:pt x="18" y="3"/>
                      </a:lnTo>
                      <a:lnTo>
                        <a:pt x="18" y="0"/>
                      </a:lnTo>
                      <a:lnTo>
                        <a:pt x="16" y="0"/>
                      </a:lnTo>
                      <a:lnTo>
                        <a:pt x="13" y="0"/>
                      </a:lnTo>
                      <a:lnTo>
                        <a:pt x="11" y="0"/>
                      </a:lnTo>
                      <a:lnTo>
                        <a:pt x="11" y="0"/>
                      </a:lnTo>
                      <a:lnTo>
                        <a:pt x="8" y="0"/>
                      </a:lnTo>
                      <a:lnTo>
                        <a:pt x="5" y="0"/>
                      </a:lnTo>
                      <a:lnTo>
                        <a:pt x="5" y="3"/>
                      </a:lnTo>
                      <a:lnTo>
                        <a:pt x="2" y="3"/>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3" name="Line 81"/>
                <p:cNvSpPr>
                  <a:spLocks noChangeShapeType="1"/>
                </p:cNvSpPr>
                <p:nvPr/>
              </p:nvSpPr>
              <p:spPr bwMode="auto">
                <a:xfrm>
                  <a:off x="1379" y="33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4" name="Freeform 82"/>
                <p:cNvSpPr>
                  <a:spLocks/>
                </p:cNvSpPr>
                <p:nvPr/>
              </p:nvSpPr>
              <p:spPr bwMode="auto">
                <a:xfrm>
                  <a:off x="1376" y="3317"/>
                  <a:ext cx="18" cy="5"/>
                </a:xfrm>
                <a:custGeom>
                  <a:avLst/>
                  <a:gdLst/>
                  <a:ahLst/>
                  <a:cxnLst>
                    <a:cxn ang="0">
                      <a:pos x="11" y="0"/>
                    </a:cxn>
                    <a:cxn ang="0">
                      <a:pos x="11" y="0"/>
                    </a:cxn>
                    <a:cxn ang="0">
                      <a:pos x="8" y="0"/>
                    </a:cxn>
                    <a:cxn ang="0">
                      <a:pos x="5" y="0"/>
                    </a:cxn>
                    <a:cxn ang="0">
                      <a:pos x="5" y="3"/>
                    </a:cxn>
                    <a:cxn ang="0">
                      <a:pos x="2" y="3"/>
                    </a:cxn>
                    <a:cxn ang="0">
                      <a:pos x="2" y="5"/>
                    </a:cxn>
                    <a:cxn ang="0">
                      <a:pos x="0" y="8"/>
                    </a:cxn>
                    <a:cxn ang="0">
                      <a:pos x="0" y="11"/>
                    </a:cxn>
                    <a:cxn ang="0">
                      <a:pos x="0" y="11"/>
                    </a:cxn>
                    <a:cxn ang="0">
                      <a:pos x="2" y="14"/>
                    </a:cxn>
                    <a:cxn ang="0">
                      <a:pos x="2" y="16"/>
                    </a:cxn>
                    <a:cxn ang="0">
                      <a:pos x="5" y="16"/>
                    </a:cxn>
                    <a:cxn ang="0">
                      <a:pos x="5" y="19"/>
                    </a:cxn>
                    <a:cxn ang="0">
                      <a:pos x="8" y="19"/>
                    </a:cxn>
                    <a:cxn ang="0">
                      <a:pos x="11" y="22"/>
                    </a:cxn>
                    <a:cxn ang="0">
                      <a:pos x="60" y="22"/>
                    </a:cxn>
                    <a:cxn ang="0">
                      <a:pos x="62" y="22"/>
                    </a:cxn>
                    <a:cxn ang="0">
                      <a:pos x="65" y="19"/>
                    </a:cxn>
                    <a:cxn ang="0">
                      <a:pos x="68" y="19"/>
                    </a:cxn>
                    <a:cxn ang="0">
                      <a:pos x="68" y="16"/>
                    </a:cxn>
                    <a:cxn ang="0">
                      <a:pos x="71" y="16"/>
                    </a:cxn>
                    <a:cxn ang="0">
                      <a:pos x="71" y="14"/>
                    </a:cxn>
                    <a:cxn ang="0">
                      <a:pos x="71" y="11"/>
                    </a:cxn>
                    <a:cxn ang="0">
                      <a:pos x="71" y="11"/>
                    </a:cxn>
                    <a:cxn ang="0">
                      <a:pos x="71" y="8"/>
                    </a:cxn>
                    <a:cxn ang="0">
                      <a:pos x="71" y="5"/>
                    </a:cxn>
                    <a:cxn ang="0">
                      <a:pos x="71" y="3"/>
                    </a:cxn>
                    <a:cxn ang="0">
                      <a:pos x="68" y="3"/>
                    </a:cxn>
                    <a:cxn ang="0">
                      <a:pos x="68" y="0"/>
                    </a:cxn>
                    <a:cxn ang="0">
                      <a:pos x="65" y="0"/>
                    </a:cxn>
                    <a:cxn ang="0">
                      <a:pos x="60" y="0"/>
                    </a:cxn>
                    <a:cxn ang="0">
                      <a:pos x="11" y="0"/>
                    </a:cxn>
                  </a:cxnLst>
                  <a:rect l="0" t="0" r="r" b="b"/>
                  <a:pathLst>
                    <a:path w="71" h="22">
                      <a:moveTo>
                        <a:pt x="11" y="0"/>
                      </a:moveTo>
                      <a:lnTo>
                        <a:pt x="11" y="0"/>
                      </a:lnTo>
                      <a:lnTo>
                        <a:pt x="8" y="0"/>
                      </a:lnTo>
                      <a:lnTo>
                        <a:pt x="5" y="0"/>
                      </a:lnTo>
                      <a:lnTo>
                        <a:pt x="5" y="3"/>
                      </a:lnTo>
                      <a:lnTo>
                        <a:pt x="2" y="3"/>
                      </a:lnTo>
                      <a:lnTo>
                        <a:pt x="2" y="5"/>
                      </a:lnTo>
                      <a:lnTo>
                        <a:pt x="0" y="8"/>
                      </a:lnTo>
                      <a:lnTo>
                        <a:pt x="0" y="11"/>
                      </a:lnTo>
                      <a:lnTo>
                        <a:pt x="0" y="11"/>
                      </a:lnTo>
                      <a:lnTo>
                        <a:pt x="2" y="14"/>
                      </a:lnTo>
                      <a:lnTo>
                        <a:pt x="2" y="16"/>
                      </a:lnTo>
                      <a:lnTo>
                        <a:pt x="5" y="16"/>
                      </a:lnTo>
                      <a:lnTo>
                        <a:pt x="5" y="19"/>
                      </a:lnTo>
                      <a:lnTo>
                        <a:pt x="8" y="19"/>
                      </a:lnTo>
                      <a:lnTo>
                        <a:pt x="11" y="22"/>
                      </a:lnTo>
                      <a:lnTo>
                        <a:pt x="60" y="22"/>
                      </a:lnTo>
                      <a:lnTo>
                        <a:pt x="62" y="22"/>
                      </a:lnTo>
                      <a:lnTo>
                        <a:pt x="65" y="19"/>
                      </a:lnTo>
                      <a:lnTo>
                        <a:pt x="68" y="19"/>
                      </a:lnTo>
                      <a:lnTo>
                        <a:pt x="68" y="16"/>
                      </a:lnTo>
                      <a:lnTo>
                        <a:pt x="71" y="16"/>
                      </a:lnTo>
                      <a:lnTo>
                        <a:pt x="71" y="14"/>
                      </a:lnTo>
                      <a:lnTo>
                        <a:pt x="71" y="11"/>
                      </a:lnTo>
                      <a:lnTo>
                        <a:pt x="71" y="11"/>
                      </a:lnTo>
                      <a:lnTo>
                        <a:pt x="71" y="8"/>
                      </a:lnTo>
                      <a:lnTo>
                        <a:pt x="71" y="5"/>
                      </a:lnTo>
                      <a:lnTo>
                        <a:pt x="71" y="3"/>
                      </a:lnTo>
                      <a:lnTo>
                        <a:pt x="68" y="3"/>
                      </a:lnTo>
                      <a:lnTo>
                        <a:pt x="68" y="0"/>
                      </a:lnTo>
                      <a:lnTo>
                        <a:pt x="65"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5" name="Line 83"/>
                <p:cNvSpPr>
                  <a:spLocks noChangeShapeType="1"/>
                </p:cNvSpPr>
                <p:nvPr/>
              </p:nvSpPr>
              <p:spPr bwMode="auto">
                <a:xfrm>
                  <a:off x="1388" y="33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6" name="Freeform 84"/>
                <p:cNvSpPr>
                  <a:spLocks/>
                </p:cNvSpPr>
                <p:nvPr/>
              </p:nvSpPr>
              <p:spPr bwMode="auto">
                <a:xfrm>
                  <a:off x="1388" y="3312"/>
                  <a:ext cx="6" cy="10"/>
                </a:xfrm>
                <a:custGeom>
                  <a:avLst/>
                  <a:gdLst/>
                  <a:ahLst/>
                  <a:cxnLst>
                    <a:cxn ang="0">
                      <a:pos x="0" y="33"/>
                    </a:cxn>
                    <a:cxn ang="0">
                      <a:pos x="2" y="33"/>
                    </a:cxn>
                    <a:cxn ang="0">
                      <a:pos x="2" y="36"/>
                    </a:cxn>
                    <a:cxn ang="0">
                      <a:pos x="2" y="38"/>
                    </a:cxn>
                    <a:cxn ang="0">
                      <a:pos x="5" y="38"/>
                    </a:cxn>
                    <a:cxn ang="0">
                      <a:pos x="5" y="41"/>
                    </a:cxn>
                    <a:cxn ang="0">
                      <a:pos x="8" y="41"/>
                    </a:cxn>
                    <a:cxn ang="0">
                      <a:pos x="11" y="44"/>
                    </a:cxn>
                    <a:cxn ang="0">
                      <a:pos x="11" y="44"/>
                    </a:cxn>
                    <a:cxn ang="0">
                      <a:pos x="13" y="44"/>
                    </a:cxn>
                    <a:cxn ang="0">
                      <a:pos x="16" y="41"/>
                    </a:cxn>
                    <a:cxn ang="0">
                      <a:pos x="19" y="41"/>
                    </a:cxn>
                    <a:cxn ang="0">
                      <a:pos x="19" y="38"/>
                    </a:cxn>
                    <a:cxn ang="0">
                      <a:pos x="22" y="38"/>
                    </a:cxn>
                    <a:cxn ang="0">
                      <a:pos x="22" y="36"/>
                    </a:cxn>
                    <a:cxn ang="0">
                      <a:pos x="22" y="33"/>
                    </a:cxn>
                    <a:cxn ang="0">
                      <a:pos x="22" y="14"/>
                    </a:cxn>
                    <a:cxn ang="0">
                      <a:pos x="22" y="11"/>
                    </a:cxn>
                    <a:cxn ang="0">
                      <a:pos x="22" y="9"/>
                    </a:cxn>
                    <a:cxn ang="0">
                      <a:pos x="22" y="5"/>
                    </a:cxn>
                    <a:cxn ang="0">
                      <a:pos x="19" y="3"/>
                    </a:cxn>
                    <a:cxn ang="0">
                      <a:pos x="19" y="3"/>
                    </a:cxn>
                    <a:cxn ang="0">
                      <a:pos x="16" y="3"/>
                    </a:cxn>
                    <a:cxn ang="0">
                      <a:pos x="13" y="0"/>
                    </a:cxn>
                    <a:cxn ang="0">
                      <a:pos x="11" y="0"/>
                    </a:cxn>
                    <a:cxn ang="0">
                      <a:pos x="11" y="0"/>
                    </a:cxn>
                    <a:cxn ang="0">
                      <a:pos x="8" y="3"/>
                    </a:cxn>
                    <a:cxn ang="0">
                      <a:pos x="5" y="3"/>
                    </a:cxn>
                    <a:cxn ang="0">
                      <a:pos x="5" y="3"/>
                    </a:cxn>
                    <a:cxn ang="0">
                      <a:pos x="2" y="5"/>
                    </a:cxn>
                    <a:cxn ang="0">
                      <a:pos x="2" y="9"/>
                    </a:cxn>
                    <a:cxn ang="0">
                      <a:pos x="0" y="14"/>
                    </a:cxn>
                    <a:cxn ang="0">
                      <a:pos x="0" y="33"/>
                    </a:cxn>
                  </a:cxnLst>
                  <a:rect l="0" t="0" r="r" b="b"/>
                  <a:pathLst>
                    <a:path w="22" h="44">
                      <a:moveTo>
                        <a:pt x="0" y="33"/>
                      </a:moveTo>
                      <a:lnTo>
                        <a:pt x="2" y="33"/>
                      </a:lnTo>
                      <a:lnTo>
                        <a:pt x="2" y="36"/>
                      </a:lnTo>
                      <a:lnTo>
                        <a:pt x="2" y="38"/>
                      </a:lnTo>
                      <a:lnTo>
                        <a:pt x="5" y="38"/>
                      </a:lnTo>
                      <a:lnTo>
                        <a:pt x="5" y="41"/>
                      </a:lnTo>
                      <a:lnTo>
                        <a:pt x="8" y="41"/>
                      </a:lnTo>
                      <a:lnTo>
                        <a:pt x="11" y="44"/>
                      </a:lnTo>
                      <a:lnTo>
                        <a:pt x="11" y="44"/>
                      </a:lnTo>
                      <a:lnTo>
                        <a:pt x="13" y="44"/>
                      </a:lnTo>
                      <a:lnTo>
                        <a:pt x="16" y="41"/>
                      </a:lnTo>
                      <a:lnTo>
                        <a:pt x="19" y="41"/>
                      </a:lnTo>
                      <a:lnTo>
                        <a:pt x="19" y="38"/>
                      </a:lnTo>
                      <a:lnTo>
                        <a:pt x="22" y="38"/>
                      </a:lnTo>
                      <a:lnTo>
                        <a:pt x="22" y="36"/>
                      </a:lnTo>
                      <a:lnTo>
                        <a:pt x="22" y="33"/>
                      </a:lnTo>
                      <a:lnTo>
                        <a:pt x="22" y="14"/>
                      </a:lnTo>
                      <a:lnTo>
                        <a:pt x="22" y="11"/>
                      </a:lnTo>
                      <a:lnTo>
                        <a:pt x="22" y="9"/>
                      </a:lnTo>
                      <a:lnTo>
                        <a:pt x="22" y="5"/>
                      </a:lnTo>
                      <a:lnTo>
                        <a:pt x="19" y="3"/>
                      </a:lnTo>
                      <a:lnTo>
                        <a:pt x="19" y="3"/>
                      </a:lnTo>
                      <a:lnTo>
                        <a:pt x="16" y="3"/>
                      </a:lnTo>
                      <a:lnTo>
                        <a:pt x="13" y="0"/>
                      </a:lnTo>
                      <a:lnTo>
                        <a:pt x="11" y="0"/>
                      </a:lnTo>
                      <a:lnTo>
                        <a:pt x="11" y="0"/>
                      </a:lnTo>
                      <a:lnTo>
                        <a:pt x="8" y="3"/>
                      </a:lnTo>
                      <a:lnTo>
                        <a:pt x="5" y="3"/>
                      </a:lnTo>
                      <a:lnTo>
                        <a:pt x="5" y="3"/>
                      </a:lnTo>
                      <a:lnTo>
                        <a:pt x="2" y="5"/>
                      </a:lnTo>
                      <a:lnTo>
                        <a:pt x="2"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7" name="Line 85"/>
                <p:cNvSpPr>
                  <a:spLocks noChangeShapeType="1"/>
                </p:cNvSpPr>
                <p:nvPr/>
              </p:nvSpPr>
              <p:spPr bwMode="auto">
                <a:xfrm>
                  <a:off x="1391" y="331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8" name="Freeform 86"/>
                <p:cNvSpPr>
                  <a:spLocks/>
                </p:cNvSpPr>
                <p:nvPr/>
              </p:nvSpPr>
              <p:spPr bwMode="auto">
                <a:xfrm>
                  <a:off x="1388" y="3312"/>
                  <a:ext cx="9" cy="5"/>
                </a:xfrm>
                <a:custGeom>
                  <a:avLst/>
                  <a:gdLst/>
                  <a:ahLst/>
                  <a:cxnLst>
                    <a:cxn ang="0">
                      <a:pos x="11" y="0"/>
                    </a:cxn>
                    <a:cxn ang="0">
                      <a:pos x="11" y="0"/>
                    </a:cxn>
                    <a:cxn ang="0">
                      <a:pos x="8" y="3"/>
                    </a:cxn>
                    <a:cxn ang="0">
                      <a:pos x="5" y="3"/>
                    </a:cxn>
                    <a:cxn ang="0">
                      <a:pos x="5" y="3"/>
                    </a:cxn>
                    <a:cxn ang="0">
                      <a:pos x="2" y="5"/>
                    </a:cxn>
                    <a:cxn ang="0">
                      <a:pos x="2" y="9"/>
                    </a:cxn>
                    <a:cxn ang="0">
                      <a:pos x="2" y="11"/>
                    </a:cxn>
                    <a:cxn ang="0">
                      <a:pos x="0" y="11"/>
                    </a:cxn>
                    <a:cxn ang="0">
                      <a:pos x="2" y="14"/>
                    </a:cxn>
                    <a:cxn ang="0">
                      <a:pos x="2" y="16"/>
                    </a:cxn>
                    <a:cxn ang="0">
                      <a:pos x="2" y="20"/>
                    </a:cxn>
                    <a:cxn ang="0">
                      <a:pos x="5" y="20"/>
                    </a:cxn>
                    <a:cxn ang="0">
                      <a:pos x="5" y="22"/>
                    </a:cxn>
                    <a:cxn ang="0">
                      <a:pos x="8" y="22"/>
                    </a:cxn>
                    <a:cxn ang="0">
                      <a:pos x="11" y="22"/>
                    </a:cxn>
                    <a:cxn ang="0">
                      <a:pos x="22" y="22"/>
                    </a:cxn>
                    <a:cxn ang="0">
                      <a:pos x="27" y="22"/>
                    </a:cxn>
                    <a:cxn ang="0">
                      <a:pos x="29" y="22"/>
                    </a:cxn>
                    <a:cxn ang="0">
                      <a:pos x="29" y="22"/>
                    </a:cxn>
                    <a:cxn ang="0">
                      <a:pos x="32" y="20"/>
                    </a:cxn>
                    <a:cxn ang="0">
                      <a:pos x="32" y="20"/>
                    </a:cxn>
                    <a:cxn ang="0">
                      <a:pos x="35" y="16"/>
                    </a:cxn>
                    <a:cxn ang="0">
                      <a:pos x="35" y="14"/>
                    </a:cxn>
                    <a:cxn ang="0">
                      <a:pos x="35" y="11"/>
                    </a:cxn>
                    <a:cxn ang="0">
                      <a:pos x="35" y="11"/>
                    </a:cxn>
                    <a:cxn ang="0">
                      <a:pos x="35" y="9"/>
                    </a:cxn>
                    <a:cxn ang="0">
                      <a:pos x="32" y="5"/>
                    </a:cxn>
                    <a:cxn ang="0">
                      <a:pos x="32" y="3"/>
                    </a:cxn>
                    <a:cxn ang="0">
                      <a:pos x="29" y="3"/>
                    </a:cxn>
                    <a:cxn ang="0">
                      <a:pos x="29" y="3"/>
                    </a:cxn>
                    <a:cxn ang="0">
                      <a:pos x="22" y="0"/>
                    </a:cxn>
                    <a:cxn ang="0">
                      <a:pos x="11" y="0"/>
                    </a:cxn>
                  </a:cxnLst>
                  <a:rect l="0" t="0" r="r" b="b"/>
                  <a:pathLst>
                    <a:path w="35" h="22">
                      <a:moveTo>
                        <a:pt x="11" y="0"/>
                      </a:moveTo>
                      <a:lnTo>
                        <a:pt x="11" y="0"/>
                      </a:lnTo>
                      <a:lnTo>
                        <a:pt x="8" y="3"/>
                      </a:lnTo>
                      <a:lnTo>
                        <a:pt x="5" y="3"/>
                      </a:lnTo>
                      <a:lnTo>
                        <a:pt x="5" y="3"/>
                      </a:lnTo>
                      <a:lnTo>
                        <a:pt x="2" y="5"/>
                      </a:lnTo>
                      <a:lnTo>
                        <a:pt x="2" y="9"/>
                      </a:lnTo>
                      <a:lnTo>
                        <a:pt x="2" y="11"/>
                      </a:lnTo>
                      <a:lnTo>
                        <a:pt x="0" y="11"/>
                      </a:lnTo>
                      <a:lnTo>
                        <a:pt x="2" y="14"/>
                      </a:lnTo>
                      <a:lnTo>
                        <a:pt x="2" y="16"/>
                      </a:lnTo>
                      <a:lnTo>
                        <a:pt x="2" y="20"/>
                      </a:lnTo>
                      <a:lnTo>
                        <a:pt x="5" y="20"/>
                      </a:lnTo>
                      <a:lnTo>
                        <a:pt x="5" y="22"/>
                      </a:lnTo>
                      <a:lnTo>
                        <a:pt x="8" y="22"/>
                      </a:lnTo>
                      <a:lnTo>
                        <a:pt x="11" y="22"/>
                      </a:lnTo>
                      <a:lnTo>
                        <a:pt x="22" y="22"/>
                      </a:lnTo>
                      <a:lnTo>
                        <a:pt x="27" y="22"/>
                      </a:lnTo>
                      <a:lnTo>
                        <a:pt x="29" y="22"/>
                      </a:lnTo>
                      <a:lnTo>
                        <a:pt x="29" y="22"/>
                      </a:lnTo>
                      <a:lnTo>
                        <a:pt x="32" y="20"/>
                      </a:lnTo>
                      <a:lnTo>
                        <a:pt x="32" y="20"/>
                      </a:lnTo>
                      <a:lnTo>
                        <a:pt x="35" y="16"/>
                      </a:lnTo>
                      <a:lnTo>
                        <a:pt x="35" y="14"/>
                      </a:lnTo>
                      <a:lnTo>
                        <a:pt x="35" y="11"/>
                      </a:lnTo>
                      <a:lnTo>
                        <a:pt x="35" y="11"/>
                      </a:lnTo>
                      <a:lnTo>
                        <a:pt x="35" y="9"/>
                      </a:lnTo>
                      <a:lnTo>
                        <a:pt x="32" y="5"/>
                      </a:lnTo>
                      <a:lnTo>
                        <a:pt x="32" y="3"/>
                      </a:lnTo>
                      <a:lnTo>
                        <a:pt x="29" y="3"/>
                      </a:lnTo>
                      <a:lnTo>
                        <a:pt x="29"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79" name="Line 87"/>
                <p:cNvSpPr>
                  <a:spLocks noChangeShapeType="1"/>
                </p:cNvSpPr>
                <p:nvPr/>
              </p:nvSpPr>
              <p:spPr bwMode="auto">
                <a:xfrm>
                  <a:off x="1392" y="331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0" name="Freeform 88"/>
                <p:cNvSpPr>
                  <a:spLocks/>
                </p:cNvSpPr>
                <p:nvPr/>
              </p:nvSpPr>
              <p:spPr bwMode="auto">
                <a:xfrm>
                  <a:off x="1392" y="3307"/>
                  <a:ext cx="5" cy="4"/>
                </a:xfrm>
                <a:custGeom>
                  <a:avLst/>
                  <a:gdLst/>
                  <a:ahLst/>
                  <a:cxnLst>
                    <a:cxn ang="0">
                      <a:pos x="0" y="30"/>
                    </a:cxn>
                    <a:cxn ang="0">
                      <a:pos x="0" y="33"/>
                    </a:cxn>
                    <a:cxn ang="0">
                      <a:pos x="0" y="35"/>
                    </a:cxn>
                    <a:cxn ang="0">
                      <a:pos x="3" y="39"/>
                    </a:cxn>
                    <a:cxn ang="0">
                      <a:pos x="3" y="39"/>
                    </a:cxn>
                    <a:cxn ang="0">
                      <a:pos x="6" y="41"/>
                    </a:cxn>
                    <a:cxn ang="0">
                      <a:pos x="6" y="41"/>
                    </a:cxn>
                    <a:cxn ang="0">
                      <a:pos x="9" y="41"/>
                    </a:cxn>
                    <a:cxn ang="0">
                      <a:pos x="11" y="41"/>
                    </a:cxn>
                    <a:cxn ang="0">
                      <a:pos x="14" y="41"/>
                    </a:cxn>
                    <a:cxn ang="0">
                      <a:pos x="16" y="41"/>
                    </a:cxn>
                    <a:cxn ang="0">
                      <a:pos x="16" y="41"/>
                    </a:cxn>
                    <a:cxn ang="0">
                      <a:pos x="19" y="39"/>
                    </a:cxn>
                    <a:cxn ang="0">
                      <a:pos x="19" y="39"/>
                    </a:cxn>
                    <a:cxn ang="0">
                      <a:pos x="22" y="35"/>
                    </a:cxn>
                    <a:cxn ang="0">
                      <a:pos x="22" y="33"/>
                    </a:cxn>
                    <a:cxn ang="0">
                      <a:pos x="22" y="13"/>
                    </a:cxn>
                    <a:cxn ang="0">
                      <a:pos x="22" y="8"/>
                    </a:cxn>
                    <a:cxn ang="0">
                      <a:pos x="22" y="6"/>
                    </a:cxn>
                    <a:cxn ang="0">
                      <a:pos x="19" y="6"/>
                    </a:cxn>
                    <a:cxn ang="0">
                      <a:pos x="19" y="3"/>
                    </a:cxn>
                    <a:cxn ang="0">
                      <a:pos x="16" y="3"/>
                    </a:cxn>
                    <a:cxn ang="0">
                      <a:pos x="16" y="0"/>
                    </a:cxn>
                    <a:cxn ang="0">
                      <a:pos x="14" y="0"/>
                    </a:cxn>
                    <a:cxn ang="0">
                      <a:pos x="11" y="0"/>
                    </a:cxn>
                    <a:cxn ang="0">
                      <a:pos x="9" y="0"/>
                    </a:cxn>
                    <a:cxn ang="0">
                      <a:pos x="6" y="0"/>
                    </a:cxn>
                    <a:cxn ang="0">
                      <a:pos x="6" y="3"/>
                    </a:cxn>
                    <a:cxn ang="0">
                      <a:pos x="3" y="3"/>
                    </a:cxn>
                    <a:cxn ang="0">
                      <a:pos x="3" y="6"/>
                    </a:cxn>
                    <a:cxn ang="0">
                      <a:pos x="0" y="6"/>
                    </a:cxn>
                    <a:cxn ang="0">
                      <a:pos x="0" y="11"/>
                    </a:cxn>
                    <a:cxn ang="0">
                      <a:pos x="0" y="30"/>
                    </a:cxn>
                  </a:cxnLst>
                  <a:rect l="0" t="0" r="r" b="b"/>
                  <a:pathLst>
                    <a:path w="22" h="41">
                      <a:moveTo>
                        <a:pt x="0" y="30"/>
                      </a:moveTo>
                      <a:lnTo>
                        <a:pt x="0" y="33"/>
                      </a:lnTo>
                      <a:lnTo>
                        <a:pt x="0" y="35"/>
                      </a:lnTo>
                      <a:lnTo>
                        <a:pt x="3" y="39"/>
                      </a:lnTo>
                      <a:lnTo>
                        <a:pt x="3" y="39"/>
                      </a:lnTo>
                      <a:lnTo>
                        <a:pt x="6" y="41"/>
                      </a:lnTo>
                      <a:lnTo>
                        <a:pt x="6" y="41"/>
                      </a:lnTo>
                      <a:lnTo>
                        <a:pt x="9" y="41"/>
                      </a:lnTo>
                      <a:lnTo>
                        <a:pt x="11" y="41"/>
                      </a:lnTo>
                      <a:lnTo>
                        <a:pt x="14" y="41"/>
                      </a:lnTo>
                      <a:lnTo>
                        <a:pt x="16" y="41"/>
                      </a:lnTo>
                      <a:lnTo>
                        <a:pt x="16" y="41"/>
                      </a:lnTo>
                      <a:lnTo>
                        <a:pt x="19" y="39"/>
                      </a:lnTo>
                      <a:lnTo>
                        <a:pt x="19" y="39"/>
                      </a:lnTo>
                      <a:lnTo>
                        <a:pt x="22" y="35"/>
                      </a:lnTo>
                      <a:lnTo>
                        <a:pt x="22" y="33"/>
                      </a:lnTo>
                      <a:lnTo>
                        <a:pt x="22" y="13"/>
                      </a:lnTo>
                      <a:lnTo>
                        <a:pt x="22" y="8"/>
                      </a:lnTo>
                      <a:lnTo>
                        <a:pt x="22" y="6"/>
                      </a:lnTo>
                      <a:lnTo>
                        <a:pt x="19" y="6"/>
                      </a:lnTo>
                      <a:lnTo>
                        <a:pt x="19" y="3"/>
                      </a:lnTo>
                      <a:lnTo>
                        <a:pt x="16" y="3"/>
                      </a:lnTo>
                      <a:lnTo>
                        <a:pt x="16" y="0"/>
                      </a:lnTo>
                      <a:lnTo>
                        <a:pt x="14" y="0"/>
                      </a:lnTo>
                      <a:lnTo>
                        <a:pt x="11" y="0"/>
                      </a:lnTo>
                      <a:lnTo>
                        <a:pt x="9" y="0"/>
                      </a:lnTo>
                      <a:lnTo>
                        <a:pt x="6" y="0"/>
                      </a:lnTo>
                      <a:lnTo>
                        <a:pt x="6" y="3"/>
                      </a:lnTo>
                      <a:lnTo>
                        <a:pt x="3" y="3"/>
                      </a:lnTo>
                      <a:lnTo>
                        <a:pt x="3"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1" name="Line 89"/>
                <p:cNvSpPr>
                  <a:spLocks noChangeShapeType="1"/>
                </p:cNvSpPr>
                <p:nvPr/>
              </p:nvSpPr>
              <p:spPr bwMode="auto">
                <a:xfrm>
                  <a:off x="1394" y="33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2" name="Freeform 90"/>
                <p:cNvSpPr>
                  <a:spLocks/>
                </p:cNvSpPr>
                <p:nvPr/>
              </p:nvSpPr>
              <p:spPr bwMode="auto">
                <a:xfrm>
                  <a:off x="1392" y="3307"/>
                  <a:ext cx="8" cy="4"/>
                </a:xfrm>
                <a:custGeom>
                  <a:avLst/>
                  <a:gdLst/>
                  <a:ahLst/>
                  <a:cxnLst>
                    <a:cxn ang="0">
                      <a:pos x="11" y="0"/>
                    </a:cxn>
                    <a:cxn ang="0">
                      <a:pos x="9" y="0"/>
                    </a:cxn>
                    <a:cxn ang="0">
                      <a:pos x="6" y="0"/>
                    </a:cxn>
                    <a:cxn ang="0">
                      <a:pos x="6" y="3"/>
                    </a:cxn>
                    <a:cxn ang="0">
                      <a:pos x="3" y="3"/>
                    </a:cxn>
                    <a:cxn ang="0">
                      <a:pos x="3" y="6"/>
                    </a:cxn>
                    <a:cxn ang="0">
                      <a:pos x="0" y="6"/>
                    </a:cxn>
                    <a:cxn ang="0">
                      <a:pos x="0" y="8"/>
                    </a:cxn>
                    <a:cxn ang="0">
                      <a:pos x="0" y="11"/>
                    </a:cxn>
                    <a:cxn ang="0">
                      <a:pos x="0" y="13"/>
                    </a:cxn>
                    <a:cxn ang="0">
                      <a:pos x="0" y="13"/>
                    </a:cxn>
                    <a:cxn ang="0">
                      <a:pos x="3" y="17"/>
                    </a:cxn>
                    <a:cxn ang="0">
                      <a:pos x="3" y="19"/>
                    </a:cxn>
                    <a:cxn ang="0">
                      <a:pos x="6" y="19"/>
                    </a:cxn>
                    <a:cxn ang="0">
                      <a:pos x="6" y="22"/>
                    </a:cxn>
                    <a:cxn ang="0">
                      <a:pos x="9" y="22"/>
                    </a:cxn>
                    <a:cxn ang="0">
                      <a:pos x="19" y="22"/>
                    </a:cxn>
                    <a:cxn ang="0">
                      <a:pos x="24" y="22"/>
                    </a:cxn>
                    <a:cxn ang="0">
                      <a:pos x="27" y="22"/>
                    </a:cxn>
                    <a:cxn ang="0">
                      <a:pos x="30" y="19"/>
                    </a:cxn>
                    <a:cxn ang="0">
                      <a:pos x="30" y="19"/>
                    </a:cxn>
                    <a:cxn ang="0">
                      <a:pos x="33" y="17"/>
                    </a:cxn>
                    <a:cxn ang="0">
                      <a:pos x="33" y="13"/>
                    </a:cxn>
                    <a:cxn ang="0">
                      <a:pos x="33" y="13"/>
                    </a:cxn>
                    <a:cxn ang="0">
                      <a:pos x="35" y="11"/>
                    </a:cxn>
                    <a:cxn ang="0">
                      <a:pos x="33" y="8"/>
                    </a:cxn>
                    <a:cxn ang="0">
                      <a:pos x="33" y="6"/>
                    </a:cxn>
                    <a:cxn ang="0">
                      <a:pos x="33" y="6"/>
                    </a:cxn>
                    <a:cxn ang="0">
                      <a:pos x="30" y="3"/>
                    </a:cxn>
                    <a:cxn ang="0">
                      <a:pos x="30" y="3"/>
                    </a:cxn>
                    <a:cxn ang="0">
                      <a:pos x="27" y="0"/>
                    </a:cxn>
                    <a:cxn ang="0">
                      <a:pos x="22" y="0"/>
                    </a:cxn>
                    <a:cxn ang="0">
                      <a:pos x="11" y="0"/>
                    </a:cxn>
                  </a:cxnLst>
                  <a:rect l="0" t="0" r="r" b="b"/>
                  <a:pathLst>
                    <a:path w="35" h="22">
                      <a:moveTo>
                        <a:pt x="11" y="0"/>
                      </a:moveTo>
                      <a:lnTo>
                        <a:pt x="9" y="0"/>
                      </a:lnTo>
                      <a:lnTo>
                        <a:pt x="6" y="0"/>
                      </a:lnTo>
                      <a:lnTo>
                        <a:pt x="6" y="3"/>
                      </a:lnTo>
                      <a:lnTo>
                        <a:pt x="3" y="3"/>
                      </a:lnTo>
                      <a:lnTo>
                        <a:pt x="3" y="6"/>
                      </a:lnTo>
                      <a:lnTo>
                        <a:pt x="0" y="6"/>
                      </a:lnTo>
                      <a:lnTo>
                        <a:pt x="0" y="8"/>
                      </a:lnTo>
                      <a:lnTo>
                        <a:pt x="0" y="11"/>
                      </a:lnTo>
                      <a:lnTo>
                        <a:pt x="0" y="13"/>
                      </a:lnTo>
                      <a:lnTo>
                        <a:pt x="0" y="13"/>
                      </a:lnTo>
                      <a:lnTo>
                        <a:pt x="3" y="17"/>
                      </a:lnTo>
                      <a:lnTo>
                        <a:pt x="3" y="19"/>
                      </a:lnTo>
                      <a:lnTo>
                        <a:pt x="6" y="19"/>
                      </a:lnTo>
                      <a:lnTo>
                        <a:pt x="6" y="22"/>
                      </a:lnTo>
                      <a:lnTo>
                        <a:pt x="9" y="22"/>
                      </a:lnTo>
                      <a:lnTo>
                        <a:pt x="19" y="22"/>
                      </a:lnTo>
                      <a:lnTo>
                        <a:pt x="24" y="22"/>
                      </a:lnTo>
                      <a:lnTo>
                        <a:pt x="27" y="22"/>
                      </a:lnTo>
                      <a:lnTo>
                        <a:pt x="30" y="19"/>
                      </a:lnTo>
                      <a:lnTo>
                        <a:pt x="30" y="19"/>
                      </a:lnTo>
                      <a:lnTo>
                        <a:pt x="33" y="17"/>
                      </a:lnTo>
                      <a:lnTo>
                        <a:pt x="33" y="13"/>
                      </a:lnTo>
                      <a:lnTo>
                        <a:pt x="33" y="13"/>
                      </a:lnTo>
                      <a:lnTo>
                        <a:pt x="35" y="11"/>
                      </a:lnTo>
                      <a:lnTo>
                        <a:pt x="33" y="8"/>
                      </a:lnTo>
                      <a:lnTo>
                        <a:pt x="33" y="6"/>
                      </a:lnTo>
                      <a:lnTo>
                        <a:pt x="33" y="6"/>
                      </a:lnTo>
                      <a:lnTo>
                        <a:pt x="30" y="3"/>
                      </a:lnTo>
                      <a:lnTo>
                        <a:pt x="30"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3" name="Line 91"/>
                <p:cNvSpPr>
                  <a:spLocks noChangeShapeType="1"/>
                </p:cNvSpPr>
                <p:nvPr/>
              </p:nvSpPr>
              <p:spPr bwMode="auto">
                <a:xfrm>
                  <a:off x="1395" y="33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4" name="Freeform 92"/>
                <p:cNvSpPr>
                  <a:spLocks/>
                </p:cNvSpPr>
                <p:nvPr/>
              </p:nvSpPr>
              <p:spPr bwMode="auto">
                <a:xfrm>
                  <a:off x="1395" y="3292"/>
                  <a:ext cx="5" cy="20"/>
                </a:xfrm>
                <a:custGeom>
                  <a:avLst/>
                  <a:gdLst/>
                  <a:ahLst/>
                  <a:cxnLst>
                    <a:cxn ang="0">
                      <a:pos x="0" y="71"/>
                    </a:cxn>
                    <a:cxn ang="0">
                      <a:pos x="0" y="73"/>
                    </a:cxn>
                    <a:cxn ang="0">
                      <a:pos x="0" y="73"/>
                    </a:cxn>
                    <a:cxn ang="0">
                      <a:pos x="0" y="77"/>
                    </a:cxn>
                    <a:cxn ang="0">
                      <a:pos x="2" y="79"/>
                    </a:cxn>
                    <a:cxn ang="0">
                      <a:pos x="2" y="79"/>
                    </a:cxn>
                    <a:cxn ang="0">
                      <a:pos x="5" y="82"/>
                    </a:cxn>
                    <a:cxn ang="0">
                      <a:pos x="8" y="82"/>
                    </a:cxn>
                    <a:cxn ang="0">
                      <a:pos x="10" y="82"/>
                    </a:cxn>
                    <a:cxn ang="0">
                      <a:pos x="10" y="82"/>
                    </a:cxn>
                    <a:cxn ang="0">
                      <a:pos x="13" y="82"/>
                    </a:cxn>
                    <a:cxn ang="0">
                      <a:pos x="16" y="79"/>
                    </a:cxn>
                    <a:cxn ang="0">
                      <a:pos x="16" y="79"/>
                    </a:cxn>
                    <a:cxn ang="0">
                      <a:pos x="19" y="77"/>
                    </a:cxn>
                    <a:cxn ang="0">
                      <a:pos x="19" y="73"/>
                    </a:cxn>
                    <a:cxn ang="0">
                      <a:pos x="19" y="73"/>
                    </a:cxn>
                    <a:cxn ang="0">
                      <a:pos x="19" y="15"/>
                    </a:cxn>
                    <a:cxn ang="0">
                      <a:pos x="19" y="9"/>
                    </a:cxn>
                    <a:cxn ang="0">
                      <a:pos x="19" y="6"/>
                    </a:cxn>
                    <a:cxn ang="0">
                      <a:pos x="19" y="6"/>
                    </a:cxn>
                    <a:cxn ang="0">
                      <a:pos x="16" y="4"/>
                    </a:cxn>
                    <a:cxn ang="0">
                      <a:pos x="16" y="0"/>
                    </a:cxn>
                    <a:cxn ang="0">
                      <a:pos x="13" y="0"/>
                    </a:cxn>
                    <a:cxn ang="0">
                      <a:pos x="10" y="0"/>
                    </a:cxn>
                    <a:cxn ang="0">
                      <a:pos x="10" y="0"/>
                    </a:cxn>
                    <a:cxn ang="0">
                      <a:pos x="8" y="0"/>
                    </a:cxn>
                    <a:cxn ang="0">
                      <a:pos x="5" y="0"/>
                    </a:cxn>
                    <a:cxn ang="0">
                      <a:pos x="2" y="0"/>
                    </a:cxn>
                    <a:cxn ang="0">
                      <a:pos x="2" y="4"/>
                    </a:cxn>
                    <a:cxn ang="0">
                      <a:pos x="0" y="6"/>
                    </a:cxn>
                    <a:cxn ang="0">
                      <a:pos x="0" y="6"/>
                    </a:cxn>
                    <a:cxn ang="0">
                      <a:pos x="0" y="11"/>
                    </a:cxn>
                    <a:cxn ang="0">
                      <a:pos x="0" y="71"/>
                    </a:cxn>
                  </a:cxnLst>
                  <a:rect l="0" t="0" r="r" b="b"/>
                  <a:pathLst>
                    <a:path w="19" h="82">
                      <a:moveTo>
                        <a:pt x="0" y="71"/>
                      </a:moveTo>
                      <a:lnTo>
                        <a:pt x="0" y="73"/>
                      </a:lnTo>
                      <a:lnTo>
                        <a:pt x="0" y="73"/>
                      </a:lnTo>
                      <a:lnTo>
                        <a:pt x="0" y="77"/>
                      </a:lnTo>
                      <a:lnTo>
                        <a:pt x="2" y="79"/>
                      </a:lnTo>
                      <a:lnTo>
                        <a:pt x="2" y="79"/>
                      </a:lnTo>
                      <a:lnTo>
                        <a:pt x="5" y="82"/>
                      </a:lnTo>
                      <a:lnTo>
                        <a:pt x="8" y="82"/>
                      </a:lnTo>
                      <a:lnTo>
                        <a:pt x="10" y="82"/>
                      </a:lnTo>
                      <a:lnTo>
                        <a:pt x="10" y="82"/>
                      </a:lnTo>
                      <a:lnTo>
                        <a:pt x="13" y="82"/>
                      </a:lnTo>
                      <a:lnTo>
                        <a:pt x="16" y="79"/>
                      </a:lnTo>
                      <a:lnTo>
                        <a:pt x="16" y="79"/>
                      </a:lnTo>
                      <a:lnTo>
                        <a:pt x="19" y="77"/>
                      </a:lnTo>
                      <a:lnTo>
                        <a:pt x="19" y="73"/>
                      </a:lnTo>
                      <a:lnTo>
                        <a:pt x="19" y="73"/>
                      </a:lnTo>
                      <a:lnTo>
                        <a:pt x="19" y="15"/>
                      </a:lnTo>
                      <a:lnTo>
                        <a:pt x="19" y="9"/>
                      </a:lnTo>
                      <a:lnTo>
                        <a:pt x="19" y="6"/>
                      </a:lnTo>
                      <a:lnTo>
                        <a:pt x="19" y="6"/>
                      </a:lnTo>
                      <a:lnTo>
                        <a:pt x="16" y="4"/>
                      </a:lnTo>
                      <a:lnTo>
                        <a:pt x="16" y="0"/>
                      </a:lnTo>
                      <a:lnTo>
                        <a:pt x="13" y="0"/>
                      </a:lnTo>
                      <a:lnTo>
                        <a:pt x="10" y="0"/>
                      </a:lnTo>
                      <a:lnTo>
                        <a:pt x="10" y="0"/>
                      </a:lnTo>
                      <a:lnTo>
                        <a:pt x="8" y="0"/>
                      </a:lnTo>
                      <a:lnTo>
                        <a:pt x="5" y="0"/>
                      </a:lnTo>
                      <a:lnTo>
                        <a:pt x="2" y="0"/>
                      </a:lnTo>
                      <a:lnTo>
                        <a:pt x="2" y="4"/>
                      </a:lnTo>
                      <a:lnTo>
                        <a:pt x="0" y="6"/>
                      </a:lnTo>
                      <a:lnTo>
                        <a:pt x="0" y="6"/>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5" name="Line 93"/>
                <p:cNvSpPr>
                  <a:spLocks noChangeShapeType="1"/>
                </p:cNvSpPr>
                <p:nvPr/>
              </p:nvSpPr>
              <p:spPr bwMode="auto">
                <a:xfrm>
                  <a:off x="1398" y="32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6" name="Freeform 94"/>
                <p:cNvSpPr>
                  <a:spLocks/>
                </p:cNvSpPr>
                <p:nvPr/>
              </p:nvSpPr>
              <p:spPr bwMode="auto">
                <a:xfrm>
                  <a:off x="1395" y="3292"/>
                  <a:ext cx="18" cy="5"/>
                </a:xfrm>
                <a:custGeom>
                  <a:avLst/>
                  <a:gdLst/>
                  <a:ahLst/>
                  <a:cxnLst>
                    <a:cxn ang="0">
                      <a:pos x="10" y="0"/>
                    </a:cxn>
                    <a:cxn ang="0">
                      <a:pos x="8" y="0"/>
                    </a:cxn>
                    <a:cxn ang="0">
                      <a:pos x="5" y="0"/>
                    </a:cxn>
                    <a:cxn ang="0">
                      <a:pos x="2" y="0"/>
                    </a:cxn>
                    <a:cxn ang="0">
                      <a:pos x="2" y="4"/>
                    </a:cxn>
                    <a:cxn ang="0">
                      <a:pos x="0" y="6"/>
                    </a:cxn>
                    <a:cxn ang="0">
                      <a:pos x="0" y="6"/>
                    </a:cxn>
                    <a:cxn ang="0">
                      <a:pos x="0" y="9"/>
                    </a:cxn>
                    <a:cxn ang="0">
                      <a:pos x="0" y="11"/>
                    </a:cxn>
                    <a:cxn ang="0">
                      <a:pos x="0" y="15"/>
                    </a:cxn>
                    <a:cxn ang="0">
                      <a:pos x="0" y="15"/>
                    </a:cxn>
                    <a:cxn ang="0">
                      <a:pos x="0" y="17"/>
                    </a:cxn>
                    <a:cxn ang="0">
                      <a:pos x="2" y="20"/>
                    </a:cxn>
                    <a:cxn ang="0">
                      <a:pos x="2" y="20"/>
                    </a:cxn>
                    <a:cxn ang="0">
                      <a:pos x="5" y="20"/>
                    </a:cxn>
                    <a:cxn ang="0">
                      <a:pos x="8" y="22"/>
                    </a:cxn>
                    <a:cxn ang="0">
                      <a:pos x="57" y="22"/>
                    </a:cxn>
                    <a:cxn ang="0">
                      <a:pos x="59" y="22"/>
                    </a:cxn>
                    <a:cxn ang="0">
                      <a:pos x="62" y="20"/>
                    </a:cxn>
                    <a:cxn ang="0">
                      <a:pos x="65" y="20"/>
                    </a:cxn>
                    <a:cxn ang="0">
                      <a:pos x="65" y="20"/>
                    </a:cxn>
                    <a:cxn ang="0">
                      <a:pos x="68" y="17"/>
                    </a:cxn>
                    <a:cxn ang="0">
                      <a:pos x="68" y="15"/>
                    </a:cxn>
                    <a:cxn ang="0">
                      <a:pos x="70" y="15"/>
                    </a:cxn>
                    <a:cxn ang="0">
                      <a:pos x="70" y="11"/>
                    </a:cxn>
                    <a:cxn ang="0">
                      <a:pos x="70" y="9"/>
                    </a:cxn>
                    <a:cxn ang="0">
                      <a:pos x="68" y="6"/>
                    </a:cxn>
                    <a:cxn ang="0">
                      <a:pos x="68" y="6"/>
                    </a:cxn>
                    <a:cxn ang="0">
                      <a:pos x="65" y="4"/>
                    </a:cxn>
                    <a:cxn ang="0">
                      <a:pos x="65" y="0"/>
                    </a:cxn>
                    <a:cxn ang="0">
                      <a:pos x="62" y="0"/>
                    </a:cxn>
                    <a:cxn ang="0">
                      <a:pos x="59" y="0"/>
                    </a:cxn>
                    <a:cxn ang="0">
                      <a:pos x="10" y="0"/>
                    </a:cxn>
                  </a:cxnLst>
                  <a:rect l="0" t="0" r="r" b="b"/>
                  <a:pathLst>
                    <a:path w="70" h="22">
                      <a:moveTo>
                        <a:pt x="10" y="0"/>
                      </a:moveTo>
                      <a:lnTo>
                        <a:pt x="8" y="0"/>
                      </a:lnTo>
                      <a:lnTo>
                        <a:pt x="5" y="0"/>
                      </a:lnTo>
                      <a:lnTo>
                        <a:pt x="2" y="0"/>
                      </a:lnTo>
                      <a:lnTo>
                        <a:pt x="2" y="4"/>
                      </a:lnTo>
                      <a:lnTo>
                        <a:pt x="0" y="6"/>
                      </a:lnTo>
                      <a:lnTo>
                        <a:pt x="0" y="6"/>
                      </a:lnTo>
                      <a:lnTo>
                        <a:pt x="0" y="9"/>
                      </a:lnTo>
                      <a:lnTo>
                        <a:pt x="0" y="11"/>
                      </a:lnTo>
                      <a:lnTo>
                        <a:pt x="0" y="15"/>
                      </a:lnTo>
                      <a:lnTo>
                        <a:pt x="0" y="15"/>
                      </a:lnTo>
                      <a:lnTo>
                        <a:pt x="0" y="17"/>
                      </a:lnTo>
                      <a:lnTo>
                        <a:pt x="2" y="20"/>
                      </a:lnTo>
                      <a:lnTo>
                        <a:pt x="2" y="20"/>
                      </a:lnTo>
                      <a:lnTo>
                        <a:pt x="5" y="20"/>
                      </a:lnTo>
                      <a:lnTo>
                        <a:pt x="8" y="22"/>
                      </a:lnTo>
                      <a:lnTo>
                        <a:pt x="57" y="22"/>
                      </a:lnTo>
                      <a:lnTo>
                        <a:pt x="59" y="22"/>
                      </a:lnTo>
                      <a:lnTo>
                        <a:pt x="62" y="20"/>
                      </a:lnTo>
                      <a:lnTo>
                        <a:pt x="65" y="20"/>
                      </a:lnTo>
                      <a:lnTo>
                        <a:pt x="65" y="20"/>
                      </a:lnTo>
                      <a:lnTo>
                        <a:pt x="68" y="17"/>
                      </a:lnTo>
                      <a:lnTo>
                        <a:pt x="68" y="15"/>
                      </a:lnTo>
                      <a:lnTo>
                        <a:pt x="70" y="15"/>
                      </a:lnTo>
                      <a:lnTo>
                        <a:pt x="70" y="11"/>
                      </a:lnTo>
                      <a:lnTo>
                        <a:pt x="70" y="9"/>
                      </a:lnTo>
                      <a:lnTo>
                        <a:pt x="68" y="6"/>
                      </a:lnTo>
                      <a:lnTo>
                        <a:pt x="68" y="6"/>
                      </a:lnTo>
                      <a:lnTo>
                        <a:pt x="65" y="4"/>
                      </a:lnTo>
                      <a:lnTo>
                        <a:pt x="65" y="0"/>
                      </a:lnTo>
                      <a:lnTo>
                        <a:pt x="62" y="0"/>
                      </a:lnTo>
                      <a:lnTo>
                        <a:pt x="59"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7" name="Line 95"/>
                <p:cNvSpPr>
                  <a:spLocks noChangeShapeType="1"/>
                </p:cNvSpPr>
                <p:nvPr/>
              </p:nvSpPr>
              <p:spPr bwMode="auto">
                <a:xfrm>
                  <a:off x="1407" y="329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8" name="Freeform 96"/>
                <p:cNvSpPr>
                  <a:spLocks/>
                </p:cNvSpPr>
                <p:nvPr/>
              </p:nvSpPr>
              <p:spPr bwMode="auto">
                <a:xfrm>
                  <a:off x="1407" y="3282"/>
                  <a:ext cx="2" cy="15"/>
                </a:xfrm>
                <a:custGeom>
                  <a:avLst/>
                  <a:gdLst/>
                  <a:ahLst/>
                  <a:cxnLst>
                    <a:cxn ang="0">
                      <a:pos x="0" y="51"/>
                    </a:cxn>
                    <a:cxn ang="0">
                      <a:pos x="0" y="55"/>
                    </a:cxn>
                    <a:cxn ang="0">
                      <a:pos x="0" y="55"/>
                    </a:cxn>
                    <a:cxn ang="0">
                      <a:pos x="0" y="57"/>
                    </a:cxn>
                    <a:cxn ang="0">
                      <a:pos x="4" y="60"/>
                    </a:cxn>
                    <a:cxn ang="0">
                      <a:pos x="4" y="60"/>
                    </a:cxn>
                    <a:cxn ang="0">
                      <a:pos x="6" y="60"/>
                    </a:cxn>
                    <a:cxn ang="0">
                      <a:pos x="9" y="62"/>
                    </a:cxn>
                    <a:cxn ang="0">
                      <a:pos x="11" y="62"/>
                    </a:cxn>
                    <a:cxn ang="0">
                      <a:pos x="11" y="62"/>
                    </a:cxn>
                    <a:cxn ang="0">
                      <a:pos x="14" y="60"/>
                    </a:cxn>
                    <a:cxn ang="0">
                      <a:pos x="17" y="60"/>
                    </a:cxn>
                    <a:cxn ang="0">
                      <a:pos x="17" y="60"/>
                    </a:cxn>
                    <a:cxn ang="0">
                      <a:pos x="20" y="57"/>
                    </a:cxn>
                    <a:cxn ang="0">
                      <a:pos x="20" y="55"/>
                    </a:cxn>
                    <a:cxn ang="0">
                      <a:pos x="22" y="55"/>
                    </a:cxn>
                    <a:cxn ang="0">
                      <a:pos x="22" y="16"/>
                    </a:cxn>
                    <a:cxn ang="0">
                      <a:pos x="22" y="9"/>
                    </a:cxn>
                    <a:cxn ang="0">
                      <a:pos x="20" y="9"/>
                    </a:cxn>
                    <a:cxn ang="0">
                      <a:pos x="20" y="6"/>
                    </a:cxn>
                    <a:cxn ang="0">
                      <a:pos x="17" y="3"/>
                    </a:cxn>
                    <a:cxn ang="0">
                      <a:pos x="17" y="3"/>
                    </a:cxn>
                    <a:cxn ang="0">
                      <a:pos x="14" y="0"/>
                    </a:cxn>
                    <a:cxn ang="0">
                      <a:pos x="11" y="0"/>
                    </a:cxn>
                    <a:cxn ang="0">
                      <a:pos x="11" y="0"/>
                    </a:cxn>
                    <a:cxn ang="0">
                      <a:pos x="9" y="0"/>
                    </a:cxn>
                    <a:cxn ang="0">
                      <a:pos x="6" y="0"/>
                    </a:cxn>
                    <a:cxn ang="0">
                      <a:pos x="4" y="3"/>
                    </a:cxn>
                    <a:cxn ang="0">
                      <a:pos x="4" y="3"/>
                    </a:cxn>
                    <a:cxn ang="0">
                      <a:pos x="0" y="6"/>
                    </a:cxn>
                    <a:cxn ang="0">
                      <a:pos x="0" y="9"/>
                    </a:cxn>
                    <a:cxn ang="0">
                      <a:pos x="0" y="13"/>
                    </a:cxn>
                    <a:cxn ang="0">
                      <a:pos x="0" y="51"/>
                    </a:cxn>
                  </a:cxnLst>
                  <a:rect l="0" t="0" r="r" b="b"/>
                  <a:pathLst>
                    <a:path w="22" h="62">
                      <a:moveTo>
                        <a:pt x="0" y="51"/>
                      </a:moveTo>
                      <a:lnTo>
                        <a:pt x="0" y="55"/>
                      </a:lnTo>
                      <a:lnTo>
                        <a:pt x="0" y="55"/>
                      </a:lnTo>
                      <a:lnTo>
                        <a:pt x="0" y="57"/>
                      </a:lnTo>
                      <a:lnTo>
                        <a:pt x="4" y="60"/>
                      </a:lnTo>
                      <a:lnTo>
                        <a:pt x="4" y="60"/>
                      </a:lnTo>
                      <a:lnTo>
                        <a:pt x="6" y="60"/>
                      </a:lnTo>
                      <a:lnTo>
                        <a:pt x="9" y="62"/>
                      </a:lnTo>
                      <a:lnTo>
                        <a:pt x="11" y="62"/>
                      </a:lnTo>
                      <a:lnTo>
                        <a:pt x="11" y="62"/>
                      </a:lnTo>
                      <a:lnTo>
                        <a:pt x="14" y="60"/>
                      </a:lnTo>
                      <a:lnTo>
                        <a:pt x="17" y="60"/>
                      </a:lnTo>
                      <a:lnTo>
                        <a:pt x="17" y="60"/>
                      </a:lnTo>
                      <a:lnTo>
                        <a:pt x="20" y="57"/>
                      </a:lnTo>
                      <a:lnTo>
                        <a:pt x="20" y="55"/>
                      </a:lnTo>
                      <a:lnTo>
                        <a:pt x="22" y="55"/>
                      </a:lnTo>
                      <a:lnTo>
                        <a:pt x="22" y="16"/>
                      </a:lnTo>
                      <a:lnTo>
                        <a:pt x="22" y="9"/>
                      </a:lnTo>
                      <a:lnTo>
                        <a:pt x="20" y="9"/>
                      </a:lnTo>
                      <a:lnTo>
                        <a:pt x="20" y="6"/>
                      </a:lnTo>
                      <a:lnTo>
                        <a:pt x="17" y="3"/>
                      </a:lnTo>
                      <a:lnTo>
                        <a:pt x="17" y="3"/>
                      </a:lnTo>
                      <a:lnTo>
                        <a:pt x="14" y="0"/>
                      </a:lnTo>
                      <a:lnTo>
                        <a:pt x="11" y="0"/>
                      </a:lnTo>
                      <a:lnTo>
                        <a:pt x="11" y="0"/>
                      </a:lnTo>
                      <a:lnTo>
                        <a:pt x="9" y="0"/>
                      </a:lnTo>
                      <a:lnTo>
                        <a:pt x="6" y="0"/>
                      </a:lnTo>
                      <a:lnTo>
                        <a:pt x="4" y="3"/>
                      </a:lnTo>
                      <a:lnTo>
                        <a:pt x="4" y="3"/>
                      </a:lnTo>
                      <a:lnTo>
                        <a:pt x="0" y="6"/>
                      </a:lnTo>
                      <a:lnTo>
                        <a:pt x="0" y="9"/>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89" name="Line 97"/>
                <p:cNvSpPr>
                  <a:spLocks noChangeShapeType="1"/>
                </p:cNvSpPr>
                <p:nvPr/>
              </p:nvSpPr>
              <p:spPr bwMode="auto">
                <a:xfrm>
                  <a:off x="1410" y="32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0" name="Freeform 98"/>
                <p:cNvSpPr>
                  <a:spLocks/>
                </p:cNvSpPr>
                <p:nvPr/>
              </p:nvSpPr>
              <p:spPr bwMode="auto">
                <a:xfrm>
                  <a:off x="1407" y="3282"/>
                  <a:ext cx="18" cy="4"/>
                </a:xfrm>
                <a:custGeom>
                  <a:avLst/>
                  <a:gdLst/>
                  <a:ahLst/>
                  <a:cxnLst>
                    <a:cxn ang="0">
                      <a:pos x="11" y="0"/>
                    </a:cxn>
                    <a:cxn ang="0">
                      <a:pos x="9" y="0"/>
                    </a:cxn>
                    <a:cxn ang="0">
                      <a:pos x="6" y="0"/>
                    </a:cxn>
                    <a:cxn ang="0">
                      <a:pos x="4" y="3"/>
                    </a:cxn>
                    <a:cxn ang="0">
                      <a:pos x="4" y="3"/>
                    </a:cxn>
                    <a:cxn ang="0">
                      <a:pos x="0" y="6"/>
                    </a:cxn>
                    <a:cxn ang="0">
                      <a:pos x="0" y="9"/>
                    </a:cxn>
                    <a:cxn ang="0">
                      <a:pos x="0" y="9"/>
                    </a:cxn>
                    <a:cxn ang="0">
                      <a:pos x="0" y="11"/>
                    </a:cxn>
                    <a:cxn ang="0">
                      <a:pos x="0" y="13"/>
                    </a:cxn>
                    <a:cxn ang="0">
                      <a:pos x="0" y="16"/>
                    </a:cxn>
                    <a:cxn ang="0">
                      <a:pos x="0" y="16"/>
                    </a:cxn>
                    <a:cxn ang="0">
                      <a:pos x="4" y="19"/>
                    </a:cxn>
                    <a:cxn ang="0">
                      <a:pos x="4" y="19"/>
                    </a:cxn>
                    <a:cxn ang="0">
                      <a:pos x="6" y="22"/>
                    </a:cxn>
                    <a:cxn ang="0">
                      <a:pos x="9" y="22"/>
                    </a:cxn>
                    <a:cxn ang="0">
                      <a:pos x="57" y="22"/>
                    </a:cxn>
                    <a:cxn ang="0">
                      <a:pos x="60" y="22"/>
                    </a:cxn>
                    <a:cxn ang="0">
                      <a:pos x="62" y="22"/>
                    </a:cxn>
                    <a:cxn ang="0">
                      <a:pos x="66" y="19"/>
                    </a:cxn>
                    <a:cxn ang="0">
                      <a:pos x="66" y="19"/>
                    </a:cxn>
                    <a:cxn ang="0">
                      <a:pos x="68" y="16"/>
                    </a:cxn>
                    <a:cxn ang="0">
                      <a:pos x="68" y="16"/>
                    </a:cxn>
                    <a:cxn ang="0">
                      <a:pos x="71" y="13"/>
                    </a:cxn>
                    <a:cxn ang="0">
                      <a:pos x="71" y="11"/>
                    </a:cxn>
                    <a:cxn ang="0">
                      <a:pos x="71" y="9"/>
                    </a:cxn>
                    <a:cxn ang="0">
                      <a:pos x="68" y="9"/>
                    </a:cxn>
                    <a:cxn ang="0">
                      <a:pos x="68" y="6"/>
                    </a:cxn>
                    <a:cxn ang="0">
                      <a:pos x="66" y="3"/>
                    </a:cxn>
                    <a:cxn ang="0">
                      <a:pos x="66" y="3"/>
                    </a:cxn>
                    <a:cxn ang="0">
                      <a:pos x="62" y="0"/>
                    </a:cxn>
                    <a:cxn ang="0">
                      <a:pos x="60" y="0"/>
                    </a:cxn>
                    <a:cxn ang="0">
                      <a:pos x="11" y="0"/>
                    </a:cxn>
                  </a:cxnLst>
                  <a:rect l="0" t="0" r="r" b="b"/>
                  <a:pathLst>
                    <a:path w="71" h="22">
                      <a:moveTo>
                        <a:pt x="11" y="0"/>
                      </a:moveTo>
                      <a:lnTo>
                        <a:pt x="9" y="0"/>
                      </a:lnTo>
                      <a:lnTo>
                        <a:pt x="6" y="0"/>
                      </a:lnTo>
                      <a:lnTo>
                        <a:pt x="4" y="3"/>
                      </a:lnTo>
                      <a:lnTo>
                        <a:pt x="4" y="3"/>
                      </a:lnTo>
                      <a:lnTo>
                        <a:pt x="0" y="6"/>
                      </a:lnTo>
                      <a:lnTo>
                        <a:pt x="0" y="9"/>
                      </a:lnTo>
                      <a:lnTo>
                        <a:pt x="0" y="9"/>
                      </a:lnTo>
                      <a:lnTo>
                        <a:pt x="0" y="11"/>
                      </a:lnTo>
                      <a:lnTo>
                        <a:pt x="0" y="13"/>
                      </a:lnTo>
                      <a:lnTo>
                        <a:pt x="0" y="16"/>
                      </a:lnTo>
                      <a:lnTo>
                        <a:pt x="0" y="16"/>
                      </a:lnTo>
                      <a:lnTo>
                        <a:pt x="4" y="19"/>
                      </a:lnTo>
                      <a:lnTo>
                        <a:pt x="4" y="19"/>
                      </a:lnTo>
                      <a:lnTo>
                        <a:pt x="6" y="22"/>
                      </a:lnTo>
                      <a:lnTo>
                        <a:pt x="9" y="22"/>
                      </a:lnTo>
                      <a:lnTo>
                        <a:pt x="57" y="22"/>
                      </a:lnTo>
                      <a:lnTo>
                        <a:pt x="60" y="22"/>
                      </a:lnTo>
                      <a:lnTo>
                        <a:pt x="62" y="22"/>
                      </a:lnTo>
                      <a:lnTo>
                        <a:pt x="66" y="19"/>
                      </a:lnTo>
                      <a:lnTo>
                        <a:pt x="66" y="19"/>
                      </a:lnTo>
                      <a:lnTo>
                        <a:pt x="68" y="16"/>
                      </a:lnTo>
                      <a:lnTo>
                        <a:pt x="68" y="16"/>
                      </a:lnTo>
                      <a:lnTo>
                        <a:pt x="71" y="13"/>
                      </a:lnTo>
                      <a:lnTo>
                        <a:pt x="71" y="11"/>
                      </a:lnTo>
                      <a:lnTo>
                        <a:pt x="71" y="9"/>
                      </a:lnTo>
                      <a:lnTo>
                        <a:pt x="68" y="9"/>
                      </a:lnTo>
                      <a:lnTo>
                        <a:pt x="68" y="6"/>
                      </a:lnTo>
                      <a:lnTo>
                        <a:pt x="66" y="3"/>
                      </a:lnTo>
                      <a:lnTo>
                        <a:pt x="66" y="3"/>
                      </a:lnTo>
                      <a:lnTo>
                        <a:pt x="62"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1" name="Line 99"/>
                <p:cNvSpPr>
                  <a:spLocks noChangeShapeType="1"/>
                </p:cNvSpPr>
                <p:nvPr/>
              </p:nvSpPr>
              <p:spPr bwMode="auto">
                <a:xfrm>
                  <a:off x="1419" y="328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2" name="Freeform 100"/>
                <p:cNvSpPr>
                  <a:spLocks/>
                </p:cNvSpPr>
                <p:nvPr/>
              </p:nvSpPr>
              <p:spPr bwMode="auto">
                <a:xfrm>
                  <a:off x="1419" y="3277"/>
                  <a:ext cx="6" cy="9"/>
                </a:xfrm>
                <a:custGeom>
                  <a:avLst/>
                  <a:gdLst/>
                  <a:ahLst/>
                  <a:cxnLst>
                    <a:cxn ang="0">
                      <a:pos x="0" y="29"/>
                    </a:cxn>
                    <a:cxn ang="0">
                      <a:pos x="0" y="31"/>
                    </a:cxn>
                    <a:cxn ang="0">
                      <a:pos x="0" y="34"/>
                    </a:cxn>
                    <a:cxn ang="0">
                      <a:pos x="0" y="34"/>
                    </a:cxn>
                    <a:cxn ang="0">
                      <a:pos x="3" y="37"/>
                    </a:cxn>
                    <a:cxn ang="0">
                      <a:pos x="3" y="37"/>
                    </a:cxn>
                    <a:cxn ang="0">
                      <a:pos x="6" y="40"/>
                    </a:cxn>
                    <a:cxn ang="0">
                      <a:pos x="8" y="40"/>
                    </a:cxn>
                    <a:cxn ang="0">
                      <a:pos x="11" y="40"/>
                    </a:cxn>
                    <a:cxn ang="0">
                      <a:pos x="11" y="40"/>
                    </a:cxn>
                    <a:cxn ang="0">
                      <a:pos x="13" y="40"/>
                    </a:cxn>
                    <a:cxn ang="0">
                      <a:pos x="17" y="37"/>
                    </a:cxn>
                    <a:cxn ang="0">
                      <a:pos x="17" y="37"/>
                    </a:cxn>
                    <a:cxn ang="0">
                      <a:pos x="19" y="34"/>
                    </a:cxn>
                    <a:cxn ang="0">
                      <a:pos x="19" y="34"/>
                    </a:cxn>
                    <a:cxn ang="0">
                      <a:pos x="22" y="31"/>
                    </a:cxn>
                    <a:cxn ang="0">
                      <a:pos x="22" y="13"/>
                    </a:cxn>
                    <a:cxn ang="0">
                      <a:pos x="22" y="7"/>
                    </a:cxn>
                    <a:cxn ang="0">
                      <a:pos x="19" y="5"/>
                    </a:cxn>
                    <a:cxn ang="0">
                      <a:pos x="19" y="2"/>
                    </a:cxn>
                    <a:cxn ang="0">
                      <a:pos x="17" y="2"/>
                    </a:cxn>
                    <a:cxn ang="0">
                      <a:pos x="17" y="0"/>
                    </a:cxn>
                    <a:cxn ang="0">
                      <a:pos x="13" y="0"/>
                    </a:cxn>
                    <a:cxn ang="0">
                      <a:pos x="11" y="0"/>
                    </a:cxn>
                    <a:cxn ang="0">
                      <a:pos x="11" y="0"/>
                    </a:cxn>
                    <a:cxn ang="0">
                      <a:pos x="8" y="0"/>
                    </a:cxn>
                    <a:cxn ang="0">
                      <a:pos x="6" y="0"/>
                    </a:cxn>
                    <a:cxn ang="0">
                      <a:pos x="3" y="0"/>
                    </a:cxn>
                    <a:cxn ang="0">
                      <a:pos x="3" y="2"/>
                    </a:cxn>
                    <a:cxn ang="0">
                      <a:pos x="0" y="2"/>
                    </a:cxn>
                    <a:cxn ang="0">
                      <a:pos x="0" y="5"/>
                    </a:cxn>
                    <a:cxn ang="0">
                      <a:pos x="0" y="10"/>
                    </a:cxn>
                    <a:cxn ang="0">
                      <a:pos x="0" y="29"/>
                    </a:cxn>
                  </a:cxnLst>
                  <a:rect l="0" t="0" r="r" b="b"/>
                  <a:pathLst>
                    <a:path w="22" h="40">
                      <a:moveTo>
                        <a:pt x="0" y="29"/>
                      </a:moveTo>
                      <a:lnTo>
                        <a:pt x="0" y="31"/>
                      </a:lnTo>
                      <a:lnTo>
                        <a:pt x="0" y="34"/>
                      </a:lnTo>
                      <a:lnTo>
                        <a:pt x="0" y="34"/>
                      </a:lnTo>
                      <a:lnTo>
                        <a:pt x="3" y="37"/>
                      </a:lnTo>
                      <a:lnTo>
                        <a:pt x="3" y="37"/>
                      </a:lnTo>
                      <a:lnTo>
                        <a:pt x="6" y="40"/>
                      </a:lnTo>
                      <a:lnTo>
                        <a:pt x="8" y="40"/>
                      </a:lnTo>
                      <a:lnTo>
                        <a:pt x="11" y="40"/>
                      </a:lnTo>
                      <a:lnTo>
                        <a:pt x="11" y="40"/>
                      </a:lnTo>
                      <a:lnTo>
                        <a:pt x="13" y="40"/>
                      </a:lnTo>
                      <a:lnTo>
                        <a:pt x="17" y="37"/>
                      </a:lnTo>
                      <a:lnTo>
                        <a:pt x="17" y="37"/>
                      </a:lnTo>
                      <a:lnTo>
                        <a:pt x="19" y="34"/>
                      </a:lnTo>
                      <a:lnTo>
                        <a:pt x="19" y="34"/>
                      </a:lnTo>
                      <a:lnTo>
                        <a:pt x="22" y="31"/>
                      </a:lnTo>
                      <a:lnTo>
                        <a:pt x="22" y="13"/>
                      </a:lnTo>
                      <a:lnTo>
                        <a:pt x="22" y="7"/>
                      </a:lnTo>
                      <a:lnTo>
                        <a:pt x="19" y="5"/>
                      </a:lnTo>
                      <a:lnTo>
                        <a:pt x="19" y="2"/>
                      </a:lnTo>
                      <a:lnTo>
                        <a:pt x="17" y="2"/>
                      </a:lnTo>
                      <a:lnTo>
                        <a:pt x="17" y="0"/>
                      </a:lnTo>
                      <a:lnTo>
                        <a:pt x="13" y="0"/>
                      </a:lnTo>
                      <a:lnTo>
                        <a:pt x="11" y="0"/>
                      </a:lnTo>
                      <a:lnTo>
                        <a:pt x="11" y="0"/>
                      </a:lnTo>
                      <a:lnTo>
                        <a:pt x="8" y="0"/>
                      </a:lnTo>
                      <a:lnTo>
                        <a:pt x="6" y="0"/>
                      </a:lnTo>
                      <a:lnTo>
                        <a:pt x="3" y="0"/>
                      </a:lnTo>
                      <a:lnTo>
                        <a:pt x="3" y="2"/>
                      </a:lnTo>
                      <a:lnTo>
                        <a:pt x="0" y="2"/>
                      </a:lnTo>
                      <a:lnTo>
                        <a:pt x="0"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3" name="Line 101"/>
                <p:cNvSpPr>
                  <a:spLocks noChangeShapeType="1"/>
                </p:cNvSpPr>
                <p:nvPr/>
              </p:nvSpPr>
              <p:spPr bwMode="auto">
                <a:xfrm>
                  <a:off x="1422" y="327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4" name="Freeform 102"/>
                <p:cNvSpPr>
                  <a:spLocks/>
                </p:cNvSpPr>
                <p:nvPr/>
              </p:nvSpPr>
              <p:spPr bwMode="auto">
                <a:xfrm>
                  <a:off x="1419" y="3277"/>
                  <a:ext cx="9" cy="6"/>
                </a:xfrm>
                <a:custGeom>
                  <a:avLst/>
                  <a:gdLst/>
                  <a:ahLst/>
                  <a:cxnLst>
                    <a:cxn ang="0">
                      <a:pos x="11" y="0"/>
                    </a:cxn>
                    <a:cxn ang="0">
                      <a:pos x="8" y="0"/>
                    </a:cxn>
                    <a:cxn ang="0">
                      <a:pos x="6" y="0"/>
                    </a:cxn>
                    <a:cxn ang="0">
                      <a:pos x="3" y="0"/>
                    </a:cxn>
                    <a:cxn ang="0">
                      <a:pos x="3" y="2"/>
                    </a:cxn>
                    <a:cxn ang="0">
                      <a:pos x="0" y="2"/>
                    </a:cxn>
                    <a:cxn ang="0">
                      <a:pos x="0" y="5"/>
                    </a:cxn>
                    <a:cxn ang="0">
                      <a:pos x="0" y="7"/>
                    </a:cxn>
                    <a:cxn ang="0">
                      <a:pos x="0" y="10"/>
                    </a:cxn>
                    <a:cxn ang="0">
                      <a:pos x="0" y="10"/>
                    </a:cxn>
                    <a:cxn ang="0">
                      <a:pos x="0" y="13"/>
                    </a:cxn>
                    <a:cxn ang="0">
                      <a:pos x="0" y="16"/>
                    </a:cxn>
                    <a:cxn ang="0">
                      <a:pos x="3" y="18"/>
                    </a:cxn>
                    <a:cxn ang="0">
                      <a:pos x="3" y="18"/>
                    </a:cxn>
                    <a:cxn ang="0">
                      <a:pos x="6" y="18"/>
                    </a:cxn>
                    <a:cxn ang="0">
                      <a:pos x="8" y="21"/>
                    </a:cxn>
                    <a:cxn ang="0">
                      <a:pos x="19" y="21"/>
                    </a:cxn>
                    <a:cxn ang="0">
                      <a:pos x="24" y="21"/>
                    </a:cxn>
                    <a:cxn ang="0">
                      <a:pos x="28" y="18"/>
                    </a:cxn>
                    <a:cxn ang="0">
                      <a:pos x="28" y="18"/>
                    </a:cxn>
                    <a:cxn ang="0">
                      <a:pos x="30" y="18"/>
                    </a:cxn>
                    <a:cxn ang="0">
                      <a:pos x="33" y="16"/>
                    </a:cxn>
                    <a:cxn ang="0">
                      <a:pos x="33" y="13"/>
                    </a:cxn>
                    <a:cxn ang="0">
                      <a:pos x="33" y="10"/>
                    </a:cxn>
                    <a:cxn ang="0">
                      <a:pos x="33" y="10"/>
                    </a:cxn>
                    <a:cxn ang="0">
                      <a:pos x="33" y="7"/>
                    </a:cxn>
                    <a:cxn ang="0">
                      <a:pos x="33" y="5"/>
                    </a:cxn>
                    <a:cxn ang="0">
                      <a:pos x="33" y="2"/>
                    </a:cxn>
                    <a:cxn ang="0">
                      <a:pos x="30" y="2"/>
                    </a:cxn>
                    <a:cxn ang="0">
                      <a:pos x="28" y="0"/>
                    </a:cxn>
                    <a:cxn ang="0">
                      <a:pos x="28" y="0"/>
                    </a:cxn>
                    <a:cxn ang="0">
                      <a:pos x="22" y="0"/>
                    </a:cxn>
                    <a:cxn ang="0">
                      <a:pos x="11" y="0"/>
                    </a:cxn>
                  </a:cxnLst>
                  <a:rect l="0" t="0" r="r" b="b"/>
                  <a:pathLst>
                    <a:path w="33" h="21">
                      <a:moveTo>
                        <a:pt x="11" y="0"/>
                      </a:moveTo>
                      <a:lnTo>
                        <a:pt x="8" y="0"/>
                      </a:lnTo>
                      <a:lnTo>
                        <a:pt x="6" y="0"/>
                      </a:lnTo>
                      <a:lnTo>
                        <a:pt x="3" y="0"/>
                      </a:lnTo>
                      <a:lnTo>
                        <a:pt x="3" y="2"/>
                      </a:lnTo>
                      <a:lnTo>
                        <a:pt x="0" y="2"/>
                      </a:lnTo>
                      <a:lnTo>
                        <a:pt x="0" y="5"/>
                      </a:lnTo>
                      <a:lnTo>
                        <a:pt x="0" y="7"/>
                      </a:lnTo>
                      <a:lnTo>
                        <a:pt x="0" y="10"/>
                      </a:lnTo>
                      <a:lnTo>
                        <a:pt x="0" y="10"/>
                      </a:lnTo>
                      <a:lnTo>
                        <a:pt x="0" y="13"/>
                      </a:lnTo>
                      <a:lnTo>
                        <a:pt x="0" y="16"/>
                      </a:lnTo>
                      <a:lnTo>
                        <a:pt x="3" y="18"/>
                      </a:lnTo>
                      <a:lnTo>
                        <a:pt x="3" y="18"/>
                      </a:lnTo>
                      <a:lnTo>
                        <a:pt x="6" y="18"/>
                      </a:lnTo>
                      <a:lnTo>
                        <a:pt x="8" y="21"/>
                      </a:lnTo>
                      <a:lnTo>
                        <a:pt x="19" y="21"/>
                      </a:lnTo>
                      <a:lnTo>
                        <a:pt x="24" y="21"/>
                      </a:lnTo>
                      <a:lnTo>
                        <a:pt x="28" y="18"/>
                      </a:lnTo>
                      <a:lnTo>
                        <a:pt x="28" y="18"/>
                      </a:lnTo>
                      <a:lnTo>
                        <a:pt x="30" y="18"/>
                      </a:lnTo>
                      <a:lnTo>
                        <a:pt x="33" y="16"/>
                      </a:lnTo>
                      <a:lnTo>
                        <a:pt x="33" y="13"/>
                      </a:lnTo>
                      <a:lnTo>
                        <a:pt x="33" y="10"/>
                      </a:lnTo>
                      <a:lnTo>
                        <a:pt x="33" y="10"/>
                      </a:lnTo>
                      <a:lnTo>
                        <a:pt x="33" y="7"/>
                      </a:lnTo>
                      <a:lnTo>
                        <a:pt x="33" y="5"/>
                      </a:lnTo>
                      <a:lnTo>
                        <a:pt x="33" y="2"/>
                      </a:lnTo>
                      <a:lnTo>
                        <a:pt x="30" y="2"/>
                      </a:lnTo>
                      <a:lnTo>
                        <a:pt x="28" y="0"/>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5" name="Line 103"/>
                <p:cNvSpPr>
                  <a:spLocks noChangeShapeType="1"/>
                </p:cNvSpPr>
                <p:nvPr/>
              </p:nvSpPr>
              <p:spPr bwMode="auto">
                <a:xfrm>
                  <a:off x="1422" y="328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6" name="Freeform 104"/>
                <p:cNvSpPr>
                  <a:spLocks/>
                </p:cNvSpPr>
                <p:nvPr/>
              </p:nvSpPr>
              <p:spPr bwMode="auto">
                <a:xfrm>
                  <a:off x="1422" y="3272"/>
                  <a:ext cx="6" cy="11"/>
                </a:xfrm>
                <a:custGeom>
                  <a:avLst/>
                  <a:gdLst/>
                  <a:ahLst/>
                  <a:cxnLst>
                    <a:cxn ang="0">
                      <a:pos x="0" y="32"/>
                    </a:cxn>
                    <a:cxn ang="0">
                      <a:pos x="0" y="32"/>
                    </a:cxn>
                    <a:cxn ang="0">
                      <a:pos x="0" y="35"/>
                    </a:cxn>
                    <a:cxn ang="0">
                      <a:pos x="2" y="38"/>
                    </a:cxn>
                    <a:cxn ang="0">
                      <a:pos x="2" y="40"/>
                    </a:cxn>
                    <a:cxn ang="0">
                      <a:pos x="6" y="40"/>
                    </a:cxn>
                    <a:cxn ang="0">
                      <a:pos x="8" y="40"/>
                    </a:cxn>
                    <a:cxn ang="0">
                      <a:pos x="8" y="43"/>
                    </a:cxn>
                    <a:cxn ang="0">
                      <a:pos x="11" y="43"/>
                    </a:cxn>
                    <a:cxn ang="0">
                      <a:pos x="13" y="43"/>
                    </a:cxn>
                    <a:cxn ang="0">
                      <a:pos x="17" y="40"/>
                    </a:cxn>
                    <a:cxn ang="0">
                      <a:pos x="17" y="40"/>
                    </a:cxn>
                    <a:cxn ang="0">
                      <a:pos x="19" y="40"/>
                    </a:cxn>
                    <a:cxn ang="0">
                      <a:pos x="22" y="38"/>
                    </a:cxn>
                    <a:cxn ang="0">
                      <a:pos x="22" y="35"/>
                    </a:cxn>
                    <a:cxn ang="0">
                      <a:pos x="22" y="32"/>
                    </a:cxn>
                    <a:cxn ang="0">
                      <a:pos x="22" y="13"/>
                    </a:cxn>
                    <a:cxn ang="0">
                      <a:pos x="22" y="11"/>
                    </a:cxn>
                    <a:cxn ang="0">
                      <a:pos x="22" y="7"/>
                    </a:cxn>
                    <a:cxn ang="0">
                      <a:pos x="22" y="5"/>
                    </a:cxn>
                    <a:cxn ang="0">
                      <a:pos x="19" y="2"/>
                    </a:cxn>
                    <a:cxn ang="0">
                      <a:pos x="17" y="2"/>
                    </a:cxn>
                    <a:cxn ang="0">
                      <a:pos x="17" y="2"/>
                    </a:cxn>
                    <a:cxn ang="0">
                      <a:pos x="13" y="0"/>
                    </a:cxn>
                    <a:cxn ang="0">
                      <a:pos x="11" y="0"/>
                    </a:cxn>
                    <a:cxn ang="0">
                      <a:pos x="8" y="0"/>
                    </a:cxn>
                    <a:cxn ang="0">
                      <a:pos x="8" y="2"/>
                    </a:cxn>
                    <a:cxn ang="0">
                      <a:pos x="6" y="2"/>
                    </a:cxn>
                    <a:cxn ang="0">
                      <a:pos x="2" y="2"/>
                    </a:cxn>
                    <a:cxn ang="0">
                      <a:pos x="2" y="5"/>
                    </a:cxn>
                    <a:cxn ang="0">
                      <a:pos x="0" y="7"/>
                    </a:cxn>
                    <a:cxn ang="0">
                      <a:pos x="0" y="13"/>
                    </a:cxn>
                    <a:cxn ang="0">
                      <a:pos x="0" y="32"/>
                    </a:cxn>
                  </a:cxnLst>
                  <a:rect l="0" t="0" r="r" b="b"/>
                  <a:pathLst>
                    <a:path w="22" h="43">
                      <a:moveTo>
                        <a:pt x="0" y="32"/>
                      </a:moveTo>
                      <a:lnTo>
                        <a:pt x="0" y="32"/>
                      </a:lnTo>
                      <a:lnTo>
                        <a:pt x="0" y="35"/>
                      </a:lnTo>
                      <a:lnTo>
                        <a:pt x="2" y="38"/>
                      </a:lnTo>
                      <a:lnTo>
                        <a:pt x="2" y="40"/>
                      </a:lnTo>
                      <a:lnTo>
                        <a:pt x="6" y="40"/>
                      </a:lnTo>
                      <a:lnTo>
                        <a:pt x="8" y="40"/>
                      </a:lnTo>
                      <a:lnTo>
                        <a:pt x="8" y="43"/>
                      </a:lnTo>
                      <a:lnTo>
                        <a:pt x="11" y="43"/>
                      </a:lnTo>
                      <a:lnTo>
                        <a:pt x="13" y="43"/>
                      </a:lnTo>
                      <a:lnTo>
                        <a:pt x="17" y="40"/>
                      </a:lnTo>
                      <a:lnTo>
                        <a:pt x="17" y="40"/>
                      </a:lnTo>
                      <a:lnTo>
                        <a:pt x="19" y="40"/>
                      </a:lnTo>
                      <a:lnTo>
                        <a:pt x="22" y="38"/>
                      </a:lnTo>
                      <a:lnTo>
                        <a:pt x="22" y="35"/>
                      </a:lnTo>
                      <a:lnTo>
                        <a:pt x="22" y="32"/>
                      </a:lnTo>
                      <a:lnTo>
                        <a:pt x="22" y="13"/>
                      </a:lnTo>
                      <a:lnTo>
                        <a:pt x="22" y="11"/>
                      </a:lnTo>
                      <a:lnTo>
                        <a:pt x="22" y="7"/>
                      </a:lnTo>
                      <a:lnTo>
                        <a:pt x="22" y="5"/>
                      </a:lnTo>
                      <a:lnTo>
                        <a:pt x="19" y="2"/>
                      </a:lnTo>
                      <a:lnTo>
                        <a:pt x="17" y="2"/>
                      </a:lnTo>
                      <a:lnTo>
                        <a:pt x="17" y="2"/>
                      </a:lnTo>
                      <a:lnTo>
                        <a:pt x="13" y="0"/>
                      </a:lnTo>
                      <a:lnTo>
                        <a:pt x="11" y="0"/>
                      </a:lnTo>
                      <a:lnTo>
                        <a:pt x="8" y="0"/>
                      </a:lnTo>
                      <a:lnTo>
                        <a:pt x="8" y="2"/>
                      </a:lnTo>
                      <a:lnTo>
                        <a:pt x="6" y="2"/>
                      </a:lnTo>
                      <a:lnTo>
                        <a:pt x="2" y="2"/>
                      </a:lnTo>
                      <a:lnTo>
                        <a:pt x="2" y="5"/>
                      </a:lnTo>
                      <a:lnTo>
                        <a:pt x="0" y="7"/>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7" name="Line 105"/>
                <p:cNvSpPr>
                  <a:spLocks noChangeShapeType="1"/>
                </p:cNvSpPr>
                <p:nvPr/>
              </p:nvSpPr>
              <p:spPr bwMode="auto">
                <a:xfrm>
                  <a:off x="1425" y="32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8" name="Freeform 106"/>
                <p:cNvSpPr>
                  <a:spLocks/>
                </p:cNvSpPr>
                <p:nvPr/>
              </p:nvSpPr>
              <p:spPr bwMode="auto">
                <a:xfrm>
                  <a:off x="1422" y="3272"/>
                  <a:ext cx="9" cy="5"/>
                </a:xfrm>
                <a:custGeom>
                  <a:avLst/>
                  <a:gdLst/>
                  <a:ahLst/>
                  <a:cxnLst>
                    <a:cxn ang="0">
                      <a:pos x="11" y="0"/>
                    </a:cxn>
                    <a:cxn ang="0">
                      <a:pos x="8" y="0"/>
                    </a:cxn>
                    <a:cxn ang="0">
                      <a:pos x="8" y="2"/>
                    </a:cxn>
                    <a:cxn ang="0">
                      <a:pos x="6" y="2"/>
                    </a:cxn>
                    <a:cxn ang="0">
                      <a:pos x="2" y="2"/>
                    </a:cxn>
                    <a:cxn ang="0">
                      <a:pos x="2" y="5"/>
                    </a:cxn>
                    <a:cxn ang="0">
                      <a:pos x="0" y="7"/>
                    </a:cxn>
                    <a:cxn ang="0">
                      <a:pos x="0" y="11"/>
                    </a:cxn>
                    <a:cxn ang="0">
                      <a:pos x="0" y="11"/>
                    </a:cxn>
                    <a:cxn ang="0">
                      <a:pos x="0" y="13"/>
                    </a:cxn>
                    <a:cxn ang="0">
                      <a:pos x="0" y="16"/>
                    </a:cxn>
                    <a:cxn ang="0">
                      <a:pos x="2" y="18"/>
                    </a:cxn>
                    <a:cxn ang="0">
                      <a:pos x="2" y="18"/>
                    </a:cxn>
                    <a:cxn ang="0">
                      <a:pos x="6" y="22"/>
                    </a:cxn>
                    <a:cxn ang="0">
                      <a:pos x="8" y="22"/>
                    </a:cxn>
                    <a:cxn ang="0">
                      <a:pos x="8" y="22"/>
                    </a:cxn>
                    <a:cxn ang="0">
                      <a:pos x="19" y="22"/>
                    </a:cxn>
                    <a:cxn ang="0">
                      <a:pos x="24" y="22"/>
                    </a:cxn>
                    <a:cxn ang="0">
                      <a:pos x="27" y="22"/>
                    </a:cxn>
                    <a:cxn ang="0">
                      <a:pos x="30" y="22"/>
                    </a:cxn>
                    <a:cxn ang="0">
                      <a:pos x="33" y="18"/>
                    </a:cxn>
                    <a:cxn ang="0">
                      <a:pos x="33" y="18"/>
                    </a:cxn>
                    <a:cxn ang="0">
                      <a:pos x="33" y="16"/>
                    </a:cxn>
                    <a:cxn ang="0">
                      <a:pos x="35" y="13"/>
                    </a:cxn>
                    <a:cxn ang="0">
                      <a:pos x="35" y="11"/>
                    </a:cxn>
                    <a:cxn ang="0">
                      <a:pos x="35" y="11"/>
                    </a:cxn>
                    <a:cxn ang="0">
                      <a:pos x="33" y="7"/>
                    </a:cxn>
                    <a:cxn ang="0">
                      <a:pos x="33" y="5"/>
                    </a:cxn>
                    <a:cxn ang="0">
                      <a:pos x="33" y="2"/>
                    </a:cxn>
                    <a:cxn ang="0">
                      <a:pos x="30" y="2"/>
                    </a:cxn>
                    <a:cxn ang="0">
                      <a:pos x="27" y="2"/>
                    </a:cxn>
                    <a:cxn ang="0">
                      <a:pos x="22" y="0"/>
                    </a:cxn>
                    <a:cxn ang="0">
                      <a:pos x="11" y="0"/>
                    </a:cxn>
                  </a:cxnLst>
                  <a:rect l="0" t="0" r="r" b="b"/>
                  <a:pathLst>
                    <a:path w="35" h="22">
                      <a:moveTo>
                        <a:pt x="11" y="0"/>
                      </a:moveTo>
                      <a:lnTo>
                        <a:pt x="8" y="0"/>
                      </a:lnTo>
                      <a:lnTo>
                        <a:pt x="8" y="2"/>
                      </a:lnTo>
                      <a:lnTo>
                        <a:pt x="6" y="2"/>
                      </a:lnTo>
                      <a:lnTo>
                        <a:pt x="2" y="2"/>
                      </a:lnTo>
                      <a:lnTo>
                        <a:pt x="2" y="5"/>
                      </a:lnTo>
                      <a:lnTo>
                        <a:pt x="0" y="7"/>
                      </a:lnTo>
                      <a:lnTo>
                        <a:pt x="0" y="11"/>
                      </a:lnTo>
                      <a:lnTo>
                        <a:pt x="0" y="11"/>
                      </a:lnTo>
                      <a:lnTo>
                        <a:pt x="0" y="13"/>
                      </a:lnTo>
                      <a:lnTo>
                        <a:pt x="0" y="16"/>
                      </a:lnTo>
                      <a:lnTo>
                        <a:pt x="2" y="18"/>
                      </a:lnTo>
                      <a:lnTo>
                        <a:pt x="2" y="18"/>
                      </a:lnTo>
                      <a:lnTo>
                        <a:pt x="6" y="22"/>
                      </a:lnTo>
                      <a:lnTo>
                        <a:pt x="8" y="22"/>
                      </a:lnTo>
                      <a:lnTo>
                        <a:pt x="8" y="22"/>
                      </a:lnTo>
                      <a:lnTo>
                        <a:pt x="19" y="22"/>
                      </a:lnTo>
                      <a:lnTo>
                        <a:pt x="24" y="22"/>
                      </a:lnTo>
                      <a:lnTo>
                        <a:pt x="27" y="22"/>
                      </a:lnTo>
                      <a:lnTo>
                        <a:pt x="30" y="22"/>
                      </a:lnTo>
                      <a:lnTo>
                        <a:pt x="33" y="18"/>
                      </a:lnTo>
                      <a:lnTo>
                        <a:pt x="33" y="18"/>
                      </a:lnTo>
                      <a:lnTo>
                        <a:pt x="33" y="16"/>
                      </a:lnTo>
                      <a:lnTo>
                        <a:pt x="35" y="13"/>
                      </a:lnTo>
                      <a:lnTo>
                        <a:pt x="35" y="11"/>
                      </a:lnTo>
                      <a:lnTo>
                        <a:pt x="35" y="11"/>
                      </a:lnTo>
                      <a:lnTo>
                        <a:pt x="33" y="7"/>
                      </a:lnTo>
                      <a:lnTo>
                        <a:pt x="33" y="5"/>
                      </a:lnTo>
                      <a:lnTo>
                        <a:pt x="33" y="2"/>
                      </a:lnTo>
                      <a:lnTo>
                        <a:pt x="30"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499" name="Line 107"/>
                <p:cNvSpPr>
                  <a:spLocks noChangeShapeType="1"/>
                </p:cNvSpPr>
                <p:nvPr/>
              </p:nvSpPr>
              <p:spPr bwMode="auto">
                <a:xfrm>
                  <a:off x="1425" y="327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0" name="Freeform 108"/>
                <p:cNvSpPr>
                  <a:spLocks/>
                </p:cNvSpPr>
                <p:nvPr/>
              </p:nvSpPr>
              <p:spPr bwMode="auto">
                <a:xfrm>
                  <a:off x="1425" y="3257"/>
                  <a:ext cx="6" cy="20"/>
                </a:xfrm>
                <a:custGeom>
                  <a:avLst/>
                  <a:gdLst/>
                  <a:ahLst/>
                  <a:cxnLst>
                    <a:cxn ang="0">
                      <a:pos x="0" y="71"/>
                    </a:cxn>
                    <a:cxn ang="0">
                      <a:pos x="0" y="73"/>
                    </a:cxn>
                    <a:cxn ang="0">
                      <a:pos x="0" y="76"/>
                    </a:cxn>
                    <a:cxn ang="0">
                      <a:pos x="0" y="78"/>
                    </a:cxn>
                    <a:cxn ang="0">
                      <a:pos x="4" y="78"/>
                    </a:cxn>
                    <a:cxn ang="0">
                      <a:pos x="4" y="82"/>
                    </a:cxn>
                    <a:cxn ang="0">
                      <a:pos x="6" y="82"/>
                    </a:cxn>
                    <a:cxn ang="0">
                      <a:pos x="9" y="82"/>
                    </a:cxn>
                    <a:cxn ang="0">
                      <a:pos x="11" y="82"/>
                    </a:cxn>
                    <a:cxn ang="0">
                      <a:pos x="11" y="82"/>
                    </a:cxn>
                    <a:cxn ang="0">
                      <a:pos x="14" y="82"/>
                    </a:cxn>
                    <a:cxn ang="0">
                      <a:pos x="17" y="82"/>
                    </a:cxn>
                    <a:cxn ang="0">
                      <a:pos x="20" y="78"/>
                    </a:cxn>
                    <a:cxn ang="0">
                      <a:pos x="20" y="78"/>
                    </a:cxn>
                    <a:cxn ang="0">
                      <a:pos x="20" y="76"/>
                    </a:cxn>
                    <a:cxn ang="0">
                      <a:pos x="22" y="73"/>
                    </a:cxn>
                    <a:cxn ang="0">
                      <a:pos x="22" y="14"/>
                    </a:cxn>
                    <a:cxn ang="0">
                      <a:pos x="22" y="8"/>
                    </a:cxn>
                    <a:cxn ang="0">
                      <a:pos x="20" y="8"/>
                    </a:cxn>
                    <a:cxn ang="0">
                      <a:pos x="20" y="5"/>
                    </a:cxn>
                    <a:cxn ang="0">
                      <a:pos x="20" y="3"/>
                    </a:cxn>
                    <a:cxn ang="0">
                      <a:pos x="17" y="3"/>
                    </a:cxn>
                    <a:cxn ang="0">
                      <a:pos x="14" y="0"/>
                    </a:cxn>
                    <a:cxn ang="0">
                      <a:pos x="11" y="0"/>
                    </a:cxn>
                    <a:cxn ang="0">
                      <a:pos x="11" y="0"/>
                    </a:cxn>
                    <a:cxn ang="0">
                      <a:pos x="9" y="0"/>
                    </a:cxn>
                    <a:cxn ang="0">
                      <a:pos x="6" y="0"/>
                    </a:cxn>
                    <a:cxn ang="0">
                      <a:pos x="4" y="3"/>
                    </a:cxn>
                    <a:cxn ang="0">
                      <a:pos x="4" y="3"/>
                    </a:cxn>
                    <a:cxn ang="0">
                      <a:pos x="0" y="5"/>
                    </a:cxn>
                    <a:cxn ang="0">
                      <a:pos x="0" y="8"/>
                    </a:cxn>
                    <a:cxn ang="0">
                      <a:pos x="0" y="11"/>
                    </a:cxn>
                    <a:cxn ang="0">
                      <a:pos x="0" y="71"/>
                    </a:cxn>
                  </a:cxnLst>
                  <a:rect l="0" t="0" r="r" b="b"/>
                  <a:pathLst>
                    <a:path w="22" h="82">
                      <a:moveTo>
                        <a:pt x="0" y="71"/>
                      </a:moveTo>
                      <a:lnTo>
                        <a:pt x="0" y="73"/>
                      </a:lnTo>
                      <a:lnTo>
                        <a:pt x="0" y="76"/>
                      </a:lnTo>
                      <a:lnTo>
                        <a:pt x="0" y="78"/>
                      </a:lnTo>
                      <a:lnTo>
                        <a:pt x="4" y="78"/>
                      </a:lnTo>
                      <a:lnTo>
                        <a:pt x="4" y="82"/>
                      </a:lnTo>
                      <a:lnTo>
                        <a:pt x="6" y="82"/>
                      </a:lnTo>
                      <a:lnTo>
                        <a:pt x="9" y="82"/>
                      </a:lnTo>
                      <a:lnTo>
                        <a:pt x="11" y="82"/>
                      </a:lnTo>
                      <a:lnTo>
                        <a:pt x="11" y="82"/>
                      </a:lnTo>
                      <a:lnTo>
                        <a:pt x="14" y="82"/>
                      </a:lnTo>
                      <a:lnTo>
                        <a:pt x="17" y="82"/>
                      </a:lnTo>
                      <a:lnTo>
                        <a:pt x="20" y="78"/>
                      </a:lnTo>
                      <a:lnTo>
                        <a:pt x="20" y="78"/>
                      </a:lnTo>
                      <a:lnTo>
                        <a:pt x="20" y="76"/>
                      </a:lnTo>
                      <a:lnTo>
                        <a:pt x="22" y="73"/>
                      </a:lnTo>
                      <a:lnTo>
                        <a:pt x="22" y="14"/>
                      </a:lnTo>
                      <a:lnTo>
                        <a:pt x="22" y="8"/>
                      </a:lnTo>
                      <a:lnTo>
                        <a:pt x="20" y="8"/>
                      </a:lnTo>
                      <a:lnTo>
                        <a:pt x="20" y="5"/>
                      </a:lnTo>
                      <a:lnTo>
                        <a:pt x="20" y="3"/>
                      </a:lnTo>
                      <a:lnTo>
                        <a:pt x="17" y="3"/>
                      </a:lnTo>
                      <a:lnTo>
                        <a:pt x="14" y="0"/>
                      </a:lnTo>
                      <a:lnTo>
                        <a:pt x="11" y="0"/>
                      </a:lnTo>
                      <a:lnTo>
                        <a:pt x="11" y="0"/>
                      </a:lnTo>
                      <a:lnTo>
                        <a:pt x="9" y="0"/>
                      </a:lnTo>
                      <a:lnTo>
                        <a:pt x="6" y="0"/>
                      </a:lnTo>
                      <a:lnTo>
                        <a:pt x="4" y="3"/>
                      </a:lnTo>
                      <a:lnTo>
                        <a:pt x="4" y="3"/>
                      </a:lnTo>
                      <a:lnTo>
                        <a:pt x="0" y="5"/>
                      </a:lnTo>
                      <a:lnTo>
                        <a:pt x="0" y="8"/>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1" name="Line 109"/>
                <p:cNvSpPr>
                  <a:spLocks noChangeShapeType="1"/>
                </p:cNvSpPr>
                <p:nvPr/>
              </p:nvSpPr>
              <p:spPr bwMode="auto">
                <a:xfrm>
                  <a:off x="1428" y="32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2" name="Freeform 110"/>
                <p:cNvSpPr>
                  <a:spLocks/>
                </p:cNvSpPr>
                <p:nvPr/>
              </p:nvSpPr>
              <p:spPr bwMode="auto">
                <a:xfrm>
                  <a:off x="1425" y="3257"/>
                  <a:ext cx="8" cy="5"/>
                </a:xfrm>
                <a:custGeom>
                  <a:avLst/>
                  <a:gdLst/>
                  <a:ahLst/>
                  <a:cxnLst>
                    <a:cxn ang="0">
                      <a:pos x="11" y="0"/>
                    </a:cxn>
                    <a:cxn ang="0">
                      <a:pos x="9" y="0"/>
                    </a:cxn>
                    <a:cxn ang="0">
                      <a:pos x="6" y="0"/>
                    </a:cxn>
                    <a:cxn ang="0">
                      <a:pos x="4" y="3"/>
                    </a:cxn>
                    <a:cxn ang="0">
                      <a:pos x="4" y="3"/>
                    </a:cxn>
                    <a:cxn ang="0">
                      <a:pos x="0" y="5"/>
                    </a:cxn>
                    <a:cxn ang="0">
                      <a:pos x="0" y="8"/>
                    </a:cxn>
                    <a:cxn ang="0">
                      <a:pos x="0" y="8"/>
                    </a:cxn>
                    <a:cxn ang="0">
                      <a:pos x="0" y="11"/>
                    </a:cxn>
                    <a:cxn ang="0">
                      <a:pos x="0" y="14"/>
                    </a:cxn>
                    <a:cxn ang="0">
                      <a:pos x="0" y="16"/>
                    </a:cxn>
                    <a:cxn ang="0">
                      <a:pos x="0" y="16"/>
                    </a:cxn>
                    <a:cxn ang="0">
                      <a:pos x="4" y="19"/>
                    </a:cxn>
                    <a:cxn ang="0">
                      <a:pos x="4" y="22"/>
                    </a:cxn>
                    <a:cxn ang="0">
                      <a:pos x="6" y="22"/>
                    </a:cxn>
                    <a:cxn ang="0">
                      <a:pos x="9" y="22"/>
                    </a:cxn>
                    <a:cxn ang="0">
                      <a:pos x="33" y="22"/>
                    </a:cxn>
                    <a:cxn ang="0">
                      <a:pos x="38" y="22"/>
                    </a:cxn>
                    <a:cxn ang="0">
                      <a:pos x="38" y="22"/>
                    </a:cxn>
                    <a:cxn ang="0">
                      <a:pos x="41" y="22"/>
                    </a:cxn>
                    <a:cxn ang="0">
                      <a:pos x="44" y="19"/>
                    </a:cxn>
                    <a:cxn ang="0">
                      <a:pos x="44" y="16"/>
                    </a:cxn>
                    <a:cxn ang="0">
                      <a:pos x="44" y="16"/>
                    </a:cxn>
                    <a:cxn ang="0">
                      <a:pos x="46" y="14"/>
                    </a:cxn>
                    <a:cxn ang="0">
                      <a:pos x="46" y="11"/>
                    </a:cxn>
                    <a:cxn ang="0">
                      <a:pos x="46" y="8"/>
                    </a:cxn>
                    <a:cxn ang="0">
                      <a:pos x="44" y="8"/>
                    </a:cxn>
                    <a:cxn ang="0">
                      <a:pos x="44" y="5"/>
                    </a:cxn>
                    <a:cxn ang="0">
                      <a:pos x="44" y="3"/>
                    </a:cxn>
                    <a:cxn ang="0">
                      <a:pos x="41" y="3"/>
                    </a:cxn>
                    <a:cxn ang="0">
                      <a:pos x="38" y="0"/>
                    </a:cxn>
                    <a:cxn ang="0">
                      <a:pos x="35" y="0"/>
                    </a:cxn>
                    <a:cxn ang="0">
                      <a:pos x="11" y="0"/>
                    </a:cxn>
                  </a:cxnLst>
                  <a:rect l="0" t="0" r="r" b="b"/>
                  <a:pathLst>
                    <a:path w="46" h="22">
                      <a:moveTo>
                        <a:pt x="11" y="0"/>
                      </a:moveTo>
                      <a:lnTo>
                        <a:pt x="9" y="0"/>
                      </a:lnTo>
                      <a:lnTo>
                        <a:pt x="6" y="0"/>
                      </a:lnTo>
                      <a:lnTo>
                        <a:pt x="4" y="3"/>
                      </a:lnTo>
                      <a:lnTo>
                        <a:pt x="4" y="3"/>
                      </a:lnTo>
                      <a:lnTo>
                        <a:pt x="0" y="5"/>
                      </a:lnTo>
                      <a:lnTo>
                        <a:pt x="0" y="8"/>
                      </a:lnTo>
                      <a:lnTo>
                        <a:pt x="0" y="8"/>
                      </a:lnTo>
                      <a:lnTo>
                        <a:pt x="0" y="11"/>
                      </a:lnTo>
                      <a:lnTo>
                        <a:pt x="0" y="14"/>
                      </a:lnTo>
                      <a:lnTo>
                        <a:pt x="0" y="16"/>
                      </a:lnTo>
                      <a:lnTo>
                        <a:pt x="0" y="16"/>
                      </a:lnTo>
                      <a:lnTo>
                        <a:pt x="4" y="19"/>
                      </a:lnTo>
                      <a:lnTo>
                        <a:pt x="4" y="22"/>
                      </a:lnTo>
                      <a:lnTo>
                        <a:pt x="6" y="22"/>
                      </a:lnTo>
                      <a:lnTo>
                        <a:pt x="9" y="22"/>
                      </a:lnTo>
                      <a:lnTo>
                        <a:pt x="33" y="22"/>
                      </a:lnTo>
                      <a:lnTo>
                        <a:pt x="38" y="22"/>
                      </a:lnTo>
                      <a:lnTo>
                        <a:pt x="38" y="22"/>
                      </a:lnTo>
                      <a:lnTo>
                        <a:pt x="41" y="22"/>
                      </a:lnTo>
                      <a:lnTo>
                        <a:pt x="44" y="19"/>
                      </a:lnTo>
                      <a:lnTo>
                        <a:pt x="44" y="16"/>
                      </a:lnTo>
                      <a:lnTo>
                        <a:pt x="44" y="16"/>
                      </a:lnTo>
                      <a:lnTo>
                        <a:pt x="46" y="14"/>
                      </a:lnTo>
                      <a:lnTo>
                        <a:pt x="46" y="11"/>
                      </a:lnTo>
                      <a:lnTo>
                        <a:pt x="46" y="8"/>
                      </a:lnTo>
                      <a:lnTo>
                        <a:pt x="44" y="8"/>
                      </a:lnTo>
                      <a:lnTo>
                        <a:pt x="44" y="5"/>
                      </a:lnTo>
                      <a:lnTo>
                        <a:pt x="44" y="3"/>
                      </a:lnTo>
                      <a:lnTo>
                        <a:pt x="41" y="3"/>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3" name="Line 111"/>
                <p:cNvSpPr>
                  <a:spLocks noChangeShapeType="1"/>
                </p:cNvSpPr>
                <p:nvPr/>
              </p:nvSpPr>
              <p:spPr bwMode="auto">
                <a:xfrm>
                  <a:off x="1432" y="325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4" name="Freeform 112"/>
                <p:cNvSpPr>
                  <a:spLocks/>
                </p:cNvSpPr>
                <p:nvPr/>
              </p:nvSpPr>
              <p:spPr bwMode="auto">
                <a:xfrm>
                  <a:off x="1432" y="3252"/>
                  <a:ext cx="1" cy="10"/>
                </a:xfrm>
                <a:custGeom>
                  <a:avLst/>
                  <a:gdLst/>
                  <a:ahLst/>
                  <a:cxnLst>
                    <a:cxn ang="0">
                      <a:pos x="0" y="30"/>
                    </a:cxn>
                    <a:cxn ang="0">
                      <a:pos x="0" y="33"/>
                    </a:cxn>
                    <a:cxn ang="0">
                      <a:pos x="0" y="35"/>
                    </a:cxn>
                    <a:cxn ang="0">
                      <a:pos x="0" y="35"/>
                    </a:cxn>
                    <a:cxn ang="0">
                      <a:pos x="3" y="38"/>
                    </a:cxn>
                    <a:cxn ang="0">
                      <a:pos x="6" y="41"/>
                    </a:cxn>
                    <a:cxn ang="0">
                      <a:pos x="6" y="41"/>
                    </a:cxn>
                    <a:cxn ang="0">
                      <a:pos x="8" y="41"/>
                    </a:cxn>
                    <a:cxn ang="0">
                      <a:pos x="10" y="41"/>
                    </a:cxn>
                    <a:cxn ang="0">
                      <a:pos x="13" y="41"/>
                    </a:cxn>
                    <a:cxn ang="0">
                      <a:pos x="13" y="41"/>
                    </a:cxn>
                    <a:cxn ang="0">
                      <a:pos x="16" y="41"/>
                    </a:cxn>
                    <a:cxn ang="0">
                      <a:pos x="19" y="38"/>
                    </a:cxn>
                    <a:cxn ang="0">
                      <a:pos x="19" y="35"/>
                    </a:cxn>
                    <a:cxn ang="0">
                      <a:pos x="19" y="35"/>
                    </a:cxn>
                    <a:cxn ang="0">
                      <a:pos x="21" y="33"/>
                    </a:cxn>
                    <a:cxn ang="0">
                      <a:pos x="21" y="13"/>
                    </a:cxn>
                    <a:cxn ang="0">
                      <a:pos x="21" y="8"/>
                    </a:cxn>
                    <a:cxn ang="0">
                      <a:pos x="19" y="6"/>
                    </a:cxn>
                    <a:cxn ang="0">
                      <a:pos x="19" y="6"/>
                    </a:cxn>
                    <a:cxn ang="0">
                      <a:pos x="19" y="2"/>
                    </a:cxn>
                    <a:cxn ang="0">
                      <a:pos x="16" y="0"/>
                    </a:cxn>
                    <a:cxn ang="0">
                      <a:pos x="13" y="0"/>
                    </a:cxn>
                    <a:cxn ang="0">
                      <a:pos x="13" y="0"/>
                    </a:cxn>
                    <a:cxn ang="0">
                      <a:pos x="10" y="0"/>
                    </a:cxn>
                    <a:cxn ang="0">
                      <a:pos x="8" y="0"/>
                    </a:cxn>
                    <a:cxn ang="0">
                      <a:pos x="6" y="0"/>
                    </a:cxn>
                    <a:cxn ang="0">
                      <a:pos x="6" y="0"/>
                    </a:cxn>
                    <a:cxn ang="0">
                      <a:pos x="3" y="2"/>
                    </a:cxn>
                    <a:cxn ang="0">
                      <a:pos x="0" y="6"/>
                    </a:cxn>
                    <a:cxn ang="0">
                      <a:pos x="0" y="6"/>
                    </a:cxn>
                    <a:cxn ang="0">
                      <a:pos x="0" y="11"/>
                    </a:cxn>
                    <a:cxn ang="0">
                      <a:pos x="0" y="30"/>
                    </a:cxn>
                  </a:cxnLst>
                  <a:rect l="0" t="0" r="r" b="b"/>
                  <a:pathLst>
                    <a:path w="21" h="41">
                      <a:moveTo>
                        <a:pt x="0" y="30"/>
                      </a:moveTo>
                      <a:lnTo>
                        <a:pt x="0" y="33"/>
                      </a:lnTo>
                      <a:lnTo>
                        <a:pt x="0" y="35"/>
                      </a:lnTo>
                      <a:lnTo>
                        <a:pt x="0" y="35"/>
                      </a:lnTo>
                      <a:lnTo>
                        <a:pt x="3" y="38"/>
                      </a:lnTo>
                      <a:lnTo>
                        <a:pt x="6" y="41"/>
                      </a:lnTo>
                      <a:lnTo>
                        <a:pt x="6" y="41"/>
                      </a:lnTo>
                      <a:lnTo>
                        <a:pt x="8" y="41"/>
                      </a:lnTo>
                      <a:lnTo>
                        <a:pt x="10" y="41"/>
                      </a:lnTo>
                      <a:lnTo>
                        <a:pt x="13" y="41"/>
                      </a:lnTo>
                      <a:lnTo>
                        <a:pt x="13" y="41"/>
                      </a:lnTo>
                      <a:lnTo>
                        <a:pt x="16" y="41"/>
                      </a:lnTo>
                      <a:lnTo>
                        <a:pt x="19" y="38"/>
                      </a:lnTo>
                      <a:lnTo>
                        <a:pt x="19" y="35"/>
                      </a:lnTo>
                      <a:lnTo>
                        <a:pt x="19" y="35"/>
                      </a:lnTo>
                      <a:lnTo>
                        <a:pt x="21" y="33"/>
                      </a:lnTo>
                      <a:lnTo>
                        <a:pt x="21" y="13"/>
                      </a:lnTo>
                      <a:lnTo>
                        <a:pt x="21" y="8"/>
                      </a:lnTo>
                      <a:lnTo>
                        <a:pt x="19" y="6"/>
                      </a:lnTo>
                      <a:lnTo>
                        <a:pt x="19" y="6"/>
                      </a:lnTo>
                      <a:lnTo>
                        <a:pt x="19" y="2"/>
                      </a:lnTo>
                      <a:lnTo>
                        <a:pt x="16" y="0"/>
                      </a:lnTo>
                      <a:lnTo>
                        <a:pt x="13" y="0"/>
                      </a:lnTo>
                      <a:lnTo>
                        <a:pt x="13" y="0"/>
                      </a:lnTo>
                      <a:lnTo>
                        <a:pt x="10" y="0"/>
                      </a:lnTo>
                      <a:lnTo>
                        <a:pt x="8" y="0"/>
                      </a:lnTo>
                      <a:lnTo>
                        <a:pt x="6" y="0"/>
                      </a:lnTo>
                      <a:lnTo>
                        <a:pt x="6" y="0"/>
                      </a:lnTo>
                      <a:lnTo>
                        <a:pt x="3" y="2"/>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5" name="Line 113"/>
                <p:cNvSpPr>
                  <a:spLocks noChangeShapeType="1"/>
                </p:cNvSpPr>
                <p:nvPr/>
              </p:nvSpPr>
              <p:spPr bwMode="auto">
                <a:xfrm>
                  <a:off x="1434" y="325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6" name="Freeform 114"/>
                <p:cNvSpPr>
                  <a:spLocks/>
                </p:cNvSpPr>
                <p:nvPr/>
              </p:nvSpPr>
              <p:spPr bwMode="auto">
                <a:xfrm>
                  <a:off x="1432" y="3252"/>
                  <a:ext cx="1" cy="5"/>
                </a:xfrm>
                <a:custGeom>
                  <a:avLst/>
                  <a:gdLst/>
                  <a:ahLst/>
                  <a:cxnLst>
                    <a:cxn ang="0">
                      <a:pos x="10" y="0"/>
                    </a:cxn>
                    <a:cxn ang="0">
                      <a:pos x="8" y="0"/>
                    </a:cxn>
                    <a:cxn ang="0">
                      <a:pos x="6" y="0"/>
                    </a:cxn>
                    <a:cxn ang="0">
                      <a:pos x="6" y="0"/>
                    </a:cxn>
                    <a:cxn ang="0">
                      <a:pos x="3" y="2"/>
                    </a:cxn>
                    <a:cxn ang="0">
                      <a:pos x="0" y="6"/>
                    </a:cxn>
                    <a:cxn ang="0">
                      <a:pos x="0" y="6"/>
                    </a:cxn>
                    <a:cxn ang="0">
                      <a:pos x="0" y="8"/>
                    </a:cxn>
                    <a:cxn ang="0">
                      <a:pos x="0" y="11"/>
                    </a:cxn>
                    <a:cxn ang="0">
                      <a:pos x="0" y="13"/>
                    </a:cxn>
                    <a:cxn ang="0">
                      <a:pos x="0" y="13"/>
                    </a:cxn>
                    <a:cxn ang="0">
                      <a:pos x="0" y="17"/>
                    </a:cxn>
                    <a:cxn ang="0">
                      <a:pos x="3" y="19"/>
                    </a:cxn>
                    <a:cxn ang="0">
                      <a:pos x="6" y="19"/>
                    </a:cxn>
                    <a:cxn ang="0">
                      <a:pos x="6" y="22"/>
                    </a:cxn>
                    <a:cxn ang="0">
                      <a:pos x="8" y="22"/>
                    </a:cxn>
                    <a:cxn ang="0">
                      <a:pos x="19" y="22"/>
                    </a:cxn>
                    <a:cxn ang="0">
                      <a:pos x="24" y="22"/>
                    </a:cxn>
                    <a:cxn ang="0">
                      <a:pos x="27" y="22"/>
                    </a:cxn>
                    <a:cxn ang="0">
                      <a:pos x="27" y="19"/>
                    </a:cxn>
                    <a:cxn ang="0">
                      <a:pos x="30" y="19"/>
                    </a:cxn>
                    <a:cxn ang="0">
                      <a:pos x="32" y="17"/>
                    </a:cxn>
                    <a:cxn ang="0">
                      <a:pos x="32" y="13"/>
                    </a:cxn>
                    <a:cxn ang="0">
                      <a:pos x="32" y="13"/>
                    </a:cxn>
                    <a:cxn ang="0">
                      <a:pos x="32" y="11"/>
                    </a:cxn>
                    <a:cxn ang="0">
                      <a:pos x="32" y="8"/>
                    </a:cxn>
                    <a:cxn ang="0">
                      <a:pos x="32" y="6"/>
                    </a:cxn>
                    <a:cxn ang="0">
                      <a:pos x="32" y="6"/>
                    </a:cxn>
                    <a:cxn ang="0">
                      <a:pos x="30" y="2"/>
                    </a:cxn>
                    <a:cxn ang="0">
                      <a:pos x="27" y="0"/>
                    </a:cxn>
                    <a:cxn ang="0">
                      <a:pos x="27" y="0"/>
                    </a:cxn>
                    <a:cxn ang="0">
                      <a:pos x="21" y="0"/>
                    </a:cxn>
                    <a:cxn ang="0">
                      <a:pos x="10" y="0"/>
                    </a:cxn>
                  </a:cxnLst>
                  <a:rect l="0" t="0" r="r" b="b"/>
                  <a:pathLst>
                    <a:path w="32" h="22">
                      <a:moveTo>
                        <a:pt x="10" y="0"/>
                      </a:moveTo>
                      <a:lnTo>
                        <a:pt x="8" y="0"/>
                      </a:lnTo>
                      <a:lnTo>
                        <a:pt x="6" y="0"/>
                      </a:lnTo>
                      <a:lnTo>
                        <a:pt x="6" y="0"/>
                      </a:lnTo>
                      <a:lnTo>
                        <a:pt x="3" y="2"/>
                      </a:lnTo>
                      <a:lnTo>
                        <a:pt x="0" y="6"/>
                      </a:lnTo>
                      <a:lnTo>
                        <a:pt x="0" y="6"/>
                      </a:lnTo>
                      <a:lnTo>
                        <a:pt x="0" y="8"/>
                      </a:lnTo>
                      <a:lnTo>
                        <a:pt x="0" y="11"/>
                      </a:lnTo>
                      <a:lnTo>
                        <a:pt x="0" y="13"/>
                      </a:lnTo>
                      <a:lnTo>
                        <a:pt x="0" y="13"/>
                      </a:lnTo>
                      <a:lnTo>
                        <a:pt x="0" y="17"/>
                      </a:lnTo>
                      <a:lnTo>
                        <a:pt x="3" y="19"/>
                      </a:lnTo>
                      <a:lnTo>
                        <a:pt x="6" y="19"/>
                      </a:lnTo>
                      <a:lnTo>
                        <a:pt x="6" y="22"/>
                      </a:lnTo>
                      <a:lnTo>
                        <a:pt x="8" y="22"/>
                      </a:lnTo>
                      <a:lnTo>
                        <a:pt x="19" y="22"/>
                      </a:lnTo>
                      <a:lnTo>
                        <a:pt x="24" y="22"/>
                      </a:lnTo>
                      <a:lnTo>
                        <a:pt x="27" y="22"/>
                      </a:lnTo>
                      <a:lnTo>
                        <a:pt x="27" y="19"/>
                      </a:lnTo>
                      <a:lnTo>
                        <a:pt x="30" y="19"/>
                      </a:lnTo>
                      <a:lnTo>
                        <a:pt x="32" y="17"/>
                      </a:lnTo>
                      <a:lnTo>
                        <a:pt x="32" y="13"/>
                      </a:lnTo>
                      <a:lnTo>
                        <a:pt x="32" y="13"/>
                      </a:lnTo>
                      <a:lnTo>
                        <a:pt x="32" y="11"/>
                      </a:lnTo>
                      <a:lnTo>
                        <a:pt x="32" y="8"/>
                      </a:lnTo>
                      <a:lnTo>
                        <a:pt x="32" y="6"/>
                      </a:lnTo>
                      <a:lnTo>
                        <a:pt x="32" y="6"/>
                      </a:lnTo>
                      <a:lnTo>
                        <a:pt x="30" y="2"/>
                      </a:lnTo>
                      <a:lnTo>
                        <a:pt x="27" y="0"/>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7" name="Line 115"/>
                <p:cNvSpPr>
                  <a:spLocks noChangeShapeType="1"/>
                </p:cNvSpPr>
                <p:nvPr/>
              </p:nvSpPr>
              <p:spPr bwMode="auto">
                <a:xfrm>
                  <a:off x="1434" y="325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8" name="Freeform 116"/>
                <p:cNvSpPr>
                  <a:spLocks/>
                </p:cNvSpPr>
                <p:nvPr/>
              </p:nvSpPr>
              <p:spPr bwMode="auto">
                <a:xfrm>
                  <a:off x="1434" y="3247"/>
                  <a:ext cx="6" cy="10"/>
                </a:xfrm>
                <a:custGeom>
                  <a:avLst/>
                  <a:gdLst/>
                  <a:ahLst/>
                  <a:cxnLst>
                    <a:cxn ang="0">
                      <a:pos x="0" y="33"/>
                    </a:cxn>
                    <a:cxn ang="0">
                      <a:pos x="0" y="35"/>
                    </a:cxn>
                    <a:cxn ang="0">
                      <a:pos x="3" y="35"/>
                    </a:cxn>
                    <a:cxn ang="0">
                      <a:pos x="3" y="39"/>
                    </a:cxn>
                    <a:cxn ang="0">
                      <a:pos x="3" y="41"/>
                    </a:cxn>
                    <a:cxn ang="0">
                      <a:pos x="6" y="41"/>
                    </a:cxn>
                    <a:cxn ang="0">
                      <a:pos x="9" y="44"/>
                    </a:cxn>
                    <a:cxn ang="0">
                      <a:pos x="9" y="44"/>
                    </a:cxn>
                    <a:cxn ang="0">
                      <a:pos x="11" y="44"/>
                    </a:cxn>
                    <a:cxn ang="0">
                      <a:pos x="14" y="44"/>
                    </a:cxn>
                    <a:cxn ang="0">
                      <a:pos x="17" y="44"/>
                    </a:cxn>
                    <a:cxn ang="0">
                      <a:pos x="17" y="41"/>
                    </a:cxn>
                    <a:cxn ang="0">
                      <a:pos x="20" y="41"/>
                    </a:cxn>
                    <a:cxn ang="0">
                      <a:pos x="22" y="39"/>
                    </a:cxn>
                    <a:cxn ang="0">
                      <a:pos x="22" y="35"/>
                    </a:cxn>
                    <a:cxn ang="0">
                      <a:pos x="22" y="35"/>
                    </a:cxn>
                    <a:cxn ang="0">
                      <a:pos x="22" y="17"/>
                    </a:cxn>
                    <a:cxn ang="0">
                      <a:pos x="22" y="11"/>
                    </a:cxn>
                    <a:cxn ang="0">
                      <a:pos x="22" y="8"/>
                    </a:cxn>
                    <a:cxn ang="0">
                      <a:pos x="22" y="6"/>
                    </a:cxn>
                    <a:cxn ang="0">
                      <a:pos x="20" y="6"/>
                    </a:cxn>
                    <a:cxn ang="0">
                      <a:pos x="17" y="3"/>
                    </a:cxn>
                    <a:cxn ang="0">
                      <a:pos x="17" y="3"/>
                    </a:cxn>
                    <a:cxn ang="0">
                      <a:pos x="14" y="3"/>
                    </a:cxn>
                    <a:cxn ang="0">
                      <a:pos x="11" y="0"/>
                    </a:cxn>
                    <a:cxn ang="0">
                      <a:pos x="9" y="3"/>
                    </a:cxn>
                    <a:cxn ang="0">
                      <a:pos x="9" y="3"/>
                    </a:cxn>
                    <a:cxn ang="0">
                      <a:pos x="6" y="3"/>
                    </a:cxn>
                    <a:cxn ang="0">
                      <a:pos x="3" y="6"/>
                    </a:cxn>
                    <a:cxn ang="0">
                      <a:pos x="3" y="6"/>
                    </a:cxn>
                    <a:cxn ang="0">
                      <a:pos x="3" y="8"/>
                    </a:cxn>
                    <a:cxn ang="0">
                      <a:pos x="0" y="13"/>
                    </a:cxn>
                    <a:cxn ang="0">
                      <a:pos x="0" y="33"/>
                    </a:cxn>
                  </a:cxnLst>
                  <a:rect l="0" t="0" r="r" b="b"/>
                  <a:pathLst>
                    <a:path w="22" h="44">
                      <a:moveTo>
                        <a:pt x="0" y="33"/>
                      </a:moveTo>
                      <a:lnTo>
                        <a:pt x="0" y="35"/>
                      </a:lnTo>
                      <a:lnTo>
                        <a:pt x="3" y="35"/>
                      </a:lnTo>
                      <a:lnTo>
                        <a:pt x="3" y="39"/>
                      </a:lnTo>
                      <a:lnTo>
                        <a:pt x="3" y="41"/>
                      </a:lnTo>
                      <a:lnTo>
                        <a:pt x="6" y="41"/>
                      </a:lnTo>
                      <a:lnTo>
                        <a:pt x="9" y="44"/>
                      </a:lnTo>
                      <a:lnTo>
                        <a:pt x="9" y="44"/>
                      </a:lnTo>
                      <a:lnTo>
                        <a:pt x="11" y="44"/>
                      </a:lnTo>
                      <a:lnTo>
                        <a:pt x="14" y="44"/>
                      </a:lnTo>
                      <a:lnTo>
                        <a:pt x="17" y="44"/>
                      </a:lnTo>
                      <a:lnTo>
                        <a:pt x="17" y="41"/>
                      </a:lnTo>
                      <a:lnTo>
                        <a:pt x="20" y="41"/>
                      </a:lnTo>
                      <a:lnTo>
                        <a:pt x="22" y="39"/>
                      </a:lnTo>
                      <a:lnTo>
                        <a:pt x="22" y="35"/>
                      </a:lnTo>
                      <a:lnTo>
                        <a:pt x="22" y="35"/>
                      </a:lnTo>
                      <a:lnTo>
                        <a:pt x="22" y="17"/>
                      </a:lnTo>
                      <a:lnTo>
                        <a:pt x="22" y="11"/>
                      </a:lnTo>
                      <a:lnTo>
                        <a:pt x="22" y="8"/>
                      </a:lnTo>
                      <a:lnTo>
                        <a:pt x="22" y="6"/>
                      </a:lnTo>
                      <a:lnTo>
                        <a:pt x="20" y="6"/>
                      </a:lnTo>
                      <a:lnTo>
                        <a:pt x="17" y="3"/>
                      </a:lnTo>
                      <a:lnTo>
                        <a:pt x="17" y="3"/>
                      </a:lnTo>
                      <a:lnTo>
                        <a:pt x="14" y="3"/>
                      </a:lnTo>
                      <a:lnTo>
                        <a:pt x="11" y="0"/>
                      </a:lnTo>
                      <a:lnTo>
                        <a:pt x="9" y="3"/>
                      </a:lnTo>
                      <a:lnTo>
                        <a:pt x="9" y="3"/>
                      </a:lnTo>
                      <a:lnTo>
                        <a:pt x="6" y="3"/>
                      </a:lnTo>
                      <a:lnTo>
                        <a:pt x="3" y="6"/>
                      </a:lnTo>
                      <a:lnTo>
                        <a:pt x="3" y="6"/>
                      </a:lnTo>
                      <a:lnTo>
                        <a:pt x="3"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09" name="Line 117"/>
                <p:cNvSpPr>
                  <a:spLocks noChangeShapeType="1"/>
                </p:cNvSpPr>
                <p:nvPr/>
              </p:nvSpPr>
              <p:spPr bwMode="auto">
                <a:xfrm>
                  <a:off x="1437" y="32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0" name="Freeform 118"/>
                <p:cNvSpPr>
                  <a:spLocks/>
                </p:cNvSpPr>
                <p:nvPr/>
              </p:nvSpPr>
              <p:spPr bwMode="auto">
                <a:xfrm>
                  <a:off x="1434" y="3247"/>
                  <a:ext cx="22" cy="5"/>
                </a:xfrm>
                <a:custGeom>
                  <a:avLst/>
                  <a:gdLst/>
                  <a:ahLst/>
                  <a:cxnLst>
                    <a:cxn ang="0">
                      <a:pos x="11" y="0"/>
                    </a:cxn>
                    <a:cxn ang="0">
                      <a:pos x="9" y="3"/>
                    </a:cxn>
                    <a:cxn ang="0">
                      <a:pos x="9" y="3"/>
                    </a:cxn>
                    <a:cxn ang="0">
                      <a:pos x="6" y="3"/>
                    </a:cxn>
                    <a:cxn ang="0">
                      <a:pos x="3" y="6"/>
                    </a:cxn>
                    <a:cxn ang="0">
                      <a:pos x="3" y="6"/>
                    </a:cxn>
                    <a:cxn ang="0">
                      <a:pos x="3" y="8"/>
                    </a:cxn>
                    <a:cxn ang="0">
                      <a:pos x="0" y="11"/>
                    </a:cxn>
                    <a:cxn ang="0">
                      <a:pos x="0" y="11"/>
                    </a:cxn>
                    <a:cxn ang="0">
                      <a:pos x="0" y="13"/>
                    </a:cxn>
                    <a:cxn ang="0">
                      <a:pos x="3" y="17"/>
                    </a:cxn>
                    <a:cxn ang="0">
                      <a:pos x="3" y="19"/>
                    </a:cxn>
                    <a:cxn ang="0">
                      <a:pos x="3" y="19"/>
                    </a:cxn>
                    <a:cxn ang="0">
                      <a:pos x="6" y="22"/>
                    </a:cxn>
                    <a:cxn ang="0">
                      <a:pos x="9" y="22"/>
                    </a:cxn>
                    <a:cxn ang="0">
                      <a:pos x="9" y="22"/>
                    </a:cxn>
                    <a:cxn ang="0">
                      <a:pos x="33" y="22"/>
                    </a:cxn>
                    <a:cxn ang="0">
                      <a:pos x="38" y="22"/>
                    </a:cxn>
                    <a:cxn ang="0">
                      <a:pos x="42" y="22"/>
                    </a:cxn>
                    <a:cxn ang="0">
                      <a:pos x="44" y="22"/>
                    </a:cxn>
                    <a:cxn ang="0">
                      <a:pos x="44" y="19"/>
                    </a:cxn>
                    <a:cxn ang="0">
                      <a:pos x="47" y="19"/>
                    </a:cxn>
                    <a:cxn ang="0">
                      <a:pos x="47" y="17"/>
                    </a:cxn>
                    <a:cxn ang="0">
                      <a:pos x="47" y="13"/>
                    </a:cxn>
                    <a:cxn ang="0">
                      <a:pos x="47" y="11"/>
                    </a:cxn>
                    <a:cxn ang="0">
                      <a:pos x="47" y="11"/>
                    </a:cxn>
                    <a:cxn ang="0">
                      <a:pos x="47" y="8"/>
                    </a:cxn>
                    <a:cxn ang="0">
                      <a:pos x="47" y="6"/>
                    </a:cxn>
                    <a:cxn ang="0">
                      <a:pos x="44" y="6"/>
                    </a:cxn>
                    <a:cxn ang="0">
                      <a:pos x="44" y="3"/>
                    </a:cxn>
                    <a:cxn ang="0">
                      <a:pos x="42" y="3"/>
                    </a:cxn>
                    <a:cxn ang="0">
                      <a:pos x="36" y="0"/>
                    </a:cxn>
                    <a:cxn ang="0">
                      <a:pos x="11" y="0"/>
                    </a:cxn>
                  </a:cxnLst>
                  <a:rect l="0" t="0" r="r" b="b"/>
                  <a:pathLst>
                    <a:path w="47" h="22">
                      <a:moveTo>
                        <a:pt x="11" y="0"/>
                      </a:moveTo>
                      <a:lnTo>
                        <a:pt x="9" y="3"/>
                      </a:lnTo>
                      <a:lnTo>
                        <a:pt x="9" y="3"/>
                      </a:lnTo>
                      <a:lnTo>
                        <a:pt x="6" y="3"/>
                      </a:lnTo>
                      <a:lnTo>
                        <a:pt x="3" y="6"/>
                      </a:lnTo>
                      <a:lnTo>
                        <a:pt x="3" y="6"/>
                      </a:lnTo>
                      <a:lnTo>
                        <a:pt x="3" y="8"/>
                      </a:lnTo>
                      <a:lnTo>
                        <a:pt x="0" y="11"/>
                      </a:lnTo>
                      <a:lnTo>
                        <a:pt x="0" y="11"/>
                      </a:lnTo>
                      <a:lnTo>
                        <a:pt x="0" y="13"/>
                      </a:lnTo>
                      <a:lnTo>
                        <a:pt x="3" y="17"/>
                      </a:lnTo>
                      <a:lnTo>
                        <a:pt x="3" y="19"/>
                      </a:lnTo>
                      <a:lnTo>
                        <a:pt x="3" y="19"/>
                      </a:lnTo>
                      <a:lnTo>
                        <a:pt x="6" y="22"/>
                      </a:lnTo>
                      <a:lnTo>
                        <a:pt x="9" y="22"/>
                      </a:lnTo>
                      <a:lnTo>
                        <a:pt x="9" y="22"/>
                      </a:lnTo>
                      <a:lnTo>
                        <a:pt x="33" y="22"/>
                      </a:lnTo>
                      <a:lnTo>
                        <a:pt x="38" y="22"/>
                      </a:lnTo>
                      <a:lnTo>
                        <a:pt x="42" y="22"/>
                      </a:lnTo>
                      <a:lnTo>
                        <a:pt x="44" y="22"/>
                      </a:lnTo>
                      <a:lnTo>
                        <a:pt x="44" y="19"/>
                      </a:lnTo>
                      <a:lnTo>
                        <a:pt x="47" y="19"/>
                      </a:lnTo>
                      <a:lnTo>
                        <a:pt x="47" y="17"/>
                      </a:lnTo>
                      <a:lnTo>
                        <a:pt x="47" y="13"/>
                      </a:lnTo>
                      <a:lnTo>
                        <a:pt x="47" y="11"/>
                      </a:lnTo>
                      <a:lnTo>
                        <a:pt x="47" y="11"/>
                      </a:lnTo>
                      <a:lnTo>
                        <a:pt x="47" y="8"/>
                      </a:lnTo>
                      <a:lnTo>
                        <a:pt x="47" y="6"/>
                      </a:lnTo>
                      <a:lnTo>
                        <a:pt x="44" y="6"/>
                      </a:lnTo>
                      <a:lnTo>
                        <a:pt x="44" y="3"/>
                      </a:lnTo>
                      <a:lnTo>
                        <a:pt x="42"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1" name="Line 119"/>
                <p:cNvSpPr>
                  <a:spLocks noChangeShapeType="1"/>
                </p:cNvSpPr>
                <p:nvPr/>
              </p:nvSpPr>
              <p:spPr bwMode="auto">
                <a:xfrm>
                  <a:off x="1440" y="324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2" name="Freeform 120"/>
                <p:cNvSpPr>
                  <a:spLocks/>
                </p:cNvSpPr>
                <p:nvPr/>
              </p:nvSpPr>
              <p:spPr bwMode="auto">
                <a:xfrm>
                  <a:off x="1440" y="3242"/>
                  <a:ext cx="6" cy="10"/>
                </a:xfrm>
                <a:custGeom>
                  <a:avLst/>
                  <a:gdLst/>
                  <a:ahLst/>
                  <a:cxnLst>
                    <a:cxn ang="0">
                      <a:pos x="0" y="29"/>
                    </a:cxn>
                    <a:cxn ang="0">
                      <a:pos x="0" y="31"/>
                    </a:cxn>
                    <a:cxn ang="0">
                      <a:pos x="2" y="35"/>
                    </a:cxn>
                    <a:cxn ang="0">
                      <a:pos x="2" y="37"/>
                    </a:cxn>
                    <a:cxn ang="0">
                      <a:pos x="2" y="37"/>
                    </a:cxn>
                    <a:cxn ang="0">
                      <a:pos x="6" y="40"/>
                    </a:cxn>
                    <a:cxn ang="0">
                      <a:pos x="8" y="40"/>
                    </a:cxn>
                    <a:cxn ang="0">
                      <a:pos x="11" y="40"/>
                    </a:cxn>
                    <a:cxn ang="0">
                      <a:pos x="11" y="40"/>
                    </a:cxn>
                    <a:cxn ang="0">
                      <a:pos x="13" y="40"/>
                    </a:cxn>
                    <a:cxn ang="0">
                      <a:pos x="17" y="40"/>
                    </a:cxn>
                    <a:cxn ang="0">
                      <a:pos x="19" y="40"/>
                    </a:cxn>
                    <a:cxn ang="0">
                      <a:pos x="19" y="37"/>
                    </a:cxn>
                    <a:cxn ang="0">
                      <a:pos x="22" y="37"/>
                    </a:cxn>
                    <a:cxn ang="0">
                      <a:pos x="22" y="35"/>
                    </a:cxn>
                    <a:cxn ang="0">
                      <a:pos x="22" y="31"/>
                    </a:cxn>
                    <a:cxn ang="0">
                      <a:pos x="22" y="13"/>
                    </a:cxn>
                    <a:cxn ang="0">
                      <a:pos x="22" y="7"/>
                    </a:cxn>
                    <a:cxn ang="0">
                      <a:pos x="22" y="7"/>
                    </a:cxn>
                    <a:cxn ang="0">
                      <a:pos x="22" y="5"/>
                    </a:cxn>
                    <a:cxn ang="0">
                      <a:pos x="19" y="2"/>
                    </a:cxn>
                    <a:cxn ang="0">
                      <a:pos x="19" y="2"/>
                    </a:cxn>
                    <a:cxn ang="0">
                      <a:pos x="17" y="0"/>
                    </a:cxn>
                    <a:cxn ang="0">
                      <a:pos x="13" y="0"/>
                    </a:cxn>
                    <a:cxn ang="0">
                      <a:pos x="11" y="0"/>
                    </a:cxn>
                    <a:cxn ang="0">
                      <a:pos x="11" y="0"/>
                    </a:cxn>
                    <a:cxn ang="0">
                      <a:pos x="8" y="0"/>
                    </a:cxn>
                    <a:cxn ang="0">
                      <a:pos x="6" y="2"/>
                    </a:cxn>
                    <a:cxn ang="0">
                      <a:pos x="2" y="2"/>
                    </a:cxn>
                    <a:cxn ang="0">
                      <a:pos x="2" y="5"/>
                    </a:cxn>
                    <a:cxn ang="0">
                      <a:pos x="2" y="7"/>
                    </a:cxn>
                    <a:cxn ang="0">
                      <a:pos x="0" y="11"/>
                    </a:cxn>
                    <a:cxn ang="0">
                      <a:pos x="0" y="29"/>
                    </a:cxn>
                  </a:cxnLst>
                  <a:rect l="0" t="0" r="r" b="b"/>
                  <a:pathLst>
                    <a:path w="22" h="40">
                      <a:moveTo>
                        <a:pt x="0" y="29"/>
                      </a:moveTo>
                      <a:lnTo>
                        <a:pt x="0" y="31"/>
                      </a:lnTo>
                      <a:lnTo>
                        <a:pt x="2" y="35"/>
                      </a:lnTo>
                      <a:lnTo>
                        <a:pt x="2" y="37"/>
                      </a:lnTo>
                      <a:lnTo>
                        <a:pt x="2" y="37"/>
                      </a:lnTo>
                      <a:lnTo>
                        <a:pt x="6" y="40"/>
                      </a:lnTo>
                      <a:lnTo>
                        <a:pt x="8" y="40"/>
                      </a:lnTo>
                      <a:lnTo>
                        <a:pt x="11" y="40"/>
                      </a:lnTo>
                      <a:lnTo>
                        <a:pt x="11" y="40"/>
                      </a:lnTo>
                      <a:lnTo>
                        <a:pt x="13" y="40"/>
                      </a:lnTo>
                      <a:lnTo>
                        <a:pt x="17" y="40"/>
                      </a:lnTo>
                      <a:lnTo>
                        <a:pt x="19" y="40"/>
                      </a:lnTo>
                      <a:lnTo>
                        <a:pt x="19" y="37"/>
                      </a:lnTo>
                      <a:lnTo>
                        <a:pt x="22" y="37"/>
                      </a:lnTo>
                      <a:lnTo>
                        <a:pt x="22" y="35"/>
                      </a:lnTo>
                      <a:lnTo>
                        <a:pt x="22" y="31"/>
                      </a:lnTo>
                      <a:lnTo>
                        <a:pt x="22" y="13"/>
                      </a:lnTo>
                      <a:lnTo>
                        <a:pt x="22" y="7"/>
                      </a:lnTo>
                      <a:lnTo>
                        <a:pt x="22" y="7"/>
                      </a:lnTo>
                      <a:lnTo>
                        <a:pt x="22" y="5"/>
                      </a:lnTo>
                      <a:lnTo>
                        <a:pt x="19" y="2"/>
                      </a:lnTo>
                      <a:lnTo>
                        <a:pt x="19" y="2"/>
                      </a:lnTo>
                      <a:lnTo>
                        <a:pt x="17" y="0"/>
                      </a:lnTo>
                      <a:lnTo>
                        <a:pt x="13" y="0"/>
                      </a:lnTo>
                      <a:lnTo>
                        <a:pt x="11" y="0"/>
                      </a:lnTo>
                      <a:lnTo>
                        <a:pt x="11" y="0"/>
                      </a:lnTo>
                      <a:lnTo>
                        <a:pt x="8" y="0"/>
                      </a:lnTo>
                      <a:lnTo>
                        <a:pt x="6" y="2"/>
                      </a:lnTo>
                      <a:lnTo>
                        <a:pt x="2" y="2"/>
                      </a:lnTo>
                      <a:lnTo>
                        <a:pt x="2" y="5"/>
                      </a:lnTo>
                      <a:lnTo>
                        <a:pt x="2" y="7"/>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3" name="Line 121"/>
                <p:cNvSpPr>
                  <a:spLocks noChangeShapeType="1"/>
                </p:cNvSpPr>
                <p:nvPr/>
              </p:nvSpPr>
              <p:spPr bwMode="auto">
                <a:xfrm>
                  <a:off x="1443" y="32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4" name="Freeform 122"/>
                <p:cNvSpPr>
                  <a:spLocks/>
                </p:cNvSpPr>
                <p:nvPr/>
              </p:nvSpPr>
              <p:spPr bwMode="auto">
                <a:xfrm>
                  <a:off x="1440" y="3242"/>
                  <a:ext cx="18" cy="5"/>
                </a:xfrm>
                <a:custGeom>
                  <a:avLst/>
                  <a:gdLst/>
                  <a:ahLst/>
                  <a:cxnLst>
                    <a:cxn ang="0">
                      <a:pos x="11" y="0"/>
                    </a:cxn>
                    <a:cxn ang="0">
                      <a:pos x="11" y="0"/>
                    </a:cxn>
                    <a:cxn ang="0">
                      <a:pos x="8" y="0"/>
                    </a:cxn>
                    <a:cxn ang="0">
                      <a:pos x="6" y="2"/>
                    </a:cxn>
                    <a:cxn ang="0">
                      <a:pos x="2" y="2"/>
                    </a:cxn>
                    <a:cxn ang="0">
                      <a:pos x="2" y="5"/>
                    </a:cxn>
                    <a:cxn ang="0">
                      <a:pos x="2" y="7"/>
                    </a:cxn>
                    <a:cxn ang="0">
                      <a:pos x="0" y="7"/>
                    </a:cxn>
                    <a:cxn ang="0">
                      <a:pos x="0" y="11"/>
                    </a:cxn>
                    <a:cxn ang="0">
                      <a:pos x="0" y="13"/>
                    </a:cxn>
                    <a:cxn ang="0">
                      <a:pos x="2" y="16"/>
                    </a:cxn>
                    <a:cxn ang="0">
                      <a:pos x="2" y="16"/>
                    </a:cxn>
                    <a:cxn ang="0">
                      <a:pos x="2" y="18"/>
                    </a:cxn>
                    <a:cxn ang="0">
                      <a:pos x="6" y="18"/>
                    </a:cxn>
                    <a:cxn ang="0">
                      <a:pos x="8" y="21"/>
                    </a:cxn>
                    <a:cxn ang="0">
                      <a:pos x="11" y="21"/>
                    </a:cxn>
                    <a:cxn ang="0">
                      <a:pos x="35" y="21"/>
                    </a:cxn>
                    <a:cxn ang="0">
                      <a:pos x="38" y="21"/>
                    </a:cxn>
                    <a:cxn ang="0">
                      <a:pos x="41" y="21"/>
                    </a:cxn>
                    <a:cxn ang="0">
                      <a:pos x="44" y="18"/>
                    </a:cxn>
                    <a:cxn ang="0">
                      <a:pos x="44" y="18"/>
                    </a:cxn>
                    <a:cxn ang="0">
                      <a:pos x="46" y="16"/>
                    </a:cxn>
                    <a:cxn ang="0">
                      <a:pos x="46" y="16"/>
                    </a:cxn>
                    <a:cxn ang="0">
                      <a:pos x="46" y="13"/>
                    </a:cxn>
                    <a:cxn ang="0">
                      <a:pos x="46" y="11"/>
                    </a:cxn>
                    <a:cxn ang="0">
                      <a:pos x="46" y="7"/>
                    </a:cxn>
                    <a:cxn ang="0">
                      <a:pos x="46" y="7"/>
                    </a:cxn>
                    <a:cxn ang="0">
                      <a:pos x="46" y="5"/>
                    </a:cxn>
                    <a:cxn ang="0">
                      <a:pos x="44" y="2"/>
                    </a:cxn>
                    <a:cxn ang="0">
                      <a:pos x="44" y="2"/>
                    </a:cxn>
                    <a:cxn ang="0">
                      <a:pos x="41" y="0"/>
                    </a:cxn>
                    <a:cxn ang="0">
                      <a:pos x="35" y="0"/>
                    </a:cxn>
                    <a:cxn ang="0">
                      <a:pos x="11" y="0"/>
                    </a:cxn>
                  </a:cxnLst>
                  <a:rect l="0" t="0" r="r" b="b"/>
                  <a:pathLst>
                    <a:path w="46" h="21">
                      <a:moveTo>
                        <a:pt x="11" y="0"/>
                      </a:moveTo>
                      <a:lnTo>
                        <a:pt x="11" y="0"/>
                      </a:lnTo>
                      <a:lnTo>
                        <a:pt x="8" y="0"/>
                      </a:lnTo>
                      <a:lnTo>
                        <a:pt x="6" y="2"/>
                      </a:lnTo>
                      <a:lnTo>
                        <a:pt x="2" y="2"/>
                      </a:lnTo>
                      <a:lnTo>
                        <a:pt x="2" y="5"/>
                      </a:lnTo>
                      <a:lnTo>
                        <a:pt x="2" y="7"/>
                      </a:lnTo>
                      <a:lnTo>
                        <a:pt x="0" y="7"/>
                      </a:lnTo>
                      <a:lnTo>
                        <a:pt x="0" y="11"/>
                      </a:lnTo>
                      <a:lnTo>
                        <a:pt x="0" y="13"/>
                      </a:lnTo>
                      <a:lnTo>
                        <a:pt x="2" y="16"/>
                      </a:lnTo>
                      <a:lnTo>
                        <a:pt x="2" y="16"/>
                      </a:lnTo>
                      <a:lnTo>
                        <a:pt x="2" y="18"/>
                      </a:lnTo>
                      <a:lnTo>
                        <a:pt x="6" y="18"/>
                      </a:lnTo>
                      <a:lnTo>
                        <a:pt x="8" y="21"/>
                      </a:lnTo>
                      <a:lnTo>
                        <a:pt x="11" y="21"/>
                      </a:lnTo>
                      <a:lnTo>
                        <a:pt x="35" y="21"/>
                      </a:lnTo>
                      <a:lnTo>
                        <a:pt x="38" y="21"/>
                      </a:lnTo>
                      <a:lnTo>
                        <a:pt x="41" y="21"/>
                      </a:lnTo>
                      <a:lnTo>
                        <a:pt x="44" y="18"/>
                      </a:lnTo>
                      <a:lnTo>
                        <a:pt x="44" y="18"/>
                      </a:lnTo>
                      <a:lnTo>
                        <a:pt x="46" y="16"/>
                      </a:lnTo>
                      <a:lnTo>
                        <a:pt x="46" y="16"/>
                      </a:lnTo>
                      <a:lnTo>
                        <a:pt x="46" y="13"/>
                      </a:lnTo>
                      <a:lnTo>
                        <a:pt x="46" y="11"/>
                      </a:lnTo>
                      <a:lnTo>
                        <a:pt x="46" y="7"/>
                      </a:lnTo>
                      <a:lnTo>
                        <a:pt x="46" y="7"/>
                      </a:lnTo>
                      <a:lnTo>
                        <a:pt x="46" y="5"/>
                      </a:lnTo>
                      <a:lnTo>
                        <a:pt x="44" y="2"/>
                      </a:lnTo>
                      <a:lnTo>
                        <a:pt x="44" y="2"/>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5" name="Line 123"/>
                <p:cNvSpPr>
                  <a:spLocks noChangeShapeType="1"/>
                </p:cNvSpPr>
                <p:nvPr/>
              </p:nvSpPr>
              <p:spPr bwMode="auto">
                <a:xfrm>
                  <a:off x="1446" y="32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6" name="Freeform 124"/>
                <p:cNvSpPr>
                  <a:spLocks/>
                </p:cNvSpPr>
                <p:nvPr/>
              </p:nvSpPr>
              <p:spPr bwMode="auto">
                <a:xfrm>
                  <a:off x="1446" y="3237"/>
                  <a:ext cx="6" cy="0"/>
                </a:xfrm>
                <a:custGeom>
                  <a:avLst/>
                  <a:gdLst/>
                  <a:ahLst/>
                  <a:cxnLst>
                    <a:cxn ang="0">
                      <a:pos x="0" y="31"/>
                    </a:cxn>
                    <a:cxn ang="0">
                      <a:pos x="0" y="33"/>
                    </a:cxn>
                    <a:cxn ang="0">
                      <a:pos x="4" y="36"/>
                    </a:cxn>
                    <a:cxn ang="0">
                      <a:pos x="4" y="36"/>
                    </a:cxn>
                    <a:cxn ang="0">
                      <a:pos x="6" y="38"/>
                    </a:cxn>
                    <a:cxn ang="0">
                      <a:pos x="6" y="38"/>
                    </a:cxn>
                    <a:cxn ang="0">
                      <a:pos x="9" y="41"/>
                    </a:cxn>
                    <a:cxn ang="0">
                      <a:pos x="11" y="41"/>
                    </a:cxn>
                    <a:cxn ang="0">
                      <a:pos x="11" y="41"/>
                    </a:cxn>
                    <a:cxn ang="0">
                      <a:pos x="14" y="41"/>
                    </a:cxn>
                    <a:cxn ang="0">
                      <a:pos x="17" y="41"/>
                    </a:cxn>
                    <a:cxn ang="0">
                      <a:pos x="20" y="38"/>
                    </a:cxn>
                    <a:cxn ang="0">
                      <a:pos x="20" y="38"/>
                    </a:cxn>
                    <a:cxn ang="0">
                      <a:pos x="22" y="36"/>
                    </a:cxn>
                    <a:cxn ang="0">
                      <a:pos x="22" y="36"/>
                    </a:cxn>
                    <a:cxn ang="0">
                      <a:pos x="22" y="33"/>
                    </a:cxn>
                    <a:cxn ang="0">
                      <a:pos x="22" y="14"/>
                    </a:cxn>
                    <a:cxn ang="0">
                      <a:pos x="22" y="9"/>
                    </a:cxn>
                    <a:cxn ang="0">
                      <a:pos x="22" y="6"/>
                    </a:cxn>
                    <a:cxn ang="0">
                      <a:pos x="22" y="3"/>
                    </a:cxn>
                    <a:cxn ang="0">
                      <a:pos x="20" y="3"/>
                    </a:cxn>
                    <a:cxn ang="0">
                      <a:pos x="20" y="0"/>
                    </a:cxn>
                    <a:cxn ang="0">
                      <a:pos x="17" y="0"/>
                    </a:cxn>
                    <a:cxn ang="0">
                      <a:pos x="14" y="0"/>
                    </a:cxn>
                    <a:cxn ang="0">
                      <a:pos x="11" y="0"/>
                    </a:cxn>
                    <a:cxn ang="0">
                      <a:pos x="11" y="0"/>
                    </a:cxn>
                    <a:cxn ang="0">
                      <a:pos x="9" y="0"/>
                    </a:cxn>
                    <a:cxn ang="0">
                      <a:pos x="6" y="0"/>
                    </a:cxn>
                    <a:cxn ang="0">
                      <a:pos x="6" y="3"/>
                    </a:cxn>
                    <a:cxn ang="0">
                      <a:pos x="4" y="3"/>
                    </a:cxn>
                    <a:cxn ang="0">
                      <a:pos x="4" y="6"/>
                    </a:cxn>
                    <a:cxn ang="0">
                      <a:pos x="0" y="11"/>
                    </a:cxn>
                    <a:cxn ang="0">
                      <a:pos x="0" y="31"/>
                    </a:cxn>
                  </a:cxnLst>
                  <a:rect l="0" t="0" r="r" b="b"/>
                  <a:pathLst>
                    <a:path w="22" h="41">
                      <a:moveTo>
                        <a:pt x="0" y="31"/>
                      </a:moveTo>
                      <a:lnTo>
                        <a:pt x="0" y="33"/>
                      </a:lnTo>
                      <a:lnTo>
                        <a:pt x="4" y="36"/>
                      </a:lnTo>
                      <a:lnTo>
                        <a:pt x="4" y="36"/>
                      </a:lnTo>
                      <a:lnTo>
                        <a:pt x="6" y="38"/>
                      </a:lnTo>
                      <a:lnTo>
                        <a:pt x="6" y="38"/>
                      </a:lnTo>
                      <a:lnTo>
                        <a:pt x="9" y="41"/>
                      </a:lnTo>
                      <a:lnTo>
                        <a:pt x="11" y="41"/>
                      </a:lnTo>
                      <a:lnTo>
                        <a:pt x="11" y="41"/>
                      </a:lnTo>
                      <a:lnTo>
                        <a:pt x="14" y="41"/>
                      </a:lnTo>
                      <a:lnTo>
                        <a:pt x="17" y="41"/>
                      </a:lnTo>
                      <a:lnTo>
                        <a:pt x="20" y="38"/>
                      </a:lnTo>
                      <a:lnTo>
                        <a:pt x="20" y="38"/>
                      </a:lnTo>
                      <a:lnTo>
                        <a:pt x="22" y="36"/>
                      </a:lnTo>
                      <a:lnTo>
                        <a:pt x="22" y="36"/>
                      </a:lnTo>
                      <a:lnTo>
                        <a:pt x="22" y="33"/>
                      </a:lnTo>
                      <a:lnTo>
                        <a:pt x="22" y="14"/>
                      </a:lnTo>
                      <a:lnTo>
                        <a:pt x="22" y="9"/>
                      </a:lnTo>
                      <a:lnTo>
                        <a:pt x="22" y="6"/>
                      </a:lnTo>
                      <a:lnTo>
                        <a:pt x="22" y="3"/>
                      </a:lnTo>
                      <a:lnTo>
                        <a:pt x="20" y="3"/>
                      </a:lnTo>
                      <a:lnTo>
                        <a:pt x="20" y="0"/>
                      </a:lnTo>
                      <a:lnTo>
                        <a:pt x="17" y="0"/>
                      </a:lnTo>
                      <a:lnTo>
                        <a:pt x="14" y="0"/>
                      </a:lnTo>
                      <a:lnTo>
                        <a:pt x="11" y="0"/>
                      </a:lnTo>
                      <a:lnTo>
                        <a:pt x="11" y="0"/>
                      </a:lnTo>
                      <a:lnTo>
                        <a:pt x="9" y="0"/>
                      </a:lnTo>
                      <a:lnTo>
                        <a:pt x="6" y="0"/>
                      </a:lnTo>
                      <a:lnTo>
                        <a:pt x="6" y="3"/>
                      </a:lnTo>
                      <a:lnTo>
                        <a:pt x="4" y="3"/>
                      </a:lnTo>
                      <a:lnTo>
                        <a:pt x="4"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7" name="Line 125"/>
                <p:cNvSpPr>
                  <a:spLocks noChangeShapeType="1"/>
                </p:cNvSpPr>
                <p:nvPr/>
              </p:nvSpPr>
              <p:spPr bwMode="auto">
                <a:xfrm>
                  <a:off x="1449" y="323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8" name="Freeform 126"/>
                <p:cNvSpPr>
                  <a:spLocks/>
                </p:cNvSpPr>
                <p:nvPr/>
              </p:nvSpPr>
              <p:spPr bwMode="auto">
                <a:xfrm>
                  <a:off x="1446" y="3237"/>
                  <a:ext cx="15" cy="0"/>
                </a:xfrm>
                <a:custGeom>
                  <a:avLst/>
                  <a:gdLst/>
                  <a:ahLst/>
                  <a:cxnLst>
                    <a:cxn ang="0">
                      <a:pos x="11" y="0"/>
                    </a:cxn>
                    <a:cxn ang="0">
                      <a:pos x="11" y="0"/>
                    </a:cxn>
                    <a:cxn ang="0">
                      <a:pos x="9" y="0"/>
                    </a:cxn>
                    <a:cxn ang="0">
                      <a:pos x="6" y="0"/>
                    </a:cxn>
                    <a:cxn ang="0">
                      <a:pos x="6" y="3"/>
                    </a:cxn>
                    <a:cxn ang="0">
                      <a:pos x="4" y="3"/>
                    </a:cxn>
                    <a:cxn ang="0">
                      <a:pos x="4" y="6"/>
                    </a:cxn>
                    <a:cxn ang="0">
                      <a:pos x="0" y="9"/>
                    </a:cxn>
                    <a:cxn ang="0">
                      <a:pos x="0" y="11"/>
                    </a:cxn>
                    <a:cxn ang="0">
                      <a:pos x="0" y="11"/>
                    </a:cxn>
                    <a:cxn ang="0">
                      <a:pos x="4" y="14"/>
                    </a:cxn>
                    <a:cxn ang="0">
                      <a:pos x="4" y="17"/>
                    </a:cxn>
                    <a:cxn ang="0">
                      <a:pos x="6" y="20"/>
                    </a:cxn>
                    <a:cxn ang="0">
                      <a:pos x="6" y="20"/>
                    </a:cxn>
                    <a:cxn ang="0">
                      <a:pos x="9" y="20"/>
                    </a:cxn>
                    <a:cxn ang="0">
                      <a:pos x="11" y="22"/>
                    </a:cxn>
                    <a:cxn ang="0">
                      <a:pos x="46" y="22"/>
                    </a:cxn>
                    <a:cxn ang="0">
                      <a:pos x="52" y="22"/>
                    </a:cxn>
                    <a:cxn ang="0">
                      <a:pos x="52" y="20"/>
                    </a:cxn>
                    <a:cxn ang="0">
                      <a:pos x="55" y="20"/>
                    </a:cxn>
                    <a:cxn ang="0">
                      <a:pos x="57" y="20"/>
                    </a:cxn>
                    <a:cxn ang="0">
                      <a:pos x="57" y="17"/>
                    </a:cxn>
                    <a:cxn ang="0">
                      <a:pos x="60" y="14"/>
                    </a:cxn>
                    <a:cxn ang="0">
                      <a:pos x="60" y="11"/>
                    </a:cxn>
                    <a:cxn ang="0">
                      <a:pos x="60" y="11"/>
                    </a:cxn>
                    <a:cxn ang="0">
                      <a:pos x="60" y="9"/>
                    </a:cxn>
                    <a:cxn ang="0">
                      <a:pos x="60" y="6"/>
                    </a:cxn>
                    <a:cxn ang="0">
                      <a:pos x="57" y="3"/>
                    </a:cxn>
                    <a:cxn ang="0">
                      <a:pos x="57" y="3"/>
                    </a:cxn>
                    <a:cxn ang="0">
                      <a:pos x="55" y="0"/>
                    </a:cxn>
                    <a:cxn ang="0">
                      <a:pos x="52" y="0"/>
                    </a:cxn>
                    <a:cxn ang="0">
                      <a:pos x="46" y="0"/>
                    </a:cxn>
                    <a:cxn ang="0">
                      <a:pos x="11" y="0"/>
                    </a:cxn>
                  </a:cxnLst>
                  <a:rect l="0" t="0" r="r" b="b"/>
                  <a:pathLst>
                    <a:path w="60" h="22">
                      <a:moveTo>
                        <a:pt x="11" y="0"/>
                      </a:moveTo>
                      <a:lnTo>
                        <a:pt x="11" y="0"/>
                      </a:lnTo>
                      <a:lnTo>
                        <a:pt x="9" y="0"/>
                      </a:lnTo>
                      <a:lnTo>
                        <a:pt x="6" y="0"/>
                      </a:lnTo>
                      <a:lnTo>
                        <a:pt x="6" y="3"/>
                      </a:lnTo>
                      <a:lnTo>
                        <a:pt x="4" y="3"/>
                      </a:lnTo>
                      <a:lnTo>
                        <a:pt x="4" y="6"/>
                      </a:lnTo>
                      <a:lnTo>
                        <a:pt x="0" y="9"/>
                      </a:lnTo>
                      <a:lnTo>
                        <a:pt x="0" y="11"/>
                      </a:lnTo>
                      <a:lnTo>
                        <a:pt x="0" y="11"/>
                      </a:lnTo>
                      <a:lnTo>
                        <a:pt x="4" y="14"/>
                      </a:lnTo>
                      <a:lnTo>
                        <a:pt x="4" y="17"/>
                      </a:lnTo>
                      <a:lnTo>
                        <a:pt x="6" y="20"/>
                      </a:lnTo>
                      <a:lnTo>
                        <a:pt x="6" y="20"/>
                      </a:lnTo>
                      <a:lnTo>
                        <a:pt x="9" y="20"/>
                      </a:lnTo>
                      <a:lnTo>
                        <a:pt x="11" y="22"/>
                      </a:lnTo>
                      <a:lnTo>
                        <a:pt x="46" y="22"/>
                      </a:lnTo>
                      <a:lnTo>
                        <a:pt x="52" y="22"/>
                      </a:lnTo>
                      <a:lnTo>
                        <a:pt x="52" y="20"/>
                      </a:lnTo>
                      <a:lnTo>
                        <a:pt x="55" y="20"/>
                      </a:lnTo>
                      <a:lnTo>
                        <a:pt x="57" y="20"/>
                      </a:lnTo>
                      <a:lnTo>
                        <a:pt x="57" y="17"/>
                      </a:lnTo>
                      <a:lnTo>
                        <a:pt x="60" y="14"/>
                      </a:lnTo>
                      <a:lnTo>
                        <a:pt x="60" y="11"/>
                      </a:lnTo>
                      <a:lnTo>
                        <a:pt x="60" y="11"/>
                      </a:lnTo>
                      <a:lnTo>
                        <a:pt x="60" y="9"/>
                      </a:lnTo>
                      <a:lnTo>
                        <a:pt x="60" y="6"/>
                      </a:lnTo>
                      <a:lnTo>
                        <a:pt x="57" y="3"/>
                      </a:lnTo>
                      <a:lnTo>
                        <a:pt x="57" y="3"/>
                      </a:lnTo>
                      <a:lnTo>
                        <a:pt x="55" y="0"/>
                      </a:lnTo>
                      <a:lnTo>
                        <a:pt x="52"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19" name="Line 127"/>
                <p:cNvSpPr>
                  <a:spLocks noChangeShapeType="1"/>
                </p:cNvSpPr>
                <p:nvPr/>
              </p:nvSpPr>
              <p:spPr bwMode="auto">
                <a:xfrm>
                  <a:off x="1456" y="324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0" name="Freeform 128"/>
                <p:cNvSpPr>
                  <a:spLocks/>
                </p:cNvSpPr>
                <p:nvPr/>
              </p:nvSpPr>
              <p:spPr bwMode="auto">
                <a:xfrm>
                  <a:off x="1456" y="3232"/>
                  <a:ext cx="1" cy="5"/>
                </a:xfrm>
                <a:custGeom>
                  <a:avLst/>
                  <a:gdLst/>
                  <a:ahLst/>
                  <a:cxnLst>
                    <a:cxn ang="0">
                      <a:pos x="0" y="33"/>
                    </a:cxn>
                    <a:cxn ang="0">
                      <a:pos x="0" y="33"/>
                    </a:cxn>
                    <a:cxn ang="0">
                      <a:pos x="0" y="36"/>
                    </a:cxn>
                    <a:cxn ang="0">
                      <a:pos x="3" y="39"/>
                    </a:cxn>
                    <a:cxn ang="0">
                      <a:pos x="3" y="42"/>
                    </a:cxn>
                    <a:cxn ang="0">
                      <a:pos x="6" y="42"/>
                    </a:cxn>
                    <a:cxn ang="0">
                      <a:pos x="6" y="42"/>
                    </a:cxn>
                    <a:cxn ang="0">
                      <a:pos x="8" y="44"/>
                    </a:cxn>
                    <a:cxn ang="0">
                      <a:pos x="11" y="44"/>
                    </a:cxn>
                    <a:cxn ang="0">
                      <a:pos x="14" y="44"/>
                    </a:cxn>
                    <a:cxn ang="0">
                      <a:pos x="14" y="42"/>
                    </a:cxn>
                    <a:cxn ang="0">
                      <a:pos x="17" y="42"/>
                    </a:cxn>
                    <a:cxn ang="0">
                      <a:pos x="19" y="42"/>
                    </a:cxn>
                    <a:cxn ang="0">
                      <a:pos x="19" y="39"/>
                    </a:cxn>
                    <a:cxn ang="0">
                      <a:pos x="22" y="36"/>
                    </a:cxn>
                    <a:cxn ang="0">
                      <a:pos x="22" y="33"/>
                    </a:cxn>
                    <a:cxn ang="0">
                      <a:pos x="22" y="15"/>
                    </a:cxn>
                    <a:cxn ang="0">
                      <a:pos x="22" y="11"/>
                    </a:cxn>
                    <a:cxn ang="0">
                      <a:pos x="22" y="9"/>
                    </a:cxn>
                    <a:cxn ang="0">
                      <a:pos x="19" y="6"/>
                    </a:cxn>
                    <a:cxn ang="0">
                      <a:pos x="19" y="4"/>
                    </a:cxn>
                    <a:cxn ang="0">
                      <a:pos x="17" y="4"/>
                    </a:cxn>
                    <a:cxn ang="0">
                      <a:pos x="14" y="4"/>
                    </a:cxn>
                    <a:cxn ang="0">
                      <a:pos x="14" y="0"/>
                    </a:cxn>
                    <a:cxn ang="0">
                      <a:pos x="11" y="0"/>
                    </a:cxn>
                    <a:cxn ang="0">
                      <a:pos x="8" y="0"/>
                    </a:cxn>
                    <a:cxn ang="0">
                      <a:pos x="6" y="4"/>
                    </a:cxn>
                    <a:cxn ang="0">
                      <a:pos x="6" y="4"/>
                    </a:cxn>
                    <a:cxn ang="0">
                      <a:pos x="3" y="4"/>
                    </a:cxn>
                    <a:cxn ang="0">
                      <a:pos x="3" y="6"/>
                    </a:cxn>
                    <a:cxn ang="0">
                      <a:pos x="0" y="9"/>
                    </a:cxn>
                    <a:cxn ang="0">
                      <a:pos x="0" y="15"/>
                    </a:cxn>
                    <a:cxn ang="0">
                      <a:pos x="0" y="33"/>
                    </a:cxn>
                  </a:cxnLst>
                  <a:rect l="0" t="0" r="r" b="b"/>
                  <a:pathLst>
                    <a:path w="22" h="44">
                      <a:moveTo>
                        <a:pt x="0" y="33"/>
                      </a:moveTo>
                      <a:lnTo>
                        <a:pt x="0" y="33"/>
                      </a:lnTo>
                      <a:lnTo>
                        <a:pt x="0" y="36"/>
                      </a:lnTo>
                      <a:lnTo>
                        <a:pt x="3" y="39"/>
                      </a:lnTo>
                      <a:lnTo>
                        <a:pt x="3" y="42"/>
                      </a:lnTo>
                      <a:lnTo>
                        <a:pt x="6" y="42"/>
                      </a:lnTo>
                      <a:lnTo>
                        <a:pt x="6" y="42"/>
                      </a:lnTo>
                      <a:lnTo>
                        <a:pt x="8" y="44"/>
                      </a:lnTo>
                      <a:lnTo>
                        <a:pt x="11" y="44"/>
                      </a:lnTo>
                      <a:lnTo>
                        <a:pt x="14" y="44"/>
                      </a:lnTo>
                      <a:lnTo>
                        <a:pt x="14" y="42"/>
                      </a:lnTo>
                      <a:lnTo>
                        <a:pt x="17" y="42"/>
                      </a:lnTo>
                      <a:lnTo>
                        <a:pt x="19" y="42"/>
                      </a:lnTo>
                      <a:lnTo>
                        <a:pt x="19" y="39"/>
                      </a:lnTo>
                      <a:lnTo>
                        <a:pt x="22" y="36"/>
                      </a:lnTo>
                      <a:lnTo>
                        <a:pt x="22" y="33"/>
                      </a:lnTo>
                      <a:lnTo>
                        <a:pt x="22" y="15"/>
                      </a:lnTo>
                      <a:lnTo>
                        <a:pt x="22" y="11"/>
                      </a:lnTo>
                      <a:lnTo>
                        <a:pt x="22" y="9"/>
                      </a:lnTo>
                      <a:lnTo>
                        <a:pt x="19" y="6"/>
                      </a:lnTo>
                      <a:lnTo>
                        <a:pt x="19" y="4"/>
                      </a:lnTo>
                      <a:lnTo>
                        <a:pt x="17" y="4"/>
                      </a:lnTo>
                      <a:lnTo>
                        <a:pt x="14" y="4"/>
                      </a:lnTo>
                      <a:lnTo>
                        <a:pt x="14" y="0"/>
                      </a:lnTo>
                      <a:lnTo>
                        <a:pt x="11" y="0"/>
                      </a:lnTo>
                      <a:lnTo>
                        <a:pt x="8" y="0"/>
                      </a:lnTo>
                      <a:lnTo>
                        <a:pt x="6" y="4"/>
                      </a:lnTo>
                      <a:lnTo>
                        <a:pt x="6" y="4"/>
                      </a:lnTo>
                      <a:lnTo>
                        <a:pt x="3" y="4"/>
                      </a:lnTo>
                      <a:lnTo>
                        <a:pt x="3" y="6"/>
                      </a:lnTo>
                      <a:lnTo>
                        <a:pt x="0" y="9"/>
                      </a:lnTo>
                      <a:lnTo>
                        <a:pt x="0" y="15"/>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1" name="Line 129"/>
                <p:cNvSpPr>
                  <a:spLocks noChangeShapeType="1"/>
                </p:cNvSpPr>
                <p:nvPr/>
              </p:nvSpPr>
              <p:spPr bwMode="auto">
                <a:xfrm>
                  <a:off x="1459" y="323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2" name="Freeform 130"/>
                <p:cNvSpPr>
                  <a:spLocks/>
                </p:cNvSpPr>
                <p:nvPr/>
              </p:nvSpPr>
              <p:spPr bwMode="auto">
                <a:xfrm>
                  <a:off x="1456" y="3232"/>
                  <a:ext cx="14" cy="5"/>
                </a:xfrm>
                <a:custGeom>
                  <a:avLst/>
                  <a:gdLst/>
                  <a:ahLst/>
                  <a:cxnLst>
                    <a:cxn ang="0">
                      <a:pos x="11" y="0"/>
                    </a:cxn>
                    <a:cxn ang="0">
                      <a:pos x="8" y="0"/>
                    </a:cxn>
                    <a:cxn ang="0">
                      <a:pos x="6" y="4"/>
                    </a:cxn>
                    <a:cxn ang="0">
                      <a:pos x="6" y="4"/>
                    </a:cxn>
                    <a:cxn ang="0">
                      <a:pos x="3" y="4"/>
                    </a:cxn>
                    <a:cxn ang="0">
                      <a:pos x="3" y="6"/>
                    </a:cxn>
                    <a:cxn ang="0">
                      <a:pos x="0" y="9"/>
                    </a:cxn>
                    <a:cxn ang="0">
                      <a:pos x="0" y="11"/>
                    </a:cxn>
                    <a:cxn ang="0">
                      <a:pos x="0" y="11"/>
                    </a:cxn>
                    <a:cxn ang="0">
                      <a:pos x="0" y="15"/>
                    </a:cxn>
                    <a:cxn ang="0">
                      <a:pos x="0" y="17"/>
                    </a:cxn>
                    <a:cxn ang="0">
                      <a:pos x="3" y="20"/>
                    </a:cxn>
                    <a:cxn ang="0">
                      <a:pos x="3" y="20"/>
                    </a:cxn>
                    <a:cxn ang="0">
                      <a:pos x="6" y="22"/>
                    </a:cxn>
                    <a:cxn ang="0">
                      <a:pos x="6" y="22"/>
                    </a:cxn>
                    <a:cxn ang="0">
                      <a:pos x="8" y="22"/>
                    </a:cxn>
                    <a:cxn ang="0">
                      <a:pos x="44" y="22"/>
                    </a:cxn>
                    <a:cxn ang="0">
                      <a:pos x="50" y="22"/>
                    </a:cxn>
                    <a:cxn ang="0">
                      <a:pos x="52" y="22"/>
                    </a:cxn>
                    <a:cxn ang="0">
                      <a:pos x="55" y="22"/>
                    </a:cxn>
                    <a:cxn ang="0">
                      <a:pos x="55" y="20"/>
                    </a:cxn>
                    <a:cxn ang="0">
                      <a:pos x="57" y="20"/>
                    </a:cxn>
                    <a:cxn ang="0">
                      <a:pos x="57" y="17"/>
                    </a:cxn>
                    <a:cxn ang="0">
                      <a:pos x="57" y="15"/>
                    </a:cxn>
                    <a:cxn ang="0">
                      <a:pos x="57" y="11"/>
                    </a:cxn>
                    <a:cxn ang="0">
                      <a:pos x="57" y="11"/>
                    </a:cxn>
                    <a:cxn ang="0">
                      <a:pos x="57" y="9"/>
                    </a:cxn>
                    <a:cxn ang="0">
                      <a:pos x="57" y="6"/>
                    </a:cxn>
                    <a:cxn ang="0">
                      <a:pos x="55" y="4"/>
                    </a:cxn>
                    <a:cxn ang="0">
                      <a:pos x="55" y="4"/>
                    </a:cxn>
                    <a:cxn ang="0">
                      <a:pos x="52" y="4"/>
                    </a:cxn>
                    <a:cxn ang="0">
                      <a:pos x="46" y="0"/>
                    </a:cxn>
                    <a:cxn ang="0">
                      <a:pos x="11" y="0"/>
                    </a:cxn>
                  </a:cxnLst>
                  <a:rect l="0" t="0" r="r" b="b"/>
                  <a:pathLst>
                    <a:path w="57" h="22">
                      <a:moveTo>
                        <a:pt x="11" y="0"/>
                      </a:moveTo>
                      <a:lnTo>
                        <a:pt x="8" y="0"/>
                      </a:lnTo>
                      <a:lnTo>
                        <a:pt x="6" y="4"/>
                      </a:lnTo>
                      <a:lnTo>
                        <a:pt x="6" y="4"/>
                      </a:lnTo>
                      <a:lnTo>
                        <a:pt x="3" y="4"/>
                      </a:lnTo>
                      <a:lnTo>
                        <a:pt x="3" y="6"/>
                      </a:lnTo>
                      <a:lnTo>
                        <a:pt x="0" y="9"/>
                      </a:lnTo>
                      <a:lnTo>
                        <a:pt x="0" y="11"/>
                      </a:lnTo>
                      <a:lnTo>
                        <a:pt x="0" y="11"/>
                      </a:lnTo>
                      <a:lnTo>
                        <a:pt x="0" y="15"/>
                      </a:lnTo>
                      <a:lnTo>
                        <a:pt x="0" y="17"/>
                      </a:lnTo>
                      <a:lnTo>
                        <a:pt x="3" y="20"/>
                      </a:lnTo>
                      <a:lnTo>
                        <a:pt x="3" y="20"/>
                      </a:lnTo>
                      <a:lnTo>
                        <a:pt x="6" y="22"/>
                      </a:lnTo>
                      <a:lnTo>
                        <a:pt x="6" y="22"/>
                      </a:lnTo>
                      <a:lnTo>
                        <a:pt x="8" y="22"/>
                      </a:lnTo>
                      <a:lnTo>
                        <a:pt x="44" y="22"/>
                      </a:lnTo>
                      <a:lnTo>
                        <a:pt x="50" y="22"/>
                      </a:lnTo>
                      <a:lnTo>
                        <a:pt x="52" y="22"/>
                      </a:lnTo>
                      <a:lnTo>
                        <a:pt x="55" y="22"/>
                      </a:lnTo>
                      <a:lnTo>
                        <a:pt x="55" y="20"/>
                      </a:lnTo>
                      <a:lnTo>
                        <a:pt x="57" y="20"/>
                      </a:lnTo>
                      <a:lnTo>
                        <a:pt x="57" y="17"/>
                      </a:lnTo>
                      <a:lnTo>
                        <a:pt x="57" y="15"/>
                      </a:lnTo>
                      <a:lnTo>
                        <a:pt x="57" y="11"/>
                      </a:lnTo>
                      <a:lnTo>
                        <a:pt x="57" y="11"/>
                      </a:lnTo>
                      <a:lnTo>
                        <a:pt x="57" y="9"/>
                      </a:lnTo>
                      <a:lnTo>
                        <a:pt x="57" y="6"/>
                      </a:lnTo>
                      <a:lnTo>
                        <a:pt x="55" y="4"/>
                      </a:lnTo>
                      <a:lnTo>
                        <a:pt x="55" y="4"/>
                      </a:lnTo>
                      <a:lnTo>
                        <a:pt x="52" y="4"/>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3" name="Line 131"/>
                <p:cNvSpPr>
                  <a:spLocks noChangeShapeType="1"/>
                </p:cNvSpPr>
                <p:nvPr/>
              </p:nvSpPr>
              <p:spPr bwMode="auto">
                <a:xfrm>
                  <a:off x="1465" y="323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4" name="Freeform 132"/>
                <p:cNvSpPr>
                  <a:spLocks/>
                </p:cNvSpPr>
                <p:nvPr/>
              </p:nvSpPr>
              <p:spPr bwMode="auto">
                <a:xfrm>
                  <a:off x="1465" y="3227"/>
                  <a:ext cx="5" cy="10"/>
                </a:xfrm>
                <a:custGeom>
                  <a:avLst/>
                  <a:gdLst/>
                  <a:ahLst/>
                  <a:cxnLst>
                    <a:cxn ang="0">
                      <a:pos x="0" y="29"/>
                    </a:cxn>
                    <a:cxn ang="0">
                      <a:pos x="4" y="33"/>
                    </a:cxn>
                    <a:cxn ang="0">
                      <a:pos x="4" y="35"/>
                    </a:cxn>
                    <a:cxn ang="0">
                      <a:pos x="4" y="38"/>
                    </a:cxn>
                    <a:cxn ang="0">
                      <a:pos x="6" y="38"/>
                    </a:cxn>
                    <a:cxn ang="0">
                      <a:pos x="6" y="40"/>
                    </a:cxn>
                    <a:cxn ang="0">
                      <a:pos x="9" y="40"/>
                    </a:cxn>
                    <a:cxn ang="0">
                      <a:pos x="11" y="40"/>
                    </a:cxn>
                    <a:cxn ang="0">
                      <a:pos x="11" y="40"/>
                    </a:cxn>
                    <a:cxn ang="0">
                      <a:pos x="15" y="40"/>
                    </a:cxn>
                    <a:cxn ang="0">
                      <a:pos x="17" y="40"/>
                    </a:cxn>
                    <a:cxn ang="0">
                      <a:pos x="20" y="40"/>
                    </a:cxn>
                    <a:cxn ang="0">
                      <a:pos x="20" y="38"/>
                    </a:cxn>
                    <a:cxn ang="0">
                      <a:pos x="22" y="38"/>
                    </a:cxn>
                    <a:cxn ang="0">
                      <a:pos x="22" y="35"/>
                    </a:cxn>
                    <a:cxn ang="0">
                      <a:pos x="22" y="33"/>
                    </a:cxn>
                    <a:cxn ang="0">
                      <a:pos x="22" y="13"/>
                    </a:cxn>
                    <a:cxn ang="0">
                      <a:pos x="22" y="7"/>
                    </a:cxn>
                    <a:cxn ang="0">
                      <a:pos x="22" y="5"/>
                    </a:cxn>
                    <a:cxn ang="0">
                      <a:pos x="22" y="5"/>
                    </a:cxn>
                    <a:cxn ang="0">
                      <a:pos x="20" y="3"/>
                    </a:cxn>
                    <a:cxn ang="0">
                      <a:pos x="20" y="3"/>
                    </a:cxn>
                    <a:cxn ang="0">
                      <a:pos x="17" y="0"/>
                    </a:cxn>
                    <a:cxn ang="0">
                      <a:pos x="15" y="0"/>
                    </a:cxn>
                    <a:cxn ang="0">
                      <a:pos x="11" y="0"/>
                    </a:cxn>
                    <a:cxn ang="0">
                      <a:pos x="11" y="0"/>
                    </a:cxn>
                    <a:cxn ang="0">
                      <a:pos x="9" y="0"/>
                    </a:cxn>
                    <a:cxn ang="0">
                      <a:pos x="6" y="3"/>
                    </a:cxn>
                    <a:cxn ang="0">
                      <a:pos x="6" y="3"/>
                    </a:cxn>
                    <a:cxn ang="0">
                      <a:pos x="4" y="5"/>
                    </a:cxn>
                    <a:cxn ang="0">
                      <a:pos x="4" y="5"/>
                    </a:cxn>
                    <a:cxn ang="0">
                      <a:pos x="0" y="11"/>
                    </a:cxn>
                    <a:cxn ang="0">
                      <a:pos x="0" y="29"/>
                    </a:cxn>
                  </a:cxnLst>
                  <a:rect l="0" t="0" r="r" b="b"/>
                  <a:pathLst>
                    <a:path w="22" h="40">
                      <a:moveTo>
                        <a:pt x="0" y="29"/>
                      </a:moveTo>
                      <a:lnTo>
                        <a:pt x="4" y="33"/>
                      </a:lnTo>
                      <a:lnTo>
                        <a:pt x="4" y="35"/>
                      </a:lnTo>
                      <a:lnTo>
                        <a:pt x="4" y="38"/>
                      </a:lnTo>
                      <a:lnTo>
                        <a:pt x="6" y="38"/>
                      </a:lnTo>
                      <a:lnTo>
                        <a:pt x="6" y="40"/>
                      </a:lnTo>
                      <a:lnTo>
                        <a:pt x="9" y="40"/>
                      </a:lnTo>
                      <a:lnTo>
                        <a:pt x="11" y="40"/>
                      </a:lnTo>
                      <a:lnTo>
                        <a:pt x="11" y="40"/>
                      </a:lnTo>
                      <a:lnTo>
                        <a:pt x="15" y="40"/>
                      </a:lnTo>
                      <a:lnTo>
                        <a:pt x="17" y="40"/>
                      </a:lnTo>
                      <a:lnTo>
                        <a:pt x="20" y="40"/>
                      </a:lnTo>
                      <a:lnTo>
                        <a:pt x="20" y="38"/>
                      </a:lnTo>
                      <a:lnTo>
                        <a:pt x="22" y="38"/>
                      </a:lnTo>
                      <a:lnTo>
                        <a:pt x="22" y="35"/>
                      </a:lnTo>
                      <a:lnTo>
                        <a:pt x="22" y="33"/>
                      </a:lnTo>
                      <a:lnTo>
                        <a:pt x="22" y="13"/>
                      </a:lnTo>
                      <a:lnTo>
                        <a:pt x="22" y="7"/>
                      </a:lnTo>
                      <a:lnTo>
                        <a:pt x="22" y="5"/>
                      </a:lnTo>
                      <a:lnTo>
                        <a:pt x="22" y="5"/>
                      </a:lnTo>
                      <a:lnTo>
                        <a:pt x="20" y="3"/>
                      </a:lnTo>
                      <a:lnTo>
                        <a:pt x="20" y="3"/>
                      </a:lnTo>
                      <a:lnTo>
                        <a:pt x="17" y="0"/>
                      </a:lnTo>
                      <a:lnTo>
                        <a:pt x="15" y="0"/>
                      </a:lnTo>
                      <a:lnTo>
                        <a:pt x="11" y="0"/>
                      </a:lnTo>
                      <a:lnTo>
                        <a:pt x="11" y="0"/>
                      </a:lnTo>
                      <a:lnTo>
                        <a:pt x="9" y="0"/>
                      </a:lnTo>
                      <a:lnTo>
                        <a:pt x="6" y="3"/>
                      </a:lnTo>
                      <a:lnTo>
                        <a:pt x="6" y="3"/>
                      </a:lnTo>
                      <a:lnTo>
                        <a:pt x="4" y="5"/>
                      </a:lnTo>
                      <a:lnTo>
                        <a:pt x="4"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5" name="Line 133"/>
                <p:cNvSpPr>
                  <a:spLocks noChangeShapeType="1"/>
                </p:cNvSpPr>
                <p:nvPr/>
              </p:nvSpPr>
              <p:spPr bwMode="auto">
                <a:xfrm>
                  <a:off x="1467" y="32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6" name="Freeform 134"/>
                <p:cNvSpPr>
                  <a:spLocks/>
                </p:cNvSpPr>
                <p:nvPr/>
              </p:nvSpPr>
              <p:spPr bwMode="auto">
                <a:xfrm>
                  <a:off x="1465" y="3227"/>
                  <a:ext cx="8" cy="5"/>
                </a:xfrm>
                <a:custGeom>
                  <a:avLst/>
                  <a:gdLst/>
                  <a:ahLst/>
                  <a:cxnLst>
                    <a:cxn ang="0">
                      <a:pos x="11" y="0"/>
                    </a:cxn>
                    <a:cxn ang="0">
                      <a:pos x="11" y="0"/>
                    </a:cxn>
                    <a:cxn ang="0">
                      <a:pos x="9" y="0"/>
                    </a:cxn>
                    <a:cxn ang="0">
                      <a:pos x="6" y="3"/>
                    </a:cxn>
                    <a:cxn ang="0">
                      <a:pos x="6" y="3"/>
                    </a:cxn>
                    <a:cxn ang="0">
                      <a:pos x="4" y="5"/>
                    </a:cxn>
                    <a:cxn ang="0">
                      <a:pos x="4" y="5"/>
                    </a:cxn>
                    <a:cxn ang="0">
                      <a:pos x="4" y="7"/>
                    </a:cxn>
                    <a:cxn ang="0">
                      <a:pos x="0" y="11"/>
                    </a:cxn>
                    <a:cxn ang="0">
                      <a:pos x="4" y="13"/>
                    </a:cxn>
                    <a:cxn ang="0">
                      <a:pos x="4" y="13"/>
                    </a:cxn>
                    <a:cxn ang="0">
                      <a:pos x="4" y="16"/>
                    </a:cxn>
                    <a:cxn ang="0">
                      <a:pos x="6" y="18"/>
                    </a:cxn>
                    <a:cxn ang="0">
                      <a:pos x="6" y="18"/>
                    </a:cxn>
                    <a:cxn ang="0">
                      <a:pos x="9" y="22"/>
                    </a:cxn>
                    <a:cxn ang="0">
                      <a:pos x="11" y="22"/>
                    </a:cxn>
                    <a:cxn ang="0">
                      <a:pos x="22" y="22"/>
                    </a:cxn>
                    <a:cxn ang="0">
                      <a:pos x="28" y="22"/>
                    </a:cxn>
                    <a:cxn ang="0">
                      <a:pos x="28" y="22"/>
                    </a:cxn>
                    <a:cxn ang="0">
                      <a:pos x="30" y="18"/>
                    </a:cxn>
                    <a:cxn ang="0">
                      <a:pos x="33" y="18"/>
                    </a:cxn>
                    <a:cxn ang="0">
                      <a:pos x="33" y="16"/>
                    </a:cxn>
                    <a:cxn ang="0">
                      <a:pos x="35" y="13"/>
                    </a:cxn>
                    <a:cxn ang="0">
                      <a:pos x="35" y="13"/>
                    </a:cxn>
                    <a:cxn ang="0">
                      <a:pos x="35" y="11"/>
                    </a:cxn>
                    <a:cxn ang="0">
                      <a:pos x="35" y="7"/>
                    </a:cxn>
                    <a:cxn ang="0">
                      <a:pos x="35" y="5"/>
                    </a:cxn>
                    <a:cxn ang="0">
                      <a:pos x="33" y="5"/>
                    </a:cxn>
                    <a:cxn ang="0">
                      <a:pos x="33" y="3"/>
                    </a:cxn>
                    <a:cxn ang="0">
                      <a:pos x="30" y="3"/>
                    </a:cxn>
                    <a:cxn ang="0">
                      <a:pos x="28" y="0"/>
                    </a:cxn>
                    <a:cxn ang="0">
                      <a:pos x="22" y="0"/>
                    </a:cxn>
                    <a:cxn ang="0">
                      <a:pos x="11" y="0"/>
                    </a:cxn>
                  </a:cxnLst>
                  <a:rect l="0" t="0" r="r" b="b"/>
                  <a:pathLst>
                    <a:path w="35" h="22">
                      <a:moveTo>
                        <a:pt x="11" y="0"/>
                      </a:moveTo>
                      <a:lnTo>
                        <a:pt x="11" y="0"/>
                      </a:lnTo>
                      <a:lnTo>
                        <a:pt x="9" y="0"/>
                      </a:lnTo>
                      <a:lnTo>
                        <a:pt x="6" y="3"/>
                      </a:lnTo>
                      <a:lnTo>
                        <a:pt x="6" y="3"/>
                      </a:lnTo>
                      <a:lnTo>
                        <a:pt x="4" y="5"/>
                      </a:lnTo>
                      <a:lnTo>
                        <a:pt x="4" y="5"/>
                      </a:lnTo>
                      <a:lnTo>
                        <a:pt x="4" y="7"/>
                      </a:lnTo>
                      <a:lnTo>
                        <a:pt x="0" y="11"/>
                      </a:lnTo>
                      <a:lnTo>
                        <a:pt x="4" y="13"/>
                      </a:lnTo>
                      <a:lnTo>
                        <a:pt x="4" y="13"/>
                      </a:lnTo>
                      <a:lnTo>
                        <a:pt x="4" y="16"/>
                      </a:lnTo>
                      <a:lnTo>
                        <a:pt x="6" y="18"/>
                      </a:lnTo>
                      <a:lnTo>
                        <a:pt x="6" y="18"/>
                      </a:lnTo>
                      <a:lnTo>
                        <a:pt x="9" y="22"/>
                      </a:lnTo>
                      <a:lnTo>
                        <a:pt x="11" y="22"/>
                      </a:lnTo>
                      <a:lnTo>
                        <a:pt x="22" y="22"/>
                      </a:lnTo>
                      <a:lnTo>
                        <a:pt x="28" y="22"/>
                      </a:lnTo>
                      <a:lnTo>
                        <a:pt x="28" y="22"/>
                      </a:lnTo>
                      <a:lnTo>
                        <a:pt x="30" y="18"/>
                      </a:lnTo>
                      <a:lnTo>
                        <a:pt x="33" y="18"/>
                      </a:lnTo>
                      <a:lnTo>
                        <a:pt x="33" y="16"/>
                      </a:lnTo>
                      <a:lnTo>
                        <a:pt x="35" y="13"/>
                      </a:lnTo>
                      <a:lnTo>
                        <a:pt x="35" y="13"/>
                      </a:lnTo>
                      <a:lnTo>
                        <a:pt x="35" y="11"/>
                      </a:lnTo>
                      <a:lnTo>
                        <a:pt x="35" y="7"/>
                      </a:lnTo>
                      <a:lnTo>
                        <a:pt x="35" y="5"/>
                      </a:lnTo>
                      <a:lnTo>
                        <a:pt x="33" y="5"/>
                      </a:lnTo>
                      <a:lnTo>
                        <a:pt x="33" y="3"/>
                      </a:lnTo>
                      <a:lnTo>
                        <a:pt x="30" y="3"/>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7" name="Line 135"/>
                <p:cNvSpPr>
                  <a:spLocks noChangeShapeType="1"/>
                </p:cNvSpPr>
                <p:nvPr/>
              </p:nvSpPr>
              <p:spPr bwMode="auto">
                <a:xfrm>
                  <a:off x="1468" y="32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8" name="Freeform 136"/>
                <p:cNvSpPr>
                  <a:spLocks/>
                </p:cNvSpPr>
                <p:nvPr/>
              </p:nvSpPr>
              <p:spPr bwMode="auto">
                <a:xfrm>
                  <a:off x="1468" y="3217"/>
                  <a:ext cx="5" cy="21"/>
                </a:xfrm>
                <a:custGeom>
                  <a:avLst/>
                  <a:gdLst/>
                  <a:ahLst/>
                  <a:cxnLst>
                    <a:cxn ang="0">
                      <a:pos x="0" y="52"/>
                    </a:cxn>
                    <a:cxn ang="0">
                      <a:pos x="0" y="54"/>
                    </a:cxn>
                    <a:cxn ang="0">
                      <a:pos x="0" y="54"/>
                    </a:cxn>
                    <a:cxn ang="0">
                      <a:pos x="2" y="57"/>
                    </a:cxn>
                    <a:cxn ang="0">
                      <a:pos x="2" y="59"/>
                    </a:cxn>
                    <a:cxn ang="0">
                      <a:pos x="5" y="59"/>
                    </a:cxn>
                    <a:cxn ang="0">
                      <a:pos x="5" y="63"/>
                    </a:cxn>
                    <a:cxn ang="0">
                      <a:pos x="7" y="63"/>
                    </a:cxn>
                    <a:cxn ang="0">
                      <a:pos x="10" y="63"/>
                    </a:cxn>
                    <a:cxn ang="0">
                      <a:pos x="13" y="63"/>
                    </a:cxn>
                    <a:cxn ang="0">
                      <a:pos x="13" y="63"/>
                    </a:cxn>
                    <a:cxn ang="0">
                      <a:pos x="15" y="59"/>
                    </a:cxn>
                    <a:cxn ang="0">
                      <a:pos x="18" y="59"/>
                    </a:cxn>
                    <a:cxn ang="0">
                      <a:pos x="18" y="57"/>
                    </a:cxn>
                    <a:cxn ang="0">
                      <a:pos x="20" y="54"/>
                    </a:cxn>
                    <a:cxn ang="0">
                      <a:pos x="20" y="54"/>
                    </a:cxn>
                    <a:cxn ang="0">
                      <a:pos x="20" y="17"/>
                    </a:cxn>
                    <a:cxn ang="0">
                      <a:pos x="20" y="8"/>
                    </a:cxn>
                    <a:cxn ang="0">
                      <a:pos x="20" y="8"/>
                    </a:cxn>
                    <a:cxn ang="0">
                      <a:pos x="18" y="6"/>
                    </a:cxn>
                    <a:cxn ang="0">
                      <a:pos x="18" y="3"/>
                    </a:cxn>
                    <a:cxn ang="0">
                      <a:pos x="15" y="3"/>
                    </a:cxn>
                    <a:cxn ang="0">
                      <a:pos x="13" y="0"/>
                    </a:cxn>
                    <a:cxn ang="0">
                      <a:pos x="13" y="0"/>
                    </a:cxn>
                    <a:cxn ang="0">
                      <a:pos x="10" y="0"/>
                    </a:cxn>
                    <a:cxn ang="0">
                      <a:pos x="7" y="0"/>
                    </a:cxn>
                    <a:cxn ang="0">
                      <a:pos x="5" y="0"/>
                    </a:cxn>
                    <a:cxn ang="0">
                      <a:pos x="5" y="3"/>
                    </a:cxn>
                    <a:cxn ang="0">
                      <a:pos x="2" y="3"/>
                    </a:cxn>
                    <a:cxn ang="0">
                      <a:pos x="2" y="6"/>
                    </a:cxn>
                    <a:cxn ang="0">
                      <a:pos x="0" y="8"/>
                    </a:cxn>
                    <a:cxn ang="0">
                      <a:pos x="0" y="14"/>
                    </a:cxn>
                    <a:cxn ang="0">
                      <a:pos x="0" y="52"/>
                    </a:cxn>
                  </a:cxnLst>
                  <a:rect l="0" t="0" r="r" b="b"/>
                  <a:pathLst>
                    <a:path w="20" h="63">
                      <a:moveTo>
                        <a:pt x="0" y="52"/>
                      </a:moveTo>
                      <a:lnTo>
                        <a:pt x="0" y="54"/>
                      </a:lnTo>
                      <a:lnTo>
                        <a:pt x="0" y="54"/>
                      </a:lnTo>
                      <a:lnTo>
                        <a:pt x="2" y="57"/>
                      </a:lnTo>
                      <a:lnTo>
                        <a:pt x="2" y="59"/>
                      </a:lnTo>
                      <a:lnTo>
                        <a:pt x="5" y="59"/>
                      </a:lnTo>
                      <a:lnTo>
                        <a:pt x="5" y="63"/>
                      </a:lnTo>
                      <a:lnTo>
                        <a:pt x="7" y="63"/>
                      </a:lnTo>
                      <a:lnTo>
                        <a:pt x="10" y="63"/>
                      </a:lnTo>
                      <a:lnTo>
                        <a:pt x="13" y="63"/>
                      </a:lnTo>
                      <a:lnTo>
                        <a:pt x="13" y="63"/>
                      </a:lnTo>
                      <a:lnTo>
                        <a:pt x="15" y="59"/>
                      </a:lnTo>
                      <a:lnTo>
                        <a:pt x="18" y="59"/>
                      </a:lnTo>
                      <a:lnTo>
                        <a:pt x="18" y="57"/>
                      </a:lnTo>
                      <a:lnTo>
                        <a:pt x="20" y="54"/>
                      </a:lnTo>
                      <a:lnTo>
                        <a:pt x="20" y="54"/>
                      </a:lnTo>
                      <a:lnTo>
                        <a:pt x="20" y="17"/>
                      </a:lnTo>
                      <a:lnTo>
                        <a:pt x="20" y="8"/>
                      </a:lnTo>
                      <a:lnTo>
                        <a:pt x="20" y="8"/>
                      </a:lnTo>
                      <a:lnTo>
                        <a:pt x="18" y="6"/>
                      </a:lnTo>
                      <a:lnTo>
                        <a:pt x="18" y="3"/>
                      </a:lnTo>
                      <a:lnTo>
                        <a:pt x="15" y="3"/>
                      </a:lnTo>
                      <a:lnTo>
                        <a:pt x="13" y="0"/>
                      </a:lnTo>
                      <a:lnTo>
                        <a:pt x="13" y="0"/>
                      </a:lnTo>
                      <a:lnTo>
                        <a:pt x="10" y="0"/>
                      </a:lnTo>
                      <a:lnTo>
                        <a:pt x="7" y="0"/>
                      </a:lnTo>
                      <a:lnTo>
                        <a:pt x="5" y="0"/>
                      </a:lnTo>
                      <a:lnTo>
                        <a:pt x="5" y="3"/>
                      </a:lnTo>
                      <a:lnTo>
                        <a:pt x="2" y="3"/>
                      </a:lnTo>
                      <a:lnTo>
                        <a:pt x="2" y="6"/>
                      </a:lnTo>
                      <a:lnTo>
                        <a:pt x="0" y="8"/>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29" name="Line 137"/>
                <p:cNvSpPr>
                  <a:spLocks noChangeShapeType="1"/>
                </p:cNvSpPr>
                <p:nvPr/>
              </p:nvSpPr>
              <p:spPr bwMode="auto">
                <a:xfrm>
                  <a:off x="1471" y="32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0" name="Freeform 138"/>
                <p:cNvSpPr>
                  <a:spLocks/>
                </p:cNvSpPr>
                <p:nvPr/>
              </p:nvSpPr>
              <p:spPr bwMode="auto">
                <a:xfrm>
                  <a:off x="1468" y="3217"/>
                  <a:ext cx="8" cy="5"/>
                </a:xfrm>
                <a:custGeom>
                  <a:avLst/>
                  <a:gdLst/>
                  <a:ahLst/>
                  <a:cxnLst>
                    <a:cxn ang="0">
                      <a:pos x="10" y="0"/>
                    </a:cxn>
                    <a:cxn ang="0">
                      <a:pos x="7" y="0"/>
                    </a:cxn>
                    <a:cxn ang="0">
                      <a:pos x="5" y="0"/>
                    </a:cxn>
                    <a:cxn ang="0">
                      <a:pos x="5" y="3"/>
                    </a:cxn>
                    <a:cxn ang="0">
                      <a:pos x="2" y="3"/>
                    </a:cxn>
                    <a:cxn ang="0">
                      <a:pos x="2" y="6"/>
                    </a:cxn>
                    <a:cxn ang="0">
                      <a:pos x="0" y="8"/>
                    </a:cxn>
                    <a:cxn ang="0">
                      <a:pos x="0" y="8"/>
                    </a:cxn>
                    <a:cxn ang="0">
                      <a:pos x="0" y="11"/>
                    </a:cxn>
                    <a:cxn ang="0">
                      <a:pos x="0" y="14"/>
                    </a:cxn>
                    <a:cxn ang="0">
                      <a:pos x="0" y="17"/>
                    </a:cxn>
                    <a:cxn ang="0">
                      <a:pos x="2" y="17"/>
                    </a:cxn>
                    <a:cxn ang="0">
                      <a:pos x="2" y="19"/>
                    </a:cxn>
                    <a:cxn ang="0">
                      <a:pos x="5" y="22"/>
                    </a:cxn>
                    <a:cxn ang="0">
                      <a:pos x="5" y="22"/>
                    </a:cxn>
                    <a:cxn ang="0">
                      <a:pos x="7" y="22"/>
                    </a:cxn>
                    <a:cxn ang="0">
                      <a:pos x="18" y="22"/>
                    </a:cxn>
                    <a:cxn ang="0">
                      <a:pos x="24" y="22"/>
                    </a:cxn>
                    <a:cxn ang="0">
                      <a:pos x="26" y="22"/>
                    </a:cxn>
                    <a:cxn ang="0">
                      <a:pos x="29" y="22"/>
                    </a:cxn>
                    <a:cxn ang="0">
                      <a:pos x="29" y="19"/>
                    </a:cxn>
                    <a:cxn ang="0">
                      <a:pos x="31" y="17"/>
                    </a:cxn>
                    <a:cxn ang="0">
                      <a:pos x="31" y="17"/>
                    </a:cxn>
                    <a:cxn ang="0">
                      <a:pos x="31" y="14"/>
                    </a:cxn>
                    <a:cxn ang="0">
                      <a:pos x="31" y="11"/>
                    </a:cxn>
                    <a:cxn ang="0">
                      <a:pos x="31" y="8"/>
                    </a:cxn>
                    <a:cxn ang="0">
                      <a:pos x="31" y="8"/>
                    </a:cxn>
                    <a:cxn ang="0">
                      <a:pos x="31" y="6"/>
                    </a:cxn>
                    <a:cxn ang="0">
                      <a:pos x="29" y="3"/>
                    </a:cxn>
                    <a:cxn ang="0">
                      <a:pos x="29" y="3"/>
                    </a:cxn>
                    <a:cxn ang="0">
                      <a:pos x="26" y="0"/>
                    </a:cxn>
                    <a:cxn ang="0">
                      <a:pos x="20" y="0"/>
                    </a:cxn>
                    <a:cxn ang="0">
                      <a:pos x="10" y="0"/>
                    </a:cxn>
                  </a:cxnLst>
                  <a:rect l="0" t="0" r="r" b="b"/>
                  <a:pathLst>
                    <a:path w="31" h="22">
                      <a:moveTo>
                        <a:pt x="10" y="0"/>
                      </a:moveTo>
                      <a:lnTo>
                        <a:pt x="7" y="0"/>
                      </a:lnTo>
                      <a:lnTo>
                        <a:pt x="5" y="0"/>
                      </a:lnTo>
                      <a:lnTo>
                        <a:pt x="5" y="3"/>
                      </a:lnTo>
                      <a:lnTo>
                        <a:pt x="2" y="3"/>
                      </a:lnTo>
                      <a:lnTo>
                        <a:pt x="2" y="6"/>
                      </a:lnTo>
                      <a:lnTo>
                        <a:pt x="0" y="8"/>
                      </a:lnTo>
                      <a:lnTo>
                        <a:pt x="0" y="8"/>
                      </a:lnTo>
                      <a:lnTo>
                        <a:pt x="0" y="11"/>
                      </a:lnTo>
                      <a:lnTo>
                        <a:pt x="0" y="14"/>
                      </a:lnTo>
                      <a:lnTo>
                        <a:pt x="0" y="17"/>
                      </a:lnTo>
                      <a:lnTo>
                        <a:pt x="2" y="17"/>
                      </a:lnTo>
                      <a:lnTo>
                        <a:pt x="2" y="19"/>
                      </a:lnTo>
                      <a:lnTo>
                        <a:pt x="5" y="22"/>
                      </a:lnTo>
                      <a:lnTo>
                        <a:pt x="5" y="22"/>
                      </a:lnTo>
                      <a:lnTo>
                        <a:pt x="7" y="22"/>
                      </a:lnTo>
                      <a:lnTo>
                        <a:pt x="18" y="22"/>
                      </a:lnTo>
                      <a:lnTo>
                        <a:pt x="24" y="22"/>
                      </a:lnTo>
                      <a:lnTo>
                        <a:pt x="26" y="22"/>
                      </a:lnTo>
                      <a:lnTo>
                        <a:pt x="29" y="22"/>
                      </a:lnTo>
                      <a:lnTo>
                        <a:pt x="29" y="19"/>
                      </a:lnTo>
                      <a:lnTo>
                        <a:pt x="31" y="17"/>
                      </a:lnTo>
                      <a:lnTo>
                        <a:pt x="31" y="17"/>
                      </a:lnTo>
                      <a:lnTo>
                        <a:pt x="31" y="14"/>
                      </a:lnTo>
                      <a:lnTo>
                        <a:pt x="31" y="11"/>
                      </a:lnTo>
                      <a:lnTo>
                        <a:pt x="31" y="8"/>
                      </a:lnTo>
                      <a:lnTo>
                        <a:pt x="31" y="8"/>
                      </a:lnTo>
                      <a:lnTo>
                        <a:pt x="31" y="6"/>
                      </a:lnTo>
                      <a:lnTo>
                        <a:pt x="29" y="3"/>
                      </a:lnTo>
                      <a:lnTo>
                        <a:pt x="29" y="3"/>
                      </a:lnTo>
                      <a:lnTo>
                        <a:pt x="26" y="0"/>
                      </a:lnTo>
                      <a:lnTo>
                        <a:pt x="20"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1" name="Line 139"/>
                <p:cNvSpPr>
                  <a:spLocks noChangeShapeType="1"/>
                </p:cNvSpPr>
                <p:nvPr/>
              </p:nvSpPr>
              <p:spPr bwMode="auto">
                <a:xfrm>
                  <a:off x="1471" y="32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2" name="Freeform 140"/>
                <p:cNvSpPr>
                  <a:spLocks/>
                </p:cNvSpPr>
                <p:nvPr/>
              </p:nvSpPr>
              <p:spPr bwMode="auto">
                <a:xfrm>
                  <a:off x="1471" y="3212"/>
                  <a:ext cx="5" cy="1"/>
                </a:xfrm>
                <a:custGeom>
                  <a:avLst/>
                  <a:gdLst/>
                  <a:ahLst/>
                  <a:cxnLst>
                    <a:cxn ang="0">
                      <a:pos x="0" y="30"/>
                    </a:cxn>
                    <a:cxn ang="0">
                      <a:pos x="3" y="33"/>
                    </a:cxn>
                    <a:cxn ang="0">
                      <a:pos x="3" y="36"/>
                    </a:cxn>
                    <a:cxn ang="0">
                      <a:pos x="3" y="36"/>
                    </a:cxn>
                    <a:cxn ang="0">
                      <a:pos x="5" y="38"/>
                    </a:cxn>
                    <a:cxn ang="0">
                      <a:pos x="5" y="41"/>
                    </a:cxn>
                    <a:cxn ang="0">
                      <a:pos x="8" y="41"/>
                    </a:cxn>
                    <a:cxn ang="0">
                      <a:pos x="10" y="41"/>
                    </a:cxn>
                    <a:cxn ang="0">
                      <a:pos x="10" y="41"/>
                    </a:cxn>
                    <a:cxn ang="0">
                      <a:pos x="14" y="41"/>
                    </a:cxn>
                    <a:cxn ang="0">
                      <a:pos x="16" y="41"/>
                    </a:cxn>
                    <a:cxn ang="0">
                      <a:pos x="19" y="41"/>
                    </a:cxn>
                    <a:cxn ang="0">
                      <a:pos x="19" y="38"/>
                    </a:cxn>
                    <a:cxn ang="0">
                      <a:pos x="21" y="36"/>
                    </a:cxn>
                    <a:cxn ang="0">
                      <a:pos x="21" y="36"/>
                    </a:cxn>
                    <a:cxn ang="0">
                      <a:pos x="21" y="33"/>
                    </a:cxn>
                    <a:cxn ang="0">
                      <a:pos x="21" y="14"/>
                    </a:cxn>
                    <a:cxn ang="0">
                      <a:pos x="21" y="9"/>
                    </a:cxn>
                    <a:cxn ang="0">
                      <a:pos x="21" y="5"/>
                    </a:cxn>
                    <a:cxn ang="0">
                      <a:pos x="21" y="5"/>
                    </a:cxn>
                    <a:cxn ang="0">
                      <a:pos x="19" y="3"/>
                    </a:cxn>
                    <a:cxn ang="0">
                      <a:pos x="19" y="0"/>
                    </a:cxn>
                    <a:cxn ang="0">
                      <a:pos x="16" y="0"/>
                    </a:cxn>
                    <a:cxn ang="0">
                      <a:pos x="14" y="0"/>
                    </a:cxn>
                    <a:cxn ang="0">
                      <a:pos x="10" y="0"/>
                    </a:cxn>
                    <a:cxn ang="0">
                      <a:pos x="10" y="0"/>
                    </a:cxn>
                    <a:cxn ang="0">
                      <a:pos x="8" y="0"/>
                    </a:cxn>
                    <a:cxn ang="0">
                      <a:pos x="5" y="0"/>
                    </a:cxn>
                    <a:cxn ang="0">
                      <a:pos x="5" y="3"/>
                    </a:cxn>
                    <a:cxn ang="0">
                      <a:pos x="3" y="5"/>
                    </a:cxn>
                    <a:cxn ang="0">
                      <a:pos x="3" y="5"/>
                    </a:cxn>
                    <a:cxn ang="0">
                      <a:pos x="0" y="11"/>
                    </a:cxn>
                    <a:cxn ang="0">
                      <a:pos x="0" y="30"/>
                    </a:cxn>
                  </a:cxnLst>
                  <a:rect l="0" t="0" r="r" b="b"/>
                  <a:pathLst>
                    <a:path w="21" h="41">
                      <a:moveTo>
                        <a:pt x="0" y="30"/>
                      </a:moveTo>
                      <a:lnTo>
                        <a:pt x="3" y="33"/>
                      </a:lnTo>
                      <a:lnTo>
                        <a:pt x="3" y="36"/>
                      </a:lnTo>
                      <a:lnTo>
                        <a:pt x="3" y="36"/>
                      </a:lnTo>
                      <a:lnTo>
                        <a:pt x="5" y="38"/>
                      </a:lnTo>
                      <a:lnTo>
                        <a:pt x="5" y="41"/>
                      </a:lnTo>
                      <a:lnTo>
                        <a:pt x="8" y="41"/>
                      </a:lnTo>
                      <a:lnTo>
                        <a:pt x="10" y="41"/>
                      </a:lnTo>
                      <a:lnTo>
                        <a:pt x="10" y="41"/>
                      </a:lnTo>
                      <a:lnTo>
                        <a:pt x="14" y="41"/>
                      </a:lnTo>
                      <a:lnTo>
                        <a:pt x="16" y="41"/>
                      </a:lnTo>
                      <a:lnTo>
                        <a:pt x="19" y="41"/>
                      </a:lnTo>
                      <a:lnTo>
                        <a:pt x="19" y="38"/>
                      </a:lnTo>
                      <a:lnTo>
                        <a:pt x="21" y="36"/>
                      </a:lnTo>
                      <a:lnTo>
                        <a:pt x="21" y="36"/>
                      </a:lnTo>
                      <a:lnTo>
                        <a:pt x="21" y="33"/>
                      </a:lnTo>
                      <a:lnTo>
                        <a:pt x="21" y="14"/>
                      </a:lnTo>
                      <a:lnTo>
                        <a:pt x="21" y="9"/>
                      </a:lnTo>
                      <a:lnTo>
                        <a:pt x="21" y="5"/>
                      </a:lnTo>
                      <a:lnTo>
                        <a:pt x="21" y="5"/>
                      </a:lnTo>
                      <a:lnTo>
                        <a:pt x="19" y="3"/>
                      </a:lnTo>
                      <a:lnTo>
                        <a:pt x="19" y="0"/>
                      </a:lnTo>
                      <a:lnTo>
                        <a:pt x="16" y="0"/>
                      </a:lnTo>
                      <a:lnTo>
                        <a:pt x="14" y="0"/>
                      </a:lnTo>
                      <a:lnTo>
                        <a:pt x="10" y="0"/>
                      </a:lnTo>
                      <a:lnTo>
                        <a:pt x="10" y="0"/>
                      </a:lnTo>
                      <a:lnTo>
                        <a:pt x="8" y="0"/>
                      </a:lnTo>
                      <a:lnTo>
                        <a:pt x="5" y="0"/>
                      </a:lnTo>
                      <a:lnTo>
                        <a:pt x="5" y="3"/>
                      </a:lnTo>
                      <a:lnTo>
                        <a:pt x="3" y="5"/>
                      </a:lnTo>
                      <a:lnTo>
                        <a:pt x="3"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3" name="Line 141"/>
                <p:cNvSpPr>
                  <a:spLocks noChangeShapeType="1"/>
                </p:cNvSpPr>
                <p:nvPr/>
              </p:nvSpPr>
              <p:spPr bwMode="auto">
                <a:xfrm>
                  <a:off x="1473" y="32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4" name="Freeform 142"/>
                <p:cNvSpPr>
                  <a:spLocks/>
                </p:cNvSpPr>
                <p:nvPr/>
              </p:nvSpPr>
              <p:spPr bwMode="auto">
                <a:xfrm>
                  <a:off x="1471" y="3212"/>
                  <a:ext cx="18" cy="1"/>
                </a:xfrm>
                <a:custGeom>
                  <a:avLst/>
                  <a:gdLst/>
                  <a:ahLst/>
                  <a:cxnLst>
                    <a:cxn ang="0">
                      <a:pos x="10" y="0"/>
                    </a:cxn>
                    <a:cxn ang="0">
                      <a:pos x="10" y="0"/>
                    </a:cxn>
                    <a:cxn ang="0">
                      <a:pos x="8" y="0"/>
                    </a:cxn>
                    <a:cxn ang="0">
                      <a:pos x="5" y="0"/>
                    </a:cxn>
                    <a:cxn ang="0">
                      <a:pos x="5" y="3"/>
                    </a:cxn>
                    <a:cxn ang="0">
                      <a:pos x="3" y="5"/>
                    </a:cxn>
                    <a:cxn ang="0">
                      <a:pos x="3" y="5"/>
                    </a:cxn>
                    <a:cxn ang="0">
                      <a:pos x="3" y="9"/>
                    </a:cxn>
                    <a:cxn ang="0">
                      <a:pos x="0" y="11"/>
                    </a:cxn>
                    <a:cxn ang="0">
                      <a:pos x="3" y="14"/>
                    </a:cxn>
                    <a:cxn ang="0">
                      <a:pos x="3" y="14"/>
                    </a:cxn>
                    <a:cxn ang="0">
                      <a:pos x="3" y="16"/>
                    </a:cxn>
                    <a:cxn ang="0">
                      <a:pos x="5" y="19"/>
                    </a:cxn>
                    <a:cxn ang="0">
                      <a:pos x="5" y="19"/>
                    </a:cxn>
                    <a:cxn ang="0">
                      <a:pos x="8" y="22"/>
                    </a:cxn>
                    <a:cxn ang="0">
                      <a:pos x="10" y="22"/>
                    </a:cxn>
                    <a:cxn ang="0">
                      <a:pos x="59" y="22"/>
                    </a:cxn>
                    <a:cxn ang="0">
                      <a:pos x="63" y="22"/>
                    </a:cxn>
                    <a:cxn ang="0">
                      <a:pos x="65" y="22"/>
                    </a:cxn>
                    <a:cxn ang="0">
                      <a:pos x="68" y="19"/>
                    </a:cxn>
                    <a:cxn ang="0">
                      <a:pos x="68" y="19"/>
                    </a:cxn>
                    <a:cxn ang="0">
                      <a:pos x="70" y="16"/>
                    </a:cxn>
                    <a:cxn ang="0">
                      <a:pos x="70" y="14"/>
                    </a:cxn>
                    <a:cxn ang="0">
                      <a:pos x="70" y="14"/>
                    </a:cxn>
                    <a:cxn ang="0">
                      <a:pos x="73" y="11"/>
                    </a:cxn>
                    <a:cxn ang="0">
                      <a:pos x="70" y="9"/>
                    </a:cxn>
                    <a:cxn ang="0">
                      <a:pos x="70" y="5"/>
                    </a:cxn>
                    <a:cxn ang="0">
                      <a:pos x="70" y="5"/>
                    </a:cxn>
                    <a:cxn ang="0">
                      <a:pos x="68" y="3"/>
                    </a:cxn>
                    <a:cxn ang="0">
                      <a:pos x="68" y="0"/>
                    </a:cxn>
                    <a:cxn ang="0">
                      <a:pos x="65" y="0"/>
                    </a:cxn>
                    <a:cxn ang="0">
                      <a:pos x="59" y="0"/>
                    </a:cxn>
                    <a:cxn ang="0">
                      <a:pos x="10" y="0"/>
                    </a:cxn>
                  </a:cxnLst>
                  <a:rect l="0" t="0" r="r" b="b"/>
                  <a:pathLst>
                    <a:path w="73" h="22">
                      <a:moveTo>
                        <a:pt x="10" y="0"/>
                      </a:moveTo>
                      <a:lnTo>
                        <a:pt x="10" y="0"/>
                      </a:lnTo>
                      <a:lnTo>
                        <a:pt x="8" y="0"/>
                      </a:lnTo>
                      <a:lnTo>
                        <a:pt x="5" y="0"/>
                      </a:lnTo>
                      <a:lnTo>
                        <a:pt x="5" y="3"/>
                      </a:lnTo>
                      <a:lnTo>
                        <a:pt x="3" y="5"/>
                      </a:lnTo>
                      <a:lnTo>
                        <a:pt x="3" y="5"/>
                      </a:lnTo>
                      <a:lnTo>
                        <a:pt x="3" y="9"/>
                      </a:lnTo>
                      <a:lnTo>
                        <a:pt x="0" y="11"/>
                      </a:lnTo>
                      <a:lnTo>
                        <a:pt x="3" y="14"/>
                      </a:lnTo>
                      <a:lnTo>
                        <a:pt x="3" y="14"/>
                      </a:lnTo>
                      <a:lnTo>
                        <a:pt x="3" y="16"/>
                      </a:lnTo>
                      <a:lnTo>
                        <a:pt x="5" y="19"/>
                      </a:lnTo>
                      <a:lnTo>
                        <a:pt x="5" y="19"/>
                      </a:lnTo>
                      <a:lnTo>
                        <a:pt x="8" y="22"/>
                      </a:lnTo>
                      <a:lnTo>
                        <a:pt x="10" y="22"/>
                      </a:lnTo>
                      <a:lnTo>
                        <a:pt x="59" y="22"/>
                      </a:lnTo>
                      <a:lnTo>
                        <a:pt x="63" y="22"/>
                      </a:lnTo>
                      <a:lnTo>
                        <a:pt x="65" y="22"/>
                      </a:lnTo>
                      <a:lnTo>
                        <a:pt x="68" y="19"/>
                      </a:lnTo>
                      <a:lnTo>
                        <a:pt x="68" y="19"/>
                      </a:lnTo>
                      <a:lnTo>
                        <a:pt x="70" y="16"/>
                      </a:lnTo>
                      <a:lnTo>
                        <a:pt x="70" y="14"/>
                      </a:lnTo>
                      <a:lnTo>
                        <a:pt x="70" y="14"/>
                      </a:lnTo>
                      <a:lnTo>
                        <a:pt x="73" y="11"/>
                      </a:lnTo>
                      <a:lnTo>
                        <a:pt x="70" y="9"/>
                      </a:lnTo>
                      <a:lnTo>
                        <a:pt x="70" y="5"/>
                      </a:lnTo>
                      <a:lnTo>
                        <a:pt x="70" y="5"/>
                      </a:lnTo>
                      <a:lnTo>
                        <a:pt x="68" y="3"/>
                      </a:lnTo>
                      <a:lnTo>
                        <a:pt x="68" y="0"/>
                      </a:lnTo>
                      <a:lnTo>
                        <a:pt x="65" y="0"/>
                      </a:lnTo>
                      <a:lnTo>
                        <a:pt x="59"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5" name="Line 143"/>
                <p:cNvSpPr>
                  <a:spLocks noChangeShapeType="1"/>
                </p:cNvSpPr>
                <p:nvPr/>
              </p:nvSpPr>
              <p:spPr bwMode="auto">
                <a:xfrm>
                  <a:off x="1484" y="32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6" name="Freeform 144"/>
                <p:cNvSpPr>
                  <a:spLocks/>
                </p:cNvSpPr>
                <p:nvPr/>
              </p:nvSpPr>
              <p:spPr bwMode="auto">
                <a:xfrm>
                  <a:off x="1484" y="3207"/>
                  <a:ext cx="4" cy="6"/>
                </a:xfrm>
                <a:custGeom>
                  <a:avLst/>
                  <a:gdLst/>
                  <a:ahLst/>
                  <a:cxnLst>
                    <a:cxn ang="0">
                      <a:pos x="0" y="32"/>
                    </a:cxn>
                    <a:cxn ang="0">
                      <a:pos x="0" y="35"/>
                    </a:cxn>
                    <a:cxn ang="0">
                      <a:pos x="0" y="35"/>
                    </a:cxn>
                    <a:cxn ang="0">
                      <a:pos x="0" y="37"/>
                    </a:cxn>
                    <a:cxn ang="0">
                      <a:pos x="2" y="40"/>
                    </a:cxn>
                    <a:cxn ang="0">
                      <a:pos x="2" y="40"/>
                    </a:cxn>
                    <a:cxn ang="0">
                      <a:pos x="5" y="43"/>
                    </a:cxn>
                    <a:cxn ang="0">
                      <a:pos x="7" y="43"/>
                    </a:cxn>
                    <a:cxn ang="0">
                      <a:pos x="11" y="43"/>
                    </a:cxn>
                    <a:cxn ang="0">
                      <a:pos x="11" y="43"/>
                    </a:cxn>
                    <a:cxn ang="0">
                      <a:pos x="13" y="43"/>
                    </a:cxn>
                    <a:cxn ang="0">
                      <a:pos x="16" y="40"/>
                    </a:cxn>
                    <a:cxn ang="0">
                      <a:pos x="16" y="40"/>
                    </a:cxn>
                    <a:cxn ang="0">
                      <a:pos x="18" y="37"/>
                    </a:cxn>
                    <a:cxn ang="0">
                      <a:pos x="18" y="35"/>
                    </a:cxn>
                    <a:cxn ang="0">
                      <a:pos x="18" y="35"/>
                    </a:cxn>
                    <a:cxn ang="0">
                      <a:pos x="18" y="15"/>
                    </a:cxn>
                    <a:cxn ang="0">
                      <a:pos x="18" y="10"/>
                    </a:cxn>
                    <a:cxn ang="0">
                      <a:pos x="18" y="8"/>
                    </a:cxn>
                    <a:cxn ang="0">
                      <a:pos x="18" y="6"/>
                    </a:cxn>
                    <a:cxn ang="0">
                      <a:pos x="16" y="6"/>
                    </a:cxn>
                    <a:cxn ang="0">
                      <a:pos x="16" y="2"/>
                    </a:cxn>
                    <a:cxn ang="0">
                      <a:pos x="13" y="2"/>
                    </a:cxn>
                    <a:cxn ang="0">
                      <a:pos x="11" y="2"/>
                    </a:cxn>
                    <a:cxn ang="0">
                      <a:pos x="11" y="0"/>
                    </a:cxn>
                    <a:cxn ang="0">
                      <a:pos x="7" y="2"/>
                    </a:cxn>
                    <a:cxn ang="0">
                      <a:pos x="5" y="2"/>
                    </a:cxn>
                    <a:cxn ang="0">
                      <a:pos x="2" y="2"/>
                    </a:cxn>
                    <a:cxn ang="0">
                      <a:pos x="2" y="6"/>
                    </a:cxn>
                    <a:cxn ang="0">
                      <a:pos x="0" y="6"/>
                    </a:cxn>
                    <a:cxn ang="0">
                      <a:pos x="0" y="8"/>
                    </a:cxn>
                    <a:cxn ang="0">
                      <a:pos x="0" y="13"/>
                    </a:cxn>
                    <a:cxn ang="0">
                      <a:pos x="0" y="32"/>
                    </a:cxn>
                  </a:cxnLst>
                  <a:rect l="0" t="0" r="r" b="b"/>
                  <a:pathLst>
                    <a:path w="18" h="43">
                      <a:moveTo>
                        <a:pt x="0" y="32"/>
                      </a:moveTo>
                      <a:lnTo>
                        <a:pt x="0" y="35"/>
                      </a:lnTo>
                      <a:lnTo>
                        <a:pt x="0" y="35"/>
                      </a:lnTo>
                      <a:lnTo>
                        <a:pt x="0" y="37"/>
                      </a:lnTo>
                      <a:lnTo>
                        <a:pt x="2" y="40"/>
                      </a:lnTo>
                      <a:lnTo>
                        <a:pt x="2" y="40"/>
                      </a:lnTo>
                      <a:lnTo>
                        <a:pt x="5" y="43"/>
                      </a:lnTo>
                      <a:lnTo>
                        <a:pt x="7" y="43"/>
                      </a:lnTo>
                      <a:lnTo>
                        <a:pt x="11" y="43"/>
                      </a:lnTo>
                      <a:lnTo>
                        <a:pt x="11" y="43"/>
                      </a:lnTo>
                      <a:lnTo>
                        <a:pt x="13" y="43"/>
                      </a:lnTo>
                      <a:lnTo>
                        <a:pt x="16" y="40"/>
                      </a:lnTo>
                      <a:lnTo>
                        <a:pt x="16" y="40"/>
                      </a:lnTo>
                      <a:lnTo>
                        <a:pt x="18" y="37"/>
                      </a:lnTo>
                      <a:lnTo>
                        <a:pt x="18" y="35"/>
                      </a:lnTo>
                      <a:lnTo>
                        <a:pt x="18" y="35"/>
                      </a:lnTo>
                      <a:lnTo>
                        <a:pt x="18" y="15"/>
                      </a:lnTo>
                      <a:lnTo>
                        <a:pt x="18" y="10"/>
                      </a:lnTo>
                      <a:lnTo>
                        <a:pt x="18" y="8"/>
                      </a:lnTo>
                      <a:lnTo>
                        <a:pt x="18" y="6"/>
                      </a:lnTo>
                      <a:lnTo>
                        <a:pt x="16" y="6"/>
                      </a:lnTo>
                      <a:lnTo>
                        <a:pt x="16" y="2"/>
                      </a:lnTo>
                      <a:lnTo>
                        <a:pt x="13" y="2"/>
                      </a:lnTo>
                      <a:lnTo>
                        <a:pt x="11" y="2"/>
                      </a:lnTo>
                      <a:lnTo>
                        <a:pt x="11" y="0"/>
                      </a:lnTo>
                      <a:lnTo>
                        <a:pt x="7" y="2"/>
                      </a:lnTo>
                      <a:lnTo>
                        <a:pt x="5" y="2"/>
                      </a:lnTo>
                      <a:lnTo>
                        <a:pt x="2" y="2"/>
                      </a:lnTo>
                      <a:lnTo>
                        <a:pt x="2" y="6"/>
                      </a:lnTo>
                      <a:lnTo>
                        <a:pt x="0" y="6"/>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7" name="Line 145"/>
                <p:cNvSpPr>
                  <a:spLocks noChangeShapeType="1"/>
                </p:cNvSpPr>
                <p:nvPr/>
              </p:nvSpPr>
              <p:spPr bwMode="auto">
                <a:xfrm>
                  <a:off x="1486" y="32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8" name="Freeform 146"/>
                <p:cNvSpPr>
                  <a:spLocks/>
                </p:cNvSpPr>
                <p:nvPr/>
              </p:nvSpPr>
              <p:spPr bwMode="auto">
                <a:xfrm>
                  <a:off x="1484" y="3207"/>
                  <a:ext cx="8" cy="5"/>
                </a:xfrm>
                <a:custGeom>
                  <a:avLst/>
                  <a:gdLst/>
                  <a:ahLst/>
                  <a:cxnLst>
                    <a:cxn ang="0">
                      <a:pos x="11" y="0"/>
                    </a:cxn>
                    <a:cxn ang="0">
                      <a:pos x="7" y="2"/>
                    </a:cxn>
                    <a:cxn ang="0">
                      <a:pos x="5" y="2"/>
                    </a:cxn>
                    <a:cxn ang="0">
                      <a:pos x="2" y="2"/>
                    </a:cxn>
                    <a:cxn ang="0">
                      <a:pos x="2" y="6"/>
                    </a:cxn>
                    <a:cxn ang="0">
                      <a:pos x="0" y="6"/>
                    </a:cxn>
                    <a:cxn ang="0">
                      <a:pos x="0" y="8"/>
                    </a:cxn>
                    <a:cxn ang="0">
                      <a:pos x="0" y="10"/>
                    </a:cxn>
                    <a:cxn ang="0">
                      <a:pos x="0" y="10"/>
                    </a:cxn>
                    <a:cxn ang="0">
                      <a:pos x="0" y="13"/>
                    </a:cxn>
                    <a:cxn ang="0">
                      <a:pos x="0" y="15"/>
                    </a:cxn>
                    <a:cxn ang="0">
                      <a:pos x="0" y="19"/>
                    </a:cxn>
                    <a:cxn ang="0">
                      <a:pos x="2" y="19"/>
                    </a:cxn>
                    <a:cxn ang="0">
                      <a:pos x="2" y="21"/>
                    </a:cxn>
                    <a:cxn ang="0">
                      <a:pos x="5" y="21"/>
                    </a:cxn>
                    <a:cxn ang="0">
                      <a:pos x="7" y="21"/>
                    </a:cxn>
                    <a:cxn ang="0">
                      <a:pos x="18" y="21"/>
                    </a:cxn>
                    <a:cxn ang="0">
                      <a:pos x="24" y="21"/>
                    </a:cxn>
                    <a:cxn ang="0">
                      <a:pos x="27" y="21"/>
                    </a:cxn>
                    <a:cxn ang="0">
                      <a:pos x="27" y="21"/>
                    </a:cxn>
                    <a:cxn ang="0">
                      <a:pos x="29" y="19"/>
                    </a:cxn>
                    <a:cxn ang="0">
                      <a:pos x="29" y="19"/>
                    </a:cxn>
                    <a:cxn ang="0">
                      <a:pos x="31" y="15"/>
                    </a:cxn>
                    <a:cxn ang="0">
                      <a:pos x="31" y="13"/>
                    </a:cxn>
                    <a:cxn ang="0">
                      <a:pos x="31" y="10"/>
                    </a:cxn>
                    <a:cxn ang="0">
                      <a:pos x="31" y="10"/>
                    </a:cxn>
                    <a:cxn ang="0">
                      <a:pos x="31" y="8"/>
                    </a:cxn>
                    <a:cxn ang="0">
                      <a:pos x="29" y="6"/>
                    </a:cxn>
                    <a:cxn ang="0">
                      <a:pos x="29" y="6"/>
                    </a:cxn>
                    <a:cxn ang="0">
                      <a:pos x="27" y="2"/>
                    </a:cxn>
                    <a:cxn ang="0">
                      <a:pos x="27" y="2"/>
                    </a:cxn>
                    <a:cxn ang="0">
                      <a:pos x="21" y="0"/>
                    </a:cxn>
                    <a:cxn ang="0">
                      <a:pos x="11" y="0"/>
                    </a:cxn>
                  </a:cxnLst>
                  <a:rect l="0" t="0" r="r" b="b"/>
                  <a:pathLst>
                    <a:path w="31" h="21">
                      <a:moveTo>
                        <a:pt x="11" y="0"/>
                      </a:moveTo>
                      <a:lnTo>
                        <a:pt x="7" y="2"/>
                      </a:lnTo>
                      <a:lnTo>
                        <a:pt x="5" y="2"/>
                      </a:lnTo>
                      <a:lnTo>
                        <a:pt x="2" y="2"/>
                      </a:lnTo>
                      <a:lnTo>
                        <a:pt x="2" y="6"/>
                      </a:lnTo>
                      <a:lnTo>
                        <a:pt x="0" y="6"/>
                      </a:lnTo>
                      <a:lnTo>
                        <a:pt x="0" y="8"/>
                      </a:lnTo>
                      <a:lnTo>
                        <a:pt x="0" y="10"/>
                      </a:lnTo>
                      <a:lnTo>
                        <a:pt x="0" y="10"/>
                      </a:lnTo>
                      <a:lnTo>
                        <a:pt x="0" y="13"/>
                      </a:lnTo>
                      <a:lnTo>
                        <a:pt x="0" y="15"/>
                      </a:lnTo>
                      <a:lnTo>
                        <a:pt x="0" y="19"/>
                      </a:lnTo>
                      <a:lnTo>
                        <a:pt x="2" y="19"/>
                      </a:lnTo>
                      <a:lnTo>
                        <a:pt x="2" y="21"/>
                      </a:lnTo>
                      <a:lnTo>
                        <a:pt x="5" y="21"/>
                      </a:lnTo>
                      <a:lnTo>
                        <a:pt x="7" y="21"/>
                      </a:lnTo>
                      <a:lnTo>
                        <a:pt x="18" y="21"/>
                      </a:lnTo>
                      <a:lnTo>
                        <a:pt x="24" y="21"/>
                      </a:lnTo>
                      <a:lnTo>
                        <a:pt x="27" y="21"/>
                      </a:lnTo>
                      <a:lnTo>
                        <a:pt x="27" y="21"/>
                      </a:lnTo>
                      <a:lnTo>
                        <a:pt x="29" y="19"/>
                      </a:lnTo>
                      <a:lnTo>
                        <a:pt x="29" y="19"/>
                      </a:lnTo>
                      <a:lnTo>
                        <a:pt x="31" y="15"/>
                      </a:lnTo>
                      <a:lnTo>
                        <a:pt x="31" y="13"/>
                      </a:lnTo>
                      <a:lnTo>
                        <a:pt x="31" y="10"/>
                      </a:lnTo>
                      <a:lnTo>
                        <a:pt x="31" y="10"/>
                      </a:lnTo>
                      <a:lnTo>
                        <a:pt x="31" y="8"/>
                      </a:lnTo>
                      <a:lnTo>
                        <a:pt x="29" y="6"/>
                      </a:lnTo>
                      <a:lnTo>
                        <a:pt x="29" y="6"/>
                      </a:lnTo>
                      <a:lnTo>
                        <a:pt x="27" y="2"/>
                      </a:lnTo>
                      <a:lnTo>
                        <a:pt x="27" y="2"/>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39" name="Line 147"/>
                <p:cNvSpPr>
                  <a:spLocks noChangeShapeType="1"/>
                </p:cNvSpPr>
                <p:nvPr/>
              </p:nvSpPr>
              <p:spPr bwMode="auto">
                <a:xfrm>
                  <a:off x="1486" y="320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0" name="Freeform 148"/>
                <p:cNvSpPr>
                  <a:spLocks/>
                </p:cNvSpPr>
                <p:nvPr/>
              </p:nvSpPr>
              <p:spPr bwMode="auto">
                <a:xfrm>
                  <a:off x="1486" y="3202"/>
                  <a:ext cx="6" cy="10"/>
                </a:xfrm>
                <a:custGeom>
                  <a:avLst/>
                  <a:gdLst/>
                  <a:ahLst/>
                  <a:cxnLst>
                    <a:cxn ang="0">
                      <a:pos x="0" y="30"/>
                    </a:cxn>
                    <a:cxn ang="0">
                      <a:pos x="0" y="33"/>
                    </a:cxn>
                    <a:cxn ang="0">
                      <a:pos x="0" y="35"/>
                    </a:cxn>
                    <a:cxn ang="0">
                      <a:pos x="2" y="39"/>
                    </a:cxn>
                    <a:cxn ang="0">
                      <a:pos x="2" y="39"/>
                    </a:cxn>
                    <a:cxn ang="0">
                      <a:pos x="5" y="41"/>
                    </a:cxn>
                    <a:cxn ang="0">
                      <a:pos x="7" y="41"/>
                    </a:cxn>
                    <a:cxn ang="0">
                      <a:pos x="7" y="41"/>
                    </a:cxn>
                    <a:cxn ang="0">
                      <a:pos x="10" y="41"/>
                    </a:cxn>
                    <a:cxn ang="0">
                      <a:pos x="13" y="41"/>
                    </a:cxn>
                    <a:cxn ang="0">
                      <a:pos x="16" y="41"/>
                    </a:cxn>
                    <a:cxn ang="0">
                      <a:pos x="16" y="41"/>
                    </a:cxn>
                    <a:cxn ang="0">
                      <a:pos x="18" y="39"/>
                    </a:cxn>
                    <a:cxn ang="0">
                      <a:pos x="18" y="39"/>
                    </a:cxn>
                    <a:cxn ang="0">
                      <a:pos x="20" y="35"/>
                    </a:cxn>
                    <a:cxn ang="0">
                      <a:pos x="20" y="33"/>
                    </a:cxn>
                    <a:cxn ang="0">
                      <a:pos x="20" y="15"/>
                    </a:cxn>
                    <a:cxn ang="0">
                      <a:pos x="20" y="9"/>
                    </a:cxn>
                    <a:cxn ang="0">
                      <a:pos x="20" y="9"/>
                    </a:cxn>
                    <a:cxn ang="0">
                      <a:pos x="18" y="6"/>
                    </a:cxn>
                    <a:cxn ang="0">
                      <a:pos x="18" y="4"/>
                    </a:cxn>
                    <a:cxn ang="0">
                      <a:pos x="16" y="4"/>
                    </a:cxn>
                    <a:cxn ang="0">
                      <a:pos x="16" y="0"/>
                    </a:cxn>
                    <a:cxn ang="0">
                      <a:pos x="13" y="0"/>
                    </a:cxn>
                    <a:cxn ang="0">
                      <a:pos x="10" y="0"/>
                    </a:cxn>
                    <a:cxn ang="0">
                      <a:pos x="7" y="0"/>
                    </a:cxn>
                    <a:cxn ang="0">
                      <a:pos x="7" y="0"/>
                    </a:cxn>
                    <a:cxn ang="0">
                      <a:pos x="5" y="4"/>
                    </a:cxn>
                    <a:cxn ang="0">
                      <a:pos x="2" y="4"/>
                    </a:cxn>
                    <a:cxn ang="0">
                      <a:pos x="2" y="6"/>
                    </a:cxn>
                    <a:cxn ang="0">
                      <a:pos x="0" y="9"/>
                    </a:cxn>
                    <a:cxn ang="0">
                      <a:pos x="0" y="11"/>
                    </a:cxn>
                    <a:cxn ang="0">
                      <a:pos x="0" y="30"/>
                    </a:cxn>
                  </a:cxnLst>
                  <a:rect l="0" t="0" r="r" b="b"/>
                  <a:pathLst>
                    <a:path w="20" h="41">
                      <a:moveTo>
                        <a:pt x="0" y="30"/>
                      </a:moveTo>
                      <a:lnTo>
                        <a:pt x="0" y="33"/>
                      </a:lnTo>
                      <a:lnTo>
                        <a:pt x="0" y="35"/>
                      </a:lnTo>
                      <a:lnTo>
                        <a:pt x="2" y="39"/>
                      </a:lnTo>
                      <a:lnTo>
                        <a:pt x="2" y="39"/>
                      </a:lnTo>
                      <a:lnTo>
                        <a:pt x="5" y="41"/>
                      </a:lnTo>
                      <a:lnTo>
                        <a:pt x="7" y="41"/>
                      </a:lnTo>
                      <a:lnTo>
                        <a:pt x="7" y="41"/>
                      </a:lnTo>
                      <a:lnTo>
                        <a:pt x="10" y="41"/>
                      </a:lnTo>
                      <a:lnTo>
                        <a:pt x="13" y="41"/>
                      </a:lnTo>
                      <a:lnTo>
                        <a:pt x="16" y="41"/>
                      </a:lnTo>
                      <a:lnTo>
                        <a:pt x="16" y="41"/>
                      </a:lnTo>
                      <a:lnTo>
                        <a:pt x="18" y="39"/>
                      </a:lnTo>
                      <a:lnTo>
                        <a:pt x="18" y="39"/>
                      </a:lnTo>
                      <a:lnTo>
                        <a:pt x="20" y="35"/>
                      </a:lnTo>
                      <a:lnTo>
                        <a:pt x="20" y="33"/>
                      </a:lnTo>
                      <a:lnTo>
                        <a:pt x="20" y="15"/>
                      </a:lnTo>
                      <a:lnTo>
                        <a:pt x="20" y="9"/>
                      </a:lnTo>
                      <a:lnTo>
                        <a:pt x="20" y="9"/>
                      </a:lnTo>
                      <a:lnTo>
                        <a:pt x="18" y="6"/>
                      </a:lnTo>
                      <a:lnTo>
                        <a:pt x="18" y="4"/>
                      </a:lnTo>
                      <a:lnTo>
                        <a:pt x="16" y="4"/>
                      </a:lnTo>
                      <a:lnTo>
                        <a:pt x="16" y="0"/>
                      </a:lnTo>
                      <a:lnTo>
                        <a:pt x="13" y="0"/>
                      </a:lnTo>
                      <a:lnTo>
                        <a:pt x="10" y="0"/>
                      </a:lnTo>
                      <a:lnTo>
                        <a:pt x="7" y="0"/>
                      </a:lnTo>
                      <a:lnTo>
                        <a:pt x="7" y="0"/>
                      </a:lnTo>
                      <a:lnTo>
                        <a:pt x="5" y="4"/>
                      </a:lnTo>
                      <a:lnTo>
                        <a:pt x="2" y="4"/>
                      </a:lnTo>
                      <a:lnTo>
                        <a:pt x="2" y="6"/>
                      </a:lnTo>
                      <a:lnTo>
                        <a:pt x="0" y="9"/>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1" name="Line 149"/>
                <p:cNvSpPr>
                  <a:spLocks noChangeShapeType="1"/>
                </p:cNvSpPr>
                <p:nvPr/>
              </p:nvSpPr>
              <p:spPr bwMode="auto">
                <a:xfrm>
                  <a:off x="1489" y="32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2" name="Freeform 150"/>
                <p:cNvSpPr>
                  <a:spLocks/>
                </p:cNvSpPr>
                <p:nvPr/>
              </p:nvSpPr>
              <p:spPr bwMode="auto">
                <a:xfrm>
                  <a:off x="1486" y="3202"/>
                  <a:ext cx="9" cy="5"/>
                </a:xfrm>
                <a:custGeom>
                  <a:avLst/>
                  <a:gdLst/>
                  <a:ahLst/>
                  <a:cxnLst>
                    <a:cxn ang="0">
                      <a:pos x="10" y="0"/>
                    </a:cxn>
                    <a:cxn ang="0">
                      <a:pos x="7" y="0"/>
                    </a:cxn>
                    <a:cxn ang="0">
                      <a:pos x="7" y="0"/>
                    </a:cxn>
                    <a:cxn ang="0">
                      <a:pos x="5" y="4"/>
                    </a:cxn>
                    <a:cxn ang="0">
                      <a:pos x="2" y="4"/>
                    </a:cxn>
                    <a:cxn ang="0">
                      <a:pos x="2" y="6"/>
                    </a:cxn>
                    <a:cxn ang="0">
                      <a:pos x="0" y="9"/>
                    </a:cxn>
                    <a:cxn ang="0">
                      <a:pos x="0" y="9"/>
                    </a:cxn>
                    <a:cxn ang="0">
                      <a:pos x="0" y="11"/>
                    </a:cxn>
                    <a:cxn ang="0">
                      <a:pos x="0" y="15"/>
                    </a:cxn>
                    <a:cxn ang="0">
                      <a:pos x="0" y="17"/>
                    </a:cxn>
                    <a:cxn ang="0">
                      <a:pos x="2" y="17"/>
                    </a:cxn>
                    <a:cxn ang="0">
                      <a:pos x="2" y="20"/>
                    </a:cxn>
                    <a:cxn ang="0">
                      <a:pos x="5" y="20"/>
                    </a:cxn>
                    <a:cxn ang="0">
                      <a:pos x="7" y="22"/>
                    </a:cxn>
                    <a:cxn ang="0">
                      <a:pos x="7" y="22"/>
                    </a:cxn>
                    <a:cxn ang="0">
                      <a:pos x="18" y="22"/>
                    </a:cxn>
                    <a:cxn ang="0">
                      <a:pos x="24" y="22"/>
                    </a:cxn>
                    <a:cxn ang="0">
                      <a:pos x="26" y="22"/>
                    </a:cxn>
                    <a:cxn ang="0">
                      <a:pos x="29" y="20"/>
                    </a:cxn>
                    <a:cxn ang="0">
                      <a:pos x="29" y="20"/>
                    </a:cxn>
                    <a:cxn ang="0">
                      <a:pos x="31" y="17"/>
                    </a:cxn>
                    <a:cxn ang="0">
                      <a:pos x="31" y="17"/>
                    </a:cxn>
                    <a:cxn ang="0">
                      <a:pos x="34" y="15"/>
                    </a:cxn>
                    <a:cxn ang="0">
                      <a:pos x="34" y="11"/>
                    </a:cxn>
                    <a:cxn ang="0">
                      <a:pos x="34" y="9"/>
                    </a:cxn>
                    <a:cxn ang="0">
                      <a:pos x="31" y="9"/>
                    </a:cxn>
                    <a:cxn ang="0">
                      <a:pos x="31" y="6"/>
                    </a:cxn>
                    <a:cxn ang="0">
                      <a:pos x="29" y="4"/>
                    </a:cxn>
                    <a:cxn ang="0">
                      <a:pos x="29" y="4"/>
                    </a:cxn>
                    <a:cxn ang="0">
                      <a:pos x="26" y="0"/>
                    </a:cxn>
                    <a:cxn ang="0">
                      <a:pos x="20" y="0"/>
                    </a:cxn>
                    <a:cxn ang="0">
                      <a:pos x="10" y="0"/>
                    </a:cxn>
                  </a:cxnLst>
                  <a:rect l="0" t="0" r="r" b="b"/>
                  <a:pathLst>
                    <a:path w="34" h="22">
                      <a:moveTo>
                        <a:pt x="10" y="0"/>
                      </a:moveTo>
                      <a:lnTo>
                        <a:pt x="7" y="0"/>
                      </a:lnTo>
                      <a:lnTo>
                        <a:pt x="7" y="0"/>
                      </a:lnTo>
                      <a:lnTo>
                        <a:pt x="5" y="4"/>
                      </a:lnTo>
                      <a:lnTo>
                        <a:pt x="2" y="4"/>
                      </a:lnTo>
                      <a:lnTo>
                        <a:pt x="2" y="6"/>
                      </a:lnTo>
                      <a:lnTo>
                        <a:pt x="0" y="9"/>
                      </a:lnTo>
                      <a:lnTo>
                        <a:pt x="0" y="9"/>
                      </a:lnTo>
                      <a:lnTo>
                        <a:pt x="0" y="11"/>
                      </a:lnTo>
                      <a:lnTo>
                        <a:pt x="0" y="15"/>
                      </a:lnTo>
                      <a:lnTo>
                        <a:pt x="0" y="17"/>
                      </a:lnTo>
                      <a:lnTo>
                        <a:pt x="2" y="17"/>
                      </a:lnTo>
                      <a:lnTo>
                        <a:pt x="2" y="20"/>
                      </a:lnTo>
                      <a:lnTo>
                        <a:pt x="5" y="20"/>
                      </a:lnTo>
                      <a:lnTo>
                        <a:pt x="7" y="22"/>
                      </a:lnTo>
                      <a:lnTo>
                        <a:pt x="7" y="22"/>
                      </a:lnTo>
                      <a:lnTo>
                        <a:pt x="18" y="22"/>
                      </a:lnTo>
                      <a:lnTo>
                        <a:pt x="24" y="22"/>
                      </a:lnTo>
                      <a:lnTo>
                        <a:pt x="26" y="22"/>
                      </a:lnTo>
                      <a:lnTo>
                        <a:pt x="29" y="20"/>
                      </a:lnTo>
                      <a:lnTo>
                        <a:pt x="29" y="20"/>
                      </a:lnTo>
                      <a:lnTo>
                        <a:pt x="31" y="17"/>
                      </a:lnTo>
                      <a:lnTo>
                        <a:pt x="31" y="17"/>
                      </a:lnTo>
                      <a:lnTo>
                        <a:pt x="34" y="15"/>
                      </a:lnTo>
                      <a:lnTo>
                        <a:pt x="34" y="11"/>
                      </a:lnTo>
                      <a:lnTo>
                        <a:pt x="34" y="9"/>
                      </a:lnTo>
                      <a:lnTo>
                        <a:pt x="31" y="9"/>
                      </a:lnTo>
                      <a:lnTo>
                        <a:pt x="31" y="6"/>
                      </a:lnTo>
                      <a:lnTo>
                        <a:pt x="29" y="4"/>
                      </a:lnTo>
                      <a:lnTo>
                        <a:pt x="29" y="4"/>
                      </a:lnTo>
                      <a:lnTo>
                        <a:pt x="26" y="0"/>
                      </a:lnTo>
                      <a:lnTo>
                        <a:pt x="20"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3" name="Line 151"/>
                <p:cNvSpPr>
                  <a:spLocks noChangeShapeType="1"/>
                </p:cNvSpPr>
                <p:nvPr/>
              </p:nvSpPr>
              <p:spPr bwMode="auto">
                <a:xfrm>
                  <a:off x="1490" y="32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4" name="Freeform 152"/>
                <p:cNvSpPr>
                  <a:spLocks/>
                </p:cNvSpPr>
                <p:nvPr/>
              </p:nvSpPr>
              <p:spPr bwMode="auto">
                <a:xfrm>
                  <a:off x="1490" y="3197"/>
                  <a:ext cx="5" cy="10"/>
                </a:xfrm>
                <a:custGeom>
                  <a:avLst/>
                  <a:gdLst/>
                  <a:ahLst/>
                  <a:cxnLst>
                    <a:cxn ang="0">
                      <a:pos x="0" y="29"/>
                    </a:cxn>
                    <a:cxn ang="0">
                      <a:pos x="0" y="33"/>
                    </a:cxn>
                    <a:cxn ang="0">
                      <a:pos x="0" y="35"/>
                    </a:cxn>
                    <a:cxn ang="0">
                      <a:pos x="0" y="35"/>
                    </a:cxn>
                    <a:cxn ang="0">
                      <a:pos x="3" y="38"/>
                    </a:cxn>
                    <a:cxn ang="0">
                      <a:pos x="3" y="38"/>
                    </a:cxn>
                    <a:cxn ang="0">
                      <a:pos x="5" y="40"/>
                    </a:cxn>
                    <a:cxn ang="0">
                      <a:pos x="7" y="40"/>
                    </a:cxn>
                    <a:cxn ang="0">
                      <a:pos x="11" y="40"/>
                    </a:cxn>
                    <a:cxn ang="0">
                      <a:pos x="11" y="40"/>
                    </a:cxn>
                    <a:cxn ang="0">
                      <a:pos x="13" y="40"/>
                    </a:cxn>
                    <a:cxn ang="0">
                      <a:pos x="16" y="38"/>
                    </a:cxn>
                    <a:cxn ang="0">
                      <a:pos x="16" y="38"/>
                    </a:cxn>
                    <a:cxn ang="0">
                      <a:pos x="18" y="35"/>
                    </a:cxn>
                    <a:cxn ang="0">
                      <a:pos x="18" y="35"/>
                    </a:cxn>
                    <a:cxn ang="0">
                      <a:pos x="21" y="33"/>
                    </a:cxn>
                    <a:cxn ang="0">
                      <a:pos x="21" y="13"/>
                    </a:cxn>
                    <a:cxn ang="0">
                      <a:pos x="21" y="8"/>
                    </a:cxn>
                    <a:cxn ang="0">
                      <a:pos x="18" y="5"/>
                    </a:cxn>
                    <a:cxn ang="0">
                      <a:pos x="18" y="2"/>
                    </a:cxn>
                    <a:cxn ang="0">
                      <a:pos x="16" y="2"/>
                    </a:cxn>
                    <a:cxn ang="0">
                      <a:pos x="16" y="0"/>
                    </a:cxn>
                    <a:cxn ang="0">
                      <a:pos x="13" y="0"/>
                    </a:cxn>
                    <a:cxn ang="0">
                      <a:pos x="11" y="0"/>
                    </a:cxn>
                    <a:cxn ang="0">
                      <a:pos x="11" y="0"/>
                    </a:cxn>
                    <a:cxn ang="0">
                      <a:pos x="7" y="0"/>
                    </a:cxn>
                    <a:cxn ang="0">
                      <a:pos x="5" y="0"/>
                    </a:cxn>
                    <a:cxn ang="0">
                      <a:pos x="3" y="0"/>
                    </a:cxn>
                    <a:cxn ang="0">
                      <a:pos x="3" y="2"/>
                    </a:cxn>
                    <a:cxn ang="0">
                      <a:pos x="0" y="2"/>
                    </a:cxn>
                    <a:cxn ang="0">
                      <a:pos x="0" y="5"/>
                    </a:cxn>
                    <a:cxn ang="0">
                      <a:pos x="0" y="11"/>
                    </a:cxn>
                    <a:cxn ang="0">
                      <a:pos x="0" y="29"/>
                    </a:cxn>
                  </a:cxnLst>
                  <a:rect l="0" t="0" r="r" b="b"/>
                  <a:pathLst>
                    <a:path w="21" h="40">
                      <a:moveTo>
                        <a:pt x="0" y="29"/>
                      </a:moveTo>
                      <a:lnTo>
                        <a:pt x="0" y="33"/>
                      </a:lnTo>
                      <a:lnTo>
                        <a:pt x="0" y="35"/>
                      </a:lnTo>
                      <a:lnTo>
                        <a:pt x="0" y="35"/>
                      </a:lnTo>
                      <a:lnTo>
                        <a:pt x="3" y="38"/>
                      </a:lnTo>
                      <a:lnTo>
                        <a:pt x="3" y="38"/>
                      </a:lnTo>
                      <a:lnTo>
                        <a:pt x="5" y="40"/>
                      </a:lnTo>
                      <a:lnTo>
                        <a:pt x="7" y="40"/>
                      </a:lnTo>
                      <a:lnTo>
                        <a:pt x="11" y="40"/>
                      </a:lnTo>
                      <a:lnTo>
                        <a:pt x="11" y="40"/>
                      </a:lnTo>
                      <a:lnTo>
                        <a:pt x="13" y="40"/>
                      </a:lnTo>
                      <a:lnTo>
                        <a:pt x="16" y="38"/>
                      </a:lnTo>
                      <a:lnTo>
                        <a:pt x="16" y="38"/>
                      </a:lnTo>
                      <a:lnTo>
                        <a:pt x="18" y="35"/>
                      </a:lnTo>
                      <a:lnTo>
                        <a:pt x="18" y="35"/>
                      </a:lnTo>
                      <a:lnTo>
                        <a:pt x="21" y="33"/>
                      </a:lnTo>
                      <a:lnTo>
                        <a:pt x="21" y="13"/>
                      </a:lnTo>
                      <a:lnTo>
                        <a:pt x="21" y="8"/>
                      </a:lnTo>
                      <a:lnTo>
                        <a:pt x="18" y="5"/>
                      </a:lnTo>
                      <a:lnTo>
                        <a:pt x="18" y="2"/>
                      </a:lnTo>
                      <a:lnTo>
                        <a:pt x="16" y="2"/>
                      </a:lnTo>
                      <a:lnTo>
                        <a:pt x="16" y="0"/>
                      </a:lnTo>
                      <a:lnTo>
                        <a:pt x="13" y="0"/>
                      </a:lnTo>
                      <a:lnTo>
                        <a:pt x="11" y="0"/>
                      </a:lnTo>
                      <a:lnTo>
                        <a:pt x="11" y="0"/>
                      </a:lnTo>
                      <a:lnTo>
                        <a:pt x="7" y="0"/>
                      </a:lnTo>
                      <a:lnTo>
                        <a:pt x="5" y="0"/>
                      </a:lnTo>
                      <a:lnTo>
                        <a:pt x="3" y="0"/>
                      </a:lnTo>
                      <a:lnTo>
                        <a:pt x="3" y="2"/>
                      </a:lnTo>
                      <a:lnTo>
                        <a:pt x="0"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5" name="Line 153"/>
                <p:cNvSpPr>
                  <a:spLocks noChangeShapeType="1"/>
                </p:cNvSpPr>
                <p:nvPr/>
              </p:nvSpPr>
              <p:spPr bwMode="auto">
                <a:xfrm>
                  <a:off x="1492" y="319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6" name="Freeform 154"/>
                <p:cNvSpPr>
                  <a:spLocks/>
                </p:cNvSpPr>
                <p:nvPr/>
              </p:nvSpPr>
              <p:spPr bwMode="auto">
                <a:xfrm>
                  <a:off x="1490" y="3197"/>
                  <a:ext cx="8" cy="6"/>
                </a:xfrm>
                <a:custGeom>
                  <a:avLst/>
                  <a:gdLst/>
                  <a:ahLst/>
                  <a:cxnLst>
                    <a:cxn ang="0">
                      <a:pos x="11" y="0"/>
                    </a:cxn>
                    <a:cxn ang="0">
                      <a:pos x="7" y="0"/>
                    </a:cxn>
                    <a:cxn ang="0">
                      <a:pos x="5" y="0"/>
                    </a:cxn>
                    <a:cxn ang="0">
                      <a:pos x="3" y="0"/>
                    </a:cxn>
                    <a:cxn ang="0">
                      <a:pos x="3" y="2"/>
                    </a:cxn>
                    <a:cxn ang="0">
                      <a:pos x="0" y="2"/>
                    </a:cxn>
                    <a:cxn ang="0">
                      <a:pos x="0" y="5"/>
                    </a:cxn>
                    <a:cxn ang="0">
                      <a:pos x="0" y="8"/>
                    </a:cxn>
                    <a:cxn ang="0">
                      <a:pos x="0" y="11"/>
                    </a:cxn>
                    <a:cxn ang="0">
                      <a:pos x="0" y="11"/>
                    </a:cxn>
                    <a:cxn ang="0">
                      <a:pos x="0" y="13"/>
                    </a:cxn>
                    <a:cxn ang="0">
                      <a:pos x="0" y="16"/>
                    </a:cxn>
                    <a:cxn ang="0">
                      <a:pos x="3" y="18"/>
                    </a:cxn>
                    <a:cxn ang="0">
                      <a:pos x="3" y="18"/>
                    </a:cxn>
                    <a:cxn ang="0">
                      <a:pos x="5" y="18"/>
                    </a:cxn>
                    <a:cxn ang="0">
                      <a:pos x="7" y="22"/>
                    </a:cxn>
                    <a:cxn ang="0">
                      <a:pos x="18" y="22"/>
                    </a:cxn>
                    <a:cxn ang="0">
                      <a:pos x="24" y="22"/>
                    </a:cxn>
                    <a:cxn ang="0">
                      <a:pos x="27" y="18"/>
                    </a:cxn>
                    <a:cxn ang="0">
                      <a:pos x="27" y="18"/>
                    </a:cxn>
                    <a:cxn ang="0">
                      <a:pos x="29" y="18"/>
                    </a:cxn>
                    <a:cxn ang="0">
                      <a:pos x="29" y="16"/>
                    </a:cxn>
                    <a:cxn ang="0">
                      <a:pos x="32" y="13"/>
                    </a:cxn>
                    <a:cxn ang="0">
                      <a:pos x="32" y="11"/>
                    </a:cxn>
                    <a:cxn ang="0">
                      <a:pos x="32" y="11"/>
                    </a:cxn>
                    <a:cxn ang="0">
                      <a:pos x="32" y="8"/>
                    </a:cxn>
                    <a:cxn ang="0">
                      <a:pos x="32" y="5"/>
                    </a:cxn>
                    <a:cxn ang="0">
                      <a:pos x="29" y="2"/>
                    </a:cxn>
                    <a:cxn ang="0">
                      <a:pos x="29" y="2"/>
                    </a:cxn>
                    <a:cxn ang="0">
                      <a:pos x="27" y="0"/>
                    </a:cxn>
                    <a:cxn ang="0">
                      <a:pos x="27" y="0"/>
                    </a:cxn>
                    <a:cxn ang="0">
                      <a:pos x="21" y="0"/>
                    </a:cxn>
                    <a:cxn ang="0">
                      <a:pos x="11" y="0"/>
                    </a:cxn>
                  </a:cxnLst>
                  <a:rect l="0" t="0" r="r" b="b"/>
                  <a:pathLst>
                    <a:path w="32" h="22">
                      <a:moveTo>
                        <a:pt x="11" y="0"/>
                      </a:moveTo>
                      <a:lnTo>
                        <a:pt x="7" y="0"/>
                      </a:lnTo>
                      <a:lnTo>
                        <a:pt x="5" y="0"/>
                      </a:lnTo>
                      <a:lnTo>
                        <a:pt x="3" y="0"/>
                      </a:lnTo>
                      <a:lnTo>
                        <a:pt x="3" y="2"/>
                      </a:lnTo>
                      <a:lnTo>
                        <a:pt x="0" y="2"/>
                      </a:lnTo>
                      <a:lnTo>
                        <a:pt x="0" y="5"/>
                      </a:lnTo>
                      <a:lnTo>
                        <a:pt x="0" y="8"/>
                      </a:lnTo>
                      <a:lnTo>
                        <a:pt x="0" y="11"/>
                      </a:lnTo>
                      <a:lnTo>
                        <a:pt x="0" y="11"/>
                      </a:lnTo>
                      <a:lnTo>
                        <a:pt x="0" y="13"/>
                      </a:lnTo>
                      <a:lnTo>
                        <a:pt x="0" y="16"/>
                      </a:lnTo>
                      <a:lnTo>
                        <a:pt x="3" y="18"/>
                      </a:lnTo>
                      <a:lnTo>
                        <a:pt x="3" y="18"/>
                      </a:lnTo>
                      <a:lnTo>
                        <a:pt x="5" y="18"/>
                      </a:lnTo>
                      <a:lnTo>
                        <a:pt x="7" y="22"/>
                      </a:lnTo>
                      <a:lnTo>
                        <a:pt x="18" y="22"/>
                      </a:lnTo>
                      <a:lnTo>
                        <a:pt x="24" y="22"/>
                      </a:lnTo>
                      <a:lnTo>
                        <a:pt x="27" y="18"/>
                      </a:lnTo>
                      <a:lnTo>
                        <a:pt x="27" y="18"/>
                      </a:lnTo>
                      <a:lnTo>
                        <a:pt x="29" y="18"/>
                      </a:lnTo>
                      <a:lnTo>
                        <a:pt x="29" y="16"/>
                      </a:lnTo>
                      <a:lnTo>
                        <a:pt x="32" y="13"/>
                      </a:lnTo>
                      <a:lnTo>
                        <a:pt x="32" y="11"/>
                      </a:lnTo>
                      <a:lnTo>
                        <a:pt x="32" y="11"/>
                      </a:lnTo>
                      <a:lnTo>
                        <a:pt x="32" y="8"/>
                      </a:lnTo>
                      <a:lnTo>
                        <a:pt x="32" y="5"/>
                      </a:lnTo>
                      <a:lnTo>
                        <a:pt x="29" y="2"/>
                      </a:lnTo>
                      <a:lnTo>
                        <a:pt x="29" y="2"/>
                      </a:lnTo>
                      <a:lnTo>
                        <a:pt x="27"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7" name="Line 155"/>
                <p:cNvSpPr>
                  <a:spLocks noChangeShapeType="1"/>
                </p:cNvSpPr>
                <p:nvPr/>
              </p:nvSpPr>
              <p:spPr bwMode="auto">
                <a:xfrm>
                  <a:off x="1492" y="32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8" name="Freeform 156"/>
                <p:cNvSpPr>
                  <a:spLocks/>
                </p:cNvSpPr>
                <p:nvPr/>
              </p:nvSpPr>
              <p:spPr bwMode="auto">
                <a:xfrm>
                  <a:off x="1492" y="3187"/>
                  <a:ext cx="6" cy="16"/>
                </a:xfrm>
                <a:custGeom>
                  <a:avLst/>
                  <a:gdLst/>
                  <a:ahLst/>
                  <a:cxnLst>
                    <a:cxn ang="0">
                      <a:pos x="0" y="51"/>
                    </a:cxn>
                    <a:cxn ang="0">
                      <a:pos x="0" y="51"/>
                    </a:cxn>
                    <a:cxn ang="0">
                      <a:pos x="0" y="53"/>
                    </a:cxn>
                    <a:cxn ang="0">
                      <a:pos x="2" y="56"/>
                    </a:cxn>
                    <a:cxn ang="0">
                      <a:pos x="2" y="58"/>
                    </a:cxn>
                    <a:cxn ang="0">
                      <a:pos x="5" y="58"/>
                    </a:cxn>
                    <a:cxn ang="0">
                      <a:pos x="7" y="58"/>
                    </a:cxn>
                    <a:cxn ang="0">
                      <a:pos x="7" y="62"/>
                    </a:cxn>
                    <a:cxn ang="0">
                      <a:pos x="10" y="62"/>
                    </a:cxn>
                    <a:cxn ang="0">
                      <a:pos x="13" y="62"/>
                    </a:cxn>
                    <a:cxn ang="0">
                      <a:pos x="16" y="58"/>
                    </a:cxn>
                    <a:cxn ang="0">
                      <a:pos x="16" y="58"/>
                    </a:cxn>
                    <a:cxn ang="0">
                      <a:pos x="18" y="58"/>
                    </a:cxn>
                    <a:cxn ang="0">
                      <a:pos x="18" y="56"/>
                    </a:cxn>
                    <a:cxn ang="0">
                      <a:pos x="21" y="53"/>
                    </a:cxn>
                    <a:cxn ang="0">
                      <a:pos x="21" y="51"/>
                    </a:cxn>
                    <a:cxn ang="0">
                      <a:pos x="21" y="13"/>
                    </a:cxn>
                    <a:cxn ang="0">
                      <a:pos x="21" y="7"/>
                    </a:cxn>
                    <a:cxn ang="0">
                      <a:pos x="21" y="5"/>
                    </a:cxn>
                    <a:cxn ang="0">
                      <a:pos x="18" y="5"/>
                    </a:cxn>
                    <a:cxn ang="0">
                      <a:pos x="18" y="2"/>
                    </a:cxn>
                    <a:cxn ang="0">
                      <a:pos x="16" y="2"/>
                    </a:cxn>
                    <a:cxn ang="0">
                      <a:pos x="16" y="0"/>
                    </a:cxn>
                    <a:cxn ang="0">
                      <a:pos x="13" y="0"/>
                    </a:cxn>
                    <a:cxn ang="0">
                      <a:pos x="10" y="0"/>
                    </a:cxn>
                    <a:cxn ang="0">
                      <a:pos x="7" y="0"/>
                    </a:cxn>
                    <a:cxn ang="0">
                      <a:pos x="7" y="0"/>
                    </a:cxn>
                    <a:cxn ang="0">
                      <a:pos x="5" y="2"/>
                    </a:cxn>
                    <a:cxn ang="0">
                      <a:pos x="2" y="2"/>
                    </a:cxn>
                    <a:cxn ang="0">
                      <a:pos x="2" y="5"/>
                    </a:cxn>
                    <a:cxn ang="0">
                      <a:pos x="0" y="5"/>
                    </a:cxn>
                    <a:cxn ang="0">
                      <a:pos x="0" y="13"/>
                    </a:cxn>
                    <a:cxn ang="0">
                      <a:pos x="0" y="51"/>
                    </a:cxn>
                  </a:cxnLst>
                  <a:rect l="0" t="0" r="r" b="b"/>
                  <a:pathLst>
                    <a:path w="21" h="62">
                      <a:moveTo>
                        <a:pt x="0" y="51"/>
                      </a:moveTo>
                      <a:lnTo>
                        <a:pt x="0" y="51"/>
                      </a:lnTo>
                      <a:lnTo>
                        <a:pt x="0" y="53"/>
                      </a:lnTo>
                      <a:lnTo>
                        <a:pt x="2" y="56"/>
                      </a:lnTo>
                      <a:lnTo>
                        <a:pt x="2" y="58"/>
                      </a:lnTo>
                      <a:lnTo>
                        <a:pt x="5" y="58"/>
                      </a:lnTo>
                      <a:lnTo>
                        <a:pt x="7" y="58"/>
                      </a:lnTo>
                      <a:lnTo>
                        <a:pt x="7" y="62"/>
                      </a:lnTo>
                      <a:lnTo>
                        <a:pt x="10" y="62"/>
                      </a:lnTo>
                      <a:lnTo>
                        <a:pt x="13" y="62"/>
                      </a:lnTo>
                      <a:lnTo>
                        <a:pt x="16" y="58"/>
                      </a:lnTo>
                      <a:lnTo>
                        <a:pt x="16" y="58"/>
                      </a:lnTo>
                      <a:lnTo>
                        <a:pt x="18" y="58"/>
                      </a:lnTo>
                      <a:lnTo>
                        <a:pt x="18" y="56"/>
                      </a:lnTo>
                      <a:lnTo>
                        <a:pt x="21" y="53"/>
                      </a:lnTo>
                      <a:lnTo>
                        <a:pt x="21" y="51"/>
                      </a:lnTo>
                      <a:lnTo>
                        <a:pt x="21" y="13"/>
                      </a:lnTo>
                      <a:lnTo>
                        <a:pt x="21" y="7"/>
                      </a:lnTo>
                      <a:lnTo>
                        <a:pt x="21" y="5"/>
                      </a:lnTo>
                      <a:lnTo>
                        <a:pt x="18" y="5"/>
                      </a:lnTo>
                      <a:lnTo>
                        <a:pt x="18" y="2"/>
                      </a:lnTo>
                      <a:lnTo>
                        <a:pt x="16" y="2"/>
                      </a:lnTo>
                      <a:lnTo>
                        <a:pt x="16" y="0"/>
                      </a:lnTo>
                      <a:lnTo>
                        <a:pt x="13" y="0"/>
                      </a:lnTo>
                      <a:lnTo>
                        <a:pt x="10" y="0"/>
                      </a:lnTo>
                      <a:lnTo>
                        <a:pt x="7" y="0"/>
                      </a:lnTo>
                      <a:lnTo>
                        <a:pt x="7" y="0"/>
                      </a:lnTo>
                      <a:lnTo>
                        <a:pt x="5" y="2"/>
                      </a:lnTo>
                      <a:lnTo>
                        <a:pt x="2" y="2"/>
                      </a:lnTo>
                      <a:lnTo>
                        <a:pt x="2"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49" name="Line 157"/>
                <p:cNvSpPr>
                  <a:spLocks noChangeShapeType="1"/>
                </p:cNvSpPr>
                <p:nvPr/>
              </p:nvSpPr>
              <p:spPr bwMode="auto">
                <a:xfrm>
                  <a:off x="1495" y="31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0" name="Line 158"/>
                <p:cNvSpPr>
                  <a:spLocks noChangeShapeType="1"/>
                </p:cNvSpPr>
                <p:nvPr/>
              </p:nvSpPr>
              <p:spPr bwMode="auto">
                <a:xfrm>
                  <a:off x="1496" y="31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1" name="Freeform 159"/>
                <p:cNvSpPr>
                  <a:spLocks/>
                </p:cNvSpPr>
                <p:nvPr/>
              </p:nvSpPr>
              <p:spPr bwMode="auto">
                <a:xfrm>
                  <a:off x="1496" y="3182"/>
                  <a:ext cx="5" cy="6"/>
                </a:xfrm>
                <a:custGeom>
                  <a:avLst/>
                  <a:gdLst/>
                  <a:ahLst/>
                  <a:cxnLst>
                    <a:cxn ang="0">
                      <a:pos x="0" y="29"/>
                    </a:cxn>
                    <a:cxn ang="0">
                      <a:pos x="0" y="33"/>
                    </a:cxn>
                    <a:cxn ang="0">
                      <a:pos x="0" y="33"/>
                    </a:cxn>
                    <a:cxn ang="0">
                      <a:pos x="0" y="35"/>
                    </a:cxn>
                    <a:cxn ang="0">
                      <a:pos x="3" y="38"/>
                    </a:cxn>
                    <a:cxn ang="0">
                      <a:pos x="3" y="38"/>
                    </a:cxn>
                    <a:cxn ang="0">
                      <a:pos x="5" y="40"/>
                    </a:cxn>
                    <a:cxn ang="0">
                      <a:pos x="8" y="40"/>
                    </a:cxn>
                    <a:cxn ang="0">
                      <a:pos x="11" y="40"/>
                    </a:cxn>
                    <a:cxn ang="0">
                      <a:pos x="11" y="40"/>
                    </a:cxn>
                    <a:cxn ang="0">
                      <a:pos x="14" y="40"/>
                    </a:cxn>
                    <a:cxn ang="0">
                      <a:pos x="16" y="38"/>
                    </a:cxn>
                    <a:cxn ang="0">
                      <a:pos x="16" y="38"/>
                    </a:cxn>
                    <a:cxn ang="0">
                      <a:pos x="19" y="35"/>
                    </a:cxn>
                    <a:cxn ang="0">
                      <a:pos x="19" y="33"/>
                    </a:cxn>
                    <a:cxn ang="0">
                      <a:pos x="21" y="33"/>
                    </a:cxn>
                    <a:cxn ang="0">
                      <a:pos x="21" y="14"/>
                    </a:cxn>
                    <a:cxn ang="0">
                      <a:pos x="21" y="9"/>
                    </a:cxn>
                    <a:cxn ang="0">
                      <a:pos x="19" y="5"/>
                    </a:cxn>
                    <a:cxn ang="0">
                      <a:pos x="19" y="3"/>
                    </a:cxn>
                    <a:cxn ang="0">
                      <a:pos x="16" y="3"/>
                    </a:cxn>
                    <a:cxn ang="0">
                      <a:pos x="16" y="0"/>
                    </a:cxn>
                    <a:cxn ang="0">
                      <a:pos x="14" y="0"/>
                    </a:cxn>
                    <a:cxn ang="0">
                      <a:pos x="11" y="0"/>
                    </a:cxn>
                    <a:cxn ang="0">
                      <a:pos x="11" y="0"/>
                    </a:cxn>
                    <a:cxn ang="0">
                      <a:pos x="8" y="0"/>
                    </a:cxn>
                    <a:cxn ang="0">
                      <a:pos x="5" y="0"/>
                    </a:cxn>
                    <a:cxn ang="0">
                      <a:pos x="3" y="0"/>
                    </a:cxn>
                    <a:cxn ang="0">
                      <a:pos x="3" y="3"/>
                    </a:cxn>
                    <a:cxn ang="0">
                      <a:pos x="0" y="3"/>
                    </a:cxn>
                    <a:cxn ang="0">
                      <a:pos x="0" y="5"/>
                    </a:cxn>
                    <a:cxn ang="0">
                      <a:pos x="0" y="11"/>
                    </a:cxn>
                    <a:cxn ang="0">
                      <a:pos x="0" y="29"/>
                    </a:cxn>
                  </a:cxnLst>
                  <a:rect l="0" t="0" r="r" b="b"/>
                  <a:pathLst>
                    <a:path w="21" h="40">
                      <a:moveTo>
                        <a:pt x="0" y="29"/>
                      </a:moveTo>
                      <a:lnTo>
                        <a:pt x="0" y="33"/>
                      </a:lnTo>
                      <a:lnTo>
                        <a:pt x="0" y="33"/>
                      </a:lnTo>
                      <a:lnTo>
                        <a:pt x="0" y="35"/>
                      </a:lnTo>
                      <a:lnTo>
                        <a:pt x="3" y="38"/>
                      </a:lnTo>
                      <a:lnTo>
                        <a:pt x="3" y="38"/>
                      </a:lnTo>
                      <a:lnTo>
                        <a:pt x="5" y="40"/>
                      </a:lnTo>
                      <a:lnTo>
                        <a:pt x="8" y="40"/>
                      </a:lnTo>
                      <a:lnTo>
                        <a:pt x="11" y="40"/>
                      </a:lnTo>
                      <a:lnTo>
                        <a:pt x="11" y="40"/>
                      </a:lnTo>
                      <a:lnTo>
                        <a:pt x="14" y="40"/>
                      </a:lnTo>
                      <a:lnTo>
                        <a:pt x="16" y="38"/>
                      </a:lnTo>
                      <a:lnTo>
                        <a:pt x="16" y="38"/>
                      </a:lnTo>
                      <a:lnTo>
                        <a:pt x="19" y="35"/>
                      </a:lnTo>
                      <a:lnTo>
                        <a:pt x="19" y="33"/>
                      </a:lnTo>
                      <a:lnTo>
                        <a:pt x="21" y="33"/>
                      </a:lnTo>
                      <a:lnTo>
                        <a:pt x="21" y="14"/>
                      </a:lnTo>
                      <a:lnTo>
                        <a:pt x="21" y="9"/>
                      </a:lnTo>
                      <a:lnTo>
                        <a:pt x="19" y="5"/>
                      </a:lnTo>
                      <a:lnTo>
                        <a:pt x="19" y="3"/>
                      </a:lnTo>
                      <a:lnTo>
                        <a:pt x="16" y="3"/>
                      </a:lnTo>
                      <a:lnTo>
                        <a:pt x="16" y="0"/>
                      </a:lnTo>
                      <a:lnTo>
                        <a:pt x="14" y="0"/>
                      </a:lnTo>
                      <a:lnTo>
                        <a:pt x="11" y="0"/>
                      </a:lnTo>
                      <a:lnTo>
                        <a:pt x="11" y="0"/>
                      </a:lnTo>
                      <a:lnTo>
                        <a:pt x="8" y="0"/>
                      </a:lnTo>
                      <a:lnTo>
                        <a:pt x="5" y="0"/>
                      </a:lnTo>
                      <a:lnTo>
                        <a:pt x="3" y="0"/>
                      </a:lnTo>
                      <a:lnTo>
                        <a:pt x="3" y="3"/>
                      </a:lnTo>
                      <a:lnTo>
                        <a:pt x="0" y="3"/>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2" name="Line 160"/>
                <p:cNvSpPr>
                  <a:spLocks noChangeShapeType="1"/>
                </p:cNvSpPr>
                <p:nvPr/>
              </p:nvSpPr>
              <p:spPr bwMode="auto">
                <a:xfrm>
                  <a:off x="1498" y="31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3" name="Freeform 161"/>
                <p:cNvSpPr>
                  <a:spLocks/>
                </p:cNvSpPr>
                <p:nvPr/>
              </p:nvSpPr>
              <p:spPr bwMode="auto">
                <a:xfrm>
                  <a:off x="1496" y="3182"/>
                  <a:ext cx="10" cy="5"/>
                </a:xfrm>
                <a:custGeom>
                  <a:avLst/>
                  <a:gdLst/>
                  <a:ahLst/>
                  <a:cxnLst>
                    <a:cxn ang="0">
                      <a:pos x="11" y="0"/>
                    </a:cxn>
                    <a:cxn ang="0">
                      <a:pos x="8" y="0"/>
                    </a:cxn>
                    <a:cxn ang="0">
                      <a:pos x="5" y="0"/>
                    </a:cxn>
                    <a:cxn ang="0">
                      <a:pos x="3" y="0"/>
                    </a:cxn>
                    <a:cxn ang="0">
                      <a:pos x="3" y="3"/>
                    </a:cxn>
                    <a:cxn ang="0">
                      <a:pos x="0" y="3"/>
                    </a:cxn>
                    <a:cxn ang="0">
                      <a:pos x="0" y="5"/>
                    </a:cxn>
                    <a:cxn ang="0">
                      <a:pos x="0" y="9"/>
                    </a:cxn>
                    <a:cxn ang="0">
                      <a:pos x="0" y="11"/>
                    </a:cxn>
                    <a:cxn ang="0">
                      <a:pos x="0" y="11"/>
                    </a:cxn>
                    <a:cxn ang="0">
                      <a:pos x="0" y="14"/>
                    </a:cxn>
                    <a:cxn ang="0">
                      <a:pos x="0" y="16"/>
                    </a:cxn>
                    <a:cxn ang="0">
                      <a:pos x="3" y="16"/>
                    </a:cxn>
                    <a:cxn ang="0">
                      <a:pos x="3" y="20"/>
                    </a:cxn>
                    <a:cxn ang="0">
                      <a:pos x="5" y="20"/>
                    </a:cxn>
                    <a:cxn ang="0">
                      <a:pos x="8" y="20"/>
                    </a:cxn>
                    <a:cxn ang="0">
                      <a:pos x="32" y="20"/>
                    </a:cxn>
                    <a:cxn ang="0">
                      <a:pos x="36" y="20"/>
                    </a:cxn>
                    <a:cxn ang="0">
                      <a:pos x="38" y="20"/>
                    </a:cxn>
                    <a:cxn ang="0">
                      <a:pos x="41" y="20"/>
                    </a:cxn>
                    <a:cxn ang="0">
                      <a:pos x="41" y="16"/>
                    </a:cxn>
                    <a:cxn ang="0">
                      <a:pos x="43" y="16"/>
                    </a:cxn>
                    <a:cxn ang="0">
                      <a:pos x="43" y="14"/>
                    </a:cxn>
                    <a:cxn ang="0">
                      <a:pos x="47" y="11"/>
                    </a:cxn>
                    <a:cxn ang="0">
                      <a:pos x="47" y="11"/>
                    </a:cxn>
                    <a:cxn ang="0">
                      <a:pos x="47" y="9"/>
                    </a:cxn>
                    <a:cxn ang="0">
                      <a:pos x="43" y="5"/>
                    </a:cxn>
                    <a:cxn ang="0">
                      <a:pos x="43" y="3"/>
                    </a:cxn>
                    <a:cxn ang="0">
                      <a:pos x="41" y="3"/>
                    </a:cxn>
                    <a:cxn ang="0">
                      <a:pos x="41" y="0"/>
                    </a:cxn>
                    <a:cxn ang="0">
                      <a:pos x="38" y="0"/>
                    </a:cxn>
                    <a:cxn ang="0">
                      <a:pos x="36" y="0"/>
                    </a:cxn>
                    <a:cxn ang="0">
                      <a:pos x="11" y="0"/>
                    </a:cxn>
                  </a:cxnLst>
                  <a:rect l="0" t="0" r="r" b="b"/>
                  <a:pathLst>
                    <a:path w="47" h="20">
                      <a:moveTo>
                        <a:pt x="11" y="0"/>
                      </a:moveTo>
                      <a:lnTo>
                        <a:pt x="8" y="0"/>
                      </a:lnTo>
                      <a:lnTo>
                        <a:pt x="5" y="0"/>
                      </a:lnTo>
                      <a:lnTo>
                        <a:pt x="3" y="0"/>
                      </a:lnTo>
                      <a:lnTo>
                        <a:pt x="3" y="3"/>
                      </a:lnTo>
                      <a:lnTo>
                        <a:pt x="0" y="3"/>
                      </a:lnTo>
                      <a:lnTo>
                        <a:pt x="0" y="5"/>
                      </a:lnTo>
                      <a:lnTo>
                        <a:pt x="0" y="9"/>
                      </a:lnTo>
                      <a:lnTo>
                        <a:pt x="0" y="11"/>
                      </a:lnTo>
                      <a:lnTo>
                        <a:pt x="0" y="11"/>
                      </a:lnTo>
                      <a:lnTo>
                        <a:pt x="0" y="14"/>
                      </a:lnTo>
                      <a:lnTo>
                        <a:pt x="0" y="16"/>
                      </a:lnTo>
                      <a:lnTo>
                        <a:pt x="3" y="16"/>
                      </a:lnTo>
                      <a:lnTo>
                        <a:pt x="3" y="20"/>
                      </a:lnTo>
                      <a:lnTo>
                        <a:pt x="5" y="20"/>
                      </a:lnTo>
                      <a:lnTo>
                        <a:pt x="8" y="20"/>
                      </a:lnTo>
                      <a:lnTo>
                        <a:pt x="32" y="20"/>
                      </a:lnTo>
                      <a:lnTo>
                        <a:pt x="36" y="20"/>
                      </a:lnTo>
                      <a:lnTo>
                        <a:pt x="38" y="20"/>
                      </a:lnTo>
                      <a:lnTo>
                        <a:pt x="41" y="20"/>
                      </a:lnTo>
                      <a:lnTo>
                        <a:pt x="41" y="16"/>
                      </a:lnTo>
                      <a:lnTo>
                        <a:pt x="43" y="16"/>
                      </a:lnTo>
                      <a:lnTo>
                        <a:pt x="43" y="14"/>
                      </a:lnTo>
                      <a:lnTo>
                        <a:pt x="47" y="11"/>
                      </a:lnTo>
                      <a:lnTo>
                        <a:pt x="47" y="11"/>
                      </a:lnTo>
                      <a:lnTo>
                        <a:pt x="47" y="9"/>
                      </a:lnTo>
                      <a:lnTo>
                        <a:pt x="43" y="5"/>
                      </a:lnTo>
                      <a:lnTo>
                        <a:pt x="43" y="3"/>
                      </a:lnTo>
                      <a:lnTo>
                        <a:pt x="41" y="3"/>
                      </a:lnTo>
                      <a:lnTo>
                        <a:pt x="41" y="0"/>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4" name="Line 162"/>
                <p:cNvSpPr>
                  <a:spLocks noChangeShapeType="1"/>
                </p:cNvSpPr>
                <p:nvPr/>
              </p:nvSpPr>
              <p:spPr bwMode="auto">
                <a:xfrm>
                  <a:off x="1502" y="31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5" name="Freeform 163"/>
                <p:cNvSpPr>
                  <a:spLocks/>
                </p:cNvSpPr>
                <p:nvPr/>
              </p:nvSpPr>
              <p:spPr bwMode="auto">
                <a:xfrm>
                  <a:off x="1502" y="3177"/>
                  <a:ext cx="4" cy="11"/>
                </a:xfrm>
                <a:custGeom>
                  <a:avLst/>
                  <a:gdLst/>
                  <a:ahLst/>
                  <a:cxnLst>
                    <a:cxn ang="0">
                      <a:pos x="0" y="33"/>
                    </a:cxn>
                    <a:cxn ang="0">
                      <a:pos x="0" y="33"/>
                    </a:cxn>
                    <a:cxn ang="0">
                      <a:pos x="0" y="36"/>
                    </a:cxn>
                    <a:cxn ang="0">
                      <a:pos x="0" y="38"/>
                    </a:cxn>
                    <a:cxn ang="0">
                      <a:pos x="2" y="38"/>
                    </a:cxn>
                    <a:cxn ang="0">
                      <a:pos x="2" y="42"/>
                    </a:cxn>
                    <a:cxn ang="0">
                      <a:pos x="5" y="42"/>
                    </a:cxn>
                    <a:cxn ang="0">
                      <a:pos x="7" y="42"/>
                    </a:cxn>
                    <a:cxn ang="0">
                      <a:pos x="11" y="44"/>
                    </a:cxn>
                    <a:cxn ang="0">
                      <a:pos x="11" y="42"/>
                    </a:cxn>
                    <a:cxn ang="0">
                      <a:pos x="13" y="42"/>
                    </a:cxn>
                    <a:cxn ang="0">
                      <a:pos x="16" y="42"/>
                    </a:cxn>
                    <a:cxn ang="0">
                      <a:pos x="16" y="38"/>
                    </a:cxn>
                    <a:cxn ang="0">
                      <a:pos x="18" y="38"/>
                    </a:cxn>
                    <a:cxn ang="0">
                      <a:pos x="18" y="36"/>
                    </a:cxn>
                    <a:cxn ang="0">
                      <a:pos x="22" y="33"/>
                    </a:cxn>
                    <a:cxn ang="0">
                      <a:pos x="22" y="14"/>
                    </a:cxn>
                    <a:cxn ang="0">
                      <a:pos x="22" y="9"/>
                    </a:cxn>
                    <a:cxn ang="0">
                      <a:pos x="18" y="9"/>
                    </a:cxn>
                    <a:cxn ang="0">
                      <a:pos x="18" y="6"/>
                    </a:cxn>
                    <a:cxn ang="0">
                      <a:pos x="16" y="3"/>
                    </a:cxn>
                    <a:cxn ang="0">
                      <a:pos x="16" y="3"/>
                    </a:cxn>
                    <a:cxn ang="0">
                      <a:pos x="13" y="3"/>
                    </a:cxn>
                    <a:cxn ang="0">
                      <a:pos x="11" y="0"/>
                    </a:cxn>
                    <a:cxn ang="0">
                      <a:pos x="11" y="0"/>
                    </a:cxn>
                    <a:cxn ang="0">
                      <a:pos x="7" y="0"/>
                    </a:cxn>
                    <a:cxn ang="0">
                      <a:pos x="5" y="3"/>
                    </a:cxn>
                    <a:cxn ang="0">
                      <a:pos x="2" y="3"/>
                    </a:cxn>
                    <a:cxn ang="0">
                      <a:pos x="2" y="3"/>
                    </a:cxn>
                    <a:cxn ang="0">
                      <a:pos x="0" y="6"/>
                    </a:cxn>
                    <a:cxn ang="0">
                      <a:pos x="0" y="9"/>
                    </a:cxn>
                    <a:cxn ang="0">
                      <a:pos x="0" y="14"/>
                    </a:cxn>
                    <a:cxn ang="0">
                      <a:pos x="0" y="33"/>
                    </a:cxn>
                  </a:cxnLst>
                  <a:rect l="0" t="0" r="r" b="b"/>
                  <a:pathLst>
                    <a:path w="22" h="44">
                      <a:moveTo>
                        <a:pt x="0" y="33"/>
                      </a:moveTo>
                      <a:lnTo>
                        <a:pt x="0" y="33"/>
                      </a:lnTo>
                      <a:lnTo>
                        <a:pt x="0" y="36"/>
                      </a:lnTo>
                      <a:lnTo>
                        <a:pt x="0" y="38"/>
                      </a:lnTo>
                      <a:lnTo>
                        <a:pt x="2" y="38"/>
                      </a:lnTo>
                      <a:lnTo>
                        <a:pt x="2" y="42"/>
                      </a:lnTo>
                      <a:lnTo>
                        <a:pt x="5" y="42"/>
                      </a:lnTo>
                      <a:lnTo>
                        <a:pt x="7" y="42"/>
                      </a:lnTo>
                      <a:lnTo>
                        <a:pt x="11" y="44"/>
                      </a:lnTo>
                      <a:lnTo>
                        <a:pt x="11" y="42"/>
                      </a:lnTo>
                      <a:lnTo>
                        <a:pt x="13" y="42"/>
                      </a:lnTo>
                      <a:lnTo>
                        <a:pt x="16" y="42"/>
                      </a:lnTo>
                      <a:lnTo>
                        <a:pt x="16" y="38"/>
                      </a:lnTo>
                      <a:lnTo>
                        <a:pt x="18" y="38"/>
                      </a:lnTo>
                      <a:lnTo>
                        <a:pt x="18" y="36"/>
                      </a:lnTo>
                      <a:lnTo>
                        <a:pt x="22" y="33"/>
                      </a:lnTo>
                      <a:lnTo>
                        <a:pt x="22" y="14"/>
                      </a:lnTo>
                      <a:lnTo>
                        <a:pt x="22" y="9"/>
                      </a:lnTo>
                      <a:lnTo>
                        <a:pt x="18" y="9"/>
                      </a:lnTo>
                      <a:lnTo>
                        <a:pt x="18" y="6"/>
                      </a:lnTo>
                      <a:lnTo>
                        <a:pt x="16" y="3"/>
                      </a:lnTo>
                      <a:lnTo>
                        <a:pt x="16" y="3"/>
                      </a:lnTo>
                      <a:lnTo>
                        <a:pt x="13" y="3"/>
                      </a:lnTo>
                      <a:lnTo>
                        <a:pt x="11" y="0"/>
                      </a:lnTo>
                      <a:lnTo>
                        <a:pt x="11" y="0"/>
                      </a:lnTo>
                      <a:lnTo>
                        <a:pt x="7" y="0"/>
                      </a:lnTo>
                      <a:lnTo>
                        <a:pt x="5" y="3"/>
                      </a:lnTo>
                      <a:lnTo>
                        <a:pt x="2" y="3"/>
                      </a:lnTo>
                      <a:lnTo>
                        <a:pt x="2" y="3"/>
                      </a:lnTo>
                      <a:lnTo>
                        <a:pt x="0" y="6"/>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6" name="Line 164"/>
                <p:cNvSpPr>
                  <a:spLocks noChangeShapeType="1"/>
                </p:cNvSpPr>
                <p:nvPr/>
              </p:nvSpPr>
              <p:spPr bwMode="auto">
                <a:xfrm>
                  <a:off x="1505" y="317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7" name="Freeform 165"/>
                <p:cNvSpPr>
                  <a:spLocks/>
                </p:cNvSpPr>
                <p:nvPr/>
              </p:nvSpPr>
              <p:spPr bwMode="auto">
                <a:xfrm>
                  <a:off x="1502" y="3177"/>
                  <a:ext cx="4" cy="5"/>
                </a:xfrm>
                <a:custGeom>
                  <a:avLst/>
                  <a:gdLst/>
                  <a:ahLst/>
                  <a:cxnLst>
                    <a:cxn ang="0">
                      <a:pos x="11" y="0"/>
                    </a:cxn>
                    <a:cxn ang="0">
                      <a:pos x="7" y="0"/>
                    </a:cxn>
                    <a:cxn ang="0">
                      <a:pos x="5" y="3"/>
                    </a:cxn>
                    <a:cxn ang="0">
                      <a:pos x="2" y="3"/>
                    </a:cxn>
                    <a:cxn ang="0">
                      <a:pos x="2" y="3"/>
                    </a:cxn>
                    <a:cxn ang="0">
                      <a:pos x="0" y="6"/>
                    </a:cxn>
                    <a:cxn ang="0">
                      <a:pos x="0" y="9"/>
                    </a:cxn>
                    <a:cxn ang="0">
                      <a:pos x="0" y="9"/>
                    </a:cxn>
                    <a:cxn ang="0">
                      <a:pos x="0" y="11"/>
                    </a:cxn>
                    <a:cxn ang="0">
                      <a:pos x="0" y="14"/>
                    </a:cxn>
                    <a:cxn ang="0">
                      <a:pos x="0" y="17"/>
                    </a:cxn>
                    <a:cxn ang="0">
                      <a:pos x="0" y="17"/>
                    </a:cxn>
                    <a:cxn ang="0">
                      <a:pos x="2" y="20"/>
                    </a:cxn>
                    <a:cxn ang="0">
                      <a:pos x="2" y="22"/>
                    </a:cxn>
                    <a:cxn ang="0">
                      <a:pos x="5" y="22"/>
                    </a:cxn>
                    <a:cxn ang="0">
                      <a:pos x="7" y="22"/>
                    </a:cxn>
                    <a:cxn ang="0">
                      <a:pos x="18" y="22"/>
                    </a:cxn>
                    <a:cxn ang="0">
                      <a:pos x="24" y="22"/>
                    </a:cxn>
                    <a:cxn ang="0">
                      <a:pos x="27" y="22"/>
                    </a:cxn>
                    <a:cxn ang="0">
                      <a:pos x="27" y="22"/>
                    </a:cxn>
                    <a:cxn ang="0">
                      <a:pos x="29" y="20"/>
                    </a:cxn>
                    <a:cxn ang="0">
                      <a:pos x="32" y="17"/>
                    </a:cxn>
                    <a:cxn ang="0">
                      <a:pos x="32" y="17"/>
                    </a:cxn>
                    <a:cxn ang="0">
                      <a:pos x="32" y="14"/>
                    </a:cxn>
                    <a:cxn ang="0">
                      <a:pos x="32" y="11"/>
                    </a:cxn>
                    <a:cxn ang="0">
                      <a:pos x="32" y="9"/>
                    </a:cxn>
                    <a:cxn ang="0">
                      <a:pos x="32" y="9"/>
                    </a:cxn>
                    <a:cxn ang="0">
                      <a:pos x="32" y="6"/>
                    </a:cxn>
                    <a:cxn ang="0">
                      <a:pos x="29" y="3"/>
                    </a:cxn>
                    <a:cxn ang="0">
                      <a:pos x="27" y="3"/>
                    </a:cxn>
                    <a:cxn ang="0">
                      <a:pos x="27" y="3"/>
                    </a:cxn>
                    <a:cxn ang="0">
                      <a:pos x="22" y="0"/>
                    </a:cxn>
                    <a:cxn ang="0">
                      <a:pos x="11" y="0"/>
                    </a:cxn>
                  </a:cxnLst>
                  <a:rect l="0" t="0" r="r" b="b"/>
                  <a:pathLst>
                    <a:path w="32" h="22">
                      <a:moveTo>
                        <a:pt x="11" y="0"/>
                      </a:moveTo>
                      <a:lnTo>
                        <a:pt x="7" y="0"/>
                      </a:lnTo>
                      <a:lnTo>
                        <a:pt x="5" y="3"/>
                      </a:lnTo>
                      <a:lnTo>
                        <a:pt x="2" y="3"/>
                      </a:lnTo>
                      <a:lnTo>
                        <a:pt x="2" y="3"/>
                      </a:lnTo>
                      <a:lnTo>
                        <a:pt x="0" y="6"/>
                      </a:lnTo>
                      <a:lnTo>
                        <a:pt x="0" y="9"/>
                      </a:lnTo>
                      <a:lnTo>
                        <a:pt x="0" y="9"/>
                      </a:lnTo>
                      <a:lnTo>
                        <a:pt x="0" y="11"/>
                      </a:lnTo>
                      <a:lnTo>
                        <a:pt x="0" y="14"/>
                      </a:lnTo>
                      <a:lnTo>
                        <a:pt x="0" y="17"/>
                      </a:lnTo>
                      <a:lnTo>
                        <a:pt x="0" y="17"/>
                      </a:lnTo>
                      <a:lnTo>
                        <a:pt x="2" y="20"/>
                      </a:lnTo>
                      <a:lnTo>
                        <a:pt x="2" y="22"/>
                      </a:lnTo>
                      <a:lnTo>
                        <a:pt x="5" y="22"/>
                      </a:lnTo>
                      <a:lnTo>
                        <a:pt x="7" y="22"/>
                      </a:lnTo>
                      <a:lnTo>
                        <a:pt x="18" y="22"/>
                      </a:lnTo>
                      <a:lnTo>
                        <a:pt x="24" y="22"/>
                      </a:lnTo>
                      <a:lnTo>
                        <a:pt x="27" y="22"/>
                      </a:lnTo>
                      <a:lnTo>
                        <a:pt x="27" y="22"/>
                      </a:lnTo>
                      <a:lnTo>
                        <a:pt x="29" y="20"/>
                      </a:lnTo>
                      <a:lnTo>
                        <a:pt x="32" y="17"/>
                      </a:lnTo>
                      <a:lnTo>
                        <a:pt x="32" y="17"/>
                      </a:lnTo>
                      <a:lnTo>
                        <a:pt x="32" y="14"/>
                      </a:lnTo>
                      <a:lnTo>
                        <a:pt x="32" y="11"/>
                      </a:lnTo>
                      <a:lnTo>
                        <a:pt x="32" y="9"/>
                      </a:lnTo>
                      <a:lnTo>
                        <a:pt x="32" y="9"/>
                      </a:lnTo>
                      <a:lnTo>
                        <a:pt x="32" y="6"/>
                      </a:lnTo>
                      <a:lnTo>
                        <a:pt x="29" y="3"/>
                      </a:lnTo>
                      <a:lnTo>
                        <a:pt x="27"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8" name="Line 166"/>
                <p:cNvSpPr>
                  <a:spLocks noChangeShapeType="1"/>
                </p:cNvSpPr>
                <p:nvPr/>
              </p:nvSpPr>
              <p:spPr bwMode="auto">
                <a:xfrm>
                  <a:off x="1505" y="318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59" name="Freeform 167"/>
                <p:cNvSpPr>
                  <a:spLocks/>
                </p:cNvSpPr>
                <p:nvPr/>
              </p:nvSpPr>
              <p:spPr bwMode="auto">
                <a:xfrm>
                  <a:off x="1505" y="3167"/>
                  <a:ext cx="1" cy="22"/>
                </a:xfrm>
                <a:custGeom>
                  <a:avLst/>
                  <a:gdLst/>
                  <a:ahLst/>
                  <a:cxnLst>
                    <a:cxn ang="0">
                      <a:pos x="0" y="51"/>
                    </a:cxn>
                    <a:cxn ang="0">
                      <a:pos x="0" y="54"/>
                    </a:cxn>
                    <a:cxn ang="0">
                      <a:pos x="0" y="57"/>
                    </a:cxn>
                    <a:cxn ang="0">
                      <a:pos x="2" y="57"/>
                    </a:cxn>
                    <a:cxn ang="0">
                      <a:pos x="2" y="60"/>
                    </a:cxn>
                    <a:cxn ang="0">
                      <a:pos x="5" y="62"/>
                    </a:cxn>
                    <a:cxn ang="0">
                      <a:pos x="7" y="62"/>
                    </a:cxn>
                    <a:cxn ang="0">
                      <a:pos x="7" y="62"/>
                    </a:cxn>
                    <a:cxn ang="0">
                      <a:pos x="11" y="62"/>
                    </a:cxn>
                    <a:cxn ang="0">
                      <a:pos x="13" y="62"/>
                    </a:cxn>
                    <a:cxn ang="0">
                      <a:pos x="16" y="62"/>
                    </a:cxn>
                    <a:cxn ang="0">
                      <a:pos x="16" y="62"/>
                    </a:cxn>
                    <a:cxn ang="0">
                      <a:pos x="18" y="60"/>
                    </a:cxn>
                    <a:cxn ang="0">
                      <a:pos x="21" y="57"/>
                    </a:cxn>
                    <a:cxn ang="0">
                      <a:pos x="21" y="57"/>
                    </a:cxn>
                    <a:cxn ang="0">
                      <a:pos x="21" y="54"/>
                    </a:cxn>
                    <a:cxn ang="0">
                      <a:pos x="21" y="16"/>
                    </a:cxn>
                    <a:cxn ang="0">
                      <a:pos x="21" y="11"/>
                    </a:cxn>
                    <a:cxn ang="0">
                      <a:pos x="21" y="9"/>
                    </a:cxn>
                    <a:cxn ang="0">
                      <a:pos x="21" y="5"/>
                    </a:cxn>
                    <a:cxn ang="0">
                      <a:pos x="18" y="5"/>
                    </a:cxn>
                    <a:cxn ang="0">
                      <a:pos x="16" y="3"/>
                    </a:cxn>
                    <a:cxn ang="0">
                      <a:pos x="16" y="3"/>
                    </a:cxn>
                    <a:cxn ang="0">
                      <a:pos x="13" y="3"/>
                    </a:cxn>
                    <a:cxn ang="0">
                      <a:pos x="11" y="0"/>
                    </a:cxn>
                    <a:cxn ang="0">
                      <a:pos x="7" y="3"/>
                    </a:cxn>
                    <a:cxn ang="0">
                      <a:pos x="7" y="3"/>
                    </a:cxn>
                    <a:cxn ang="0">
                      <a:pos x="5" y="3"/>
                    </a:cxn>
                    <a:cxn ang="0">
                      <a:pos x="2" y="5"/>
                    </a:cxn>
                    <a:cxn ang="0">
                      <a:pos x="2" y="5"/>
                    </a:cxn>
                    <a:cxn ang="0">
                      <a:pos x="0" y="9"/>
                    </a:cxn>
                    <a:cxn ang="0">
                      <a:pos x="0" y="14"/>
                    </a:cxn>
                    <a:cxn ang="0">
                      <a:pos x="0" y="51"/>
                    </a:cxn>
                  </a:cxnLst>
                  <a:rect l="0" t="0" r="r" b="b"/>
                  <a:pathLst>
                    <a:path w="21" h="62">
                      <a:moveTo>
                        <a:pt x="0" y="51"/>
                      </a:moveTo>
                      <a:lnTo>
                        <a:pt x="0" y="54"/>
                      </a:lnTo>
                      <a:lnTo>
                        <a:pt x="0" y="57"/>
                      </a:lnTo>
                      <a:lnTo>
                        <a:pt x="2" y="57"/>
                      </a:lnTo>
                      <a:lnTo>
                        <a:pt x="2" y="60"/>
                      </a:lnTo>
                      <a:lnTo>
                        <a:pt x="5" y="62"/>
                      </a:lnTo>
                      <a:lnTo>
                        <a:pt x="7" y="62"/>
                      </a:lnTo>
                      <a:lnTo>
                        <a:pt x="7" y="62"/>
                      </a:lnTo>
                      <a:lnTo>
                        <a:pt x="11" y="62"/>
                      </a:lnTo>
                      <a:lnTo>
                        <a:pt x="13" y="62"/>
                      </a:lnTo>
                      <a:lnTo>
                        <a:pt x="16" y="62"/>
                      </a:lnTo>
                      <a:lnTo>
                        <a:pt x="16" y="62"/>
                      </a:lnTo>
                      <a:lnTo>
                        <a:pt x="18" y="60"/>
                      </a:lnTo>
                      <a:lnTo>
                        <a:pt x="21" y="57"/>
                      </a:lnTo>
                      <a:lnTo>
                        <a:pt x="21" y="57"/>
                      </a:lnTo>
                      <a:lnTo>
                        <a:pt x="21" y="54"/>
                      </a:lnTo>
                      <a:lnTo>
                        <a:pt x="21" y="16"/>
                      </a:lnTo>
                      <a:lnTo>
                        <a:pt x="21" y="11"/>
                      </a:lnTo>
                      <a:lnTo>
                        <a:pt x="21" y="9"/>
                      </a:lnTo>
                      <a:lnTo>
                        <a:pt x="21" y="5"/>
                      </a:lnTo>
                      <a:lnTo>
                        <a:pt x="18" y="5"/>
                      </a:lnTo>
                      <a:lnTo>
                        <a:pt x="16" y="3"/>
                      </a:lnTo>
                      <a:lnTo>
                        <a:pt x="16" y="3"/>
                      </a:lnTo>
                      <a:lnTo>
                        <a:pt x="13" y="3"/>
                      </a:lnTo>
                      <a:lnTo>
                        <a:pt x="11" y="0"/>
                      </a:lnTo>
                      <a:lnTo>
                        <a:pt x="7" y="3"/>
                      </a:lnTo>
                      <a:lnTo>
                        <a:pt x="7" y="3"/>
                      </a:lnTo>
                      <a:lnTo>
                        <a:pt x="5" y="3"/>
                      </a:lnTo>
                      <a:lnTo>
                        <a:pt x="2" y="5"/>
                      </a:lnTo>
                      <a:lnTo>
                        <a:pt x="2" y="5"/>
                      </a:lnTo>
                      <a:lnTo>
                        <a:pt x="0" y="9"/>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0" name="Line 168"/>
                <p:cNvSpPr>
                  <a:spLocks noChangeShapeType="1"/>
                </p:cNvSpPr>
                <p:nvPr/>
              </p:nvSpPr>
              <p:spPr bwMode="auto">
                <a:xfrm>
                  <a:off x="1507" y="316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1" name="Freeform 169"/>
                <p:cNvSpPr>
                  <a:spLocks/>
                </p:cNvSpPr>
                <p:nvPr/>
              </p:nvSpPr>
              <p:spPr bwMode="auto">
                <a:xfrm>
                  <a:off x="1505" y="3167"/>
                  <a:ext cx="1" cy="5"/>
                </a:xfrm>
                <a:custGeom>
                  <a:avLst/>
                  <a:gdLst/>
                  <a:ahLst/>
                  <a:cxnLst>
                    <a:cxn ang="0">
                      <a:pos x="11" y="0"/>
                    </a:cxn>
                    <a:cxn ang="0">
                      <a:pos x="7" y="3"/>
                    </a:cxn>
                    <a:cxn ang="0">
                      <a:pos x="7" y="3"/>
                    </a:cxn>
                    <a:cxn ang="0">
                      <a:pos x="5" y="3"/>
                    </a:cxn>
                    <a:cxn ang="0">
                      <a:pos x="2" y="5"/>
                    </a:cxn>
                    <a:cxn ang="0">
                      <a:pos x="2" y="5"/>
                    </a:cxn>
                    <a:cxn ang="0">
                      <a:pos x="0" y="9"/>
                    </a:cxn>
                    <a:cxn ang="0">
                      <a:pos x="0" y="11"/>
                    </a:cxn>
                    <a:cxn ang="0">
                      <a:pos x="0" y="11"/>
                    </a:cxn>
                    <a:cxn ang="0">
                      <a:pos x="0" y="14"/>
                    </a:cxn>
                    <a:cxn ang="0">
                      <a:pos x="0" y="16"/>
                    </a:cxn>
                    <a:cxn ang="0">
                      <a:pos x="2" y="18"/>
                    </a:cxn>
                    <a:cxn ang="0">
                      <a:pos x="2" y="18"/>
                    </a:cxn>
                    <a:cxn ang="0">
                      <a:pos x="5" y="22"/>
                    </a:cxn>
                    <a:cxn ang="0">
                      <a:pos x="7" y="22"/>
                    </a:cxn>
                    <a:cxn ang="0">
                      <a:pos x="7" y="22"/>
                    </a:cxn>
                    <a:cxn ang="0">
                      <a:pos x="18" y="22"/>
                    </a:cxn>
                    <a:cxn ang="0">
                      <a:pos x="24" y="22"/>
                    </a:cxn>
                    <a:cxn ang="0">
                      <a:pos x="26" y="22"/>
                    </a:cxn>
                    <a:cxn ang="0">
                      <a:pos x="29" y="22"/>
                    </a:cxn>
                    <a:cxn ang="0">
                      <a:pos x="31" y="18"/>
                    </a:cxn>
                    <a:cxn ang="0">
                      <a:pos x="31" y="18"/>
                    </a:cxn>
                    <a:cxn ang="0">
                      <a:pos x="31" y="16"/>
                    </a:cxn>
                    <a:cxn ang="0">
                      <a:pos x="35" y="14"/>
                    </a:cxn>
                    <a:cxn ang="0">
                      <a:pos x="35" y="11"/>
                    </a:cxn>
                    <a:cxn ang="0">
                      <a:pos x="35" y="11"/>
                    </a:cxn>
                    <a:cxn ang="0">
                      <a:pos x="31" y="9"/>
                    </a:cxn>
                    <a:cxn ang="0">
                      <a:pos x="31" y="5"/>
                    </a:cxn>
                    <a:cxn ang="0">
                      <a:pos x="31" y="5"/>
                    </a:cxn>
                    <a:cxn ang="0">
                      <a:pos x="29" y="3"/>
                    </a:cxn>
                    <a:cxn ang="0">
                      <a:pos x="26" y="3"/>
                    </a:cxn>
                    <a:cxn ang="0">
                      <a:pos x="21" y="0"/>
                    </a:cxn>
                    <a:cxn ang="0">
                      <a:pos x="11" y="0"/>
                    </a:cxn>
                  </a:cxnLst>
                  <a:rect l="0" t="0" r="r" b="b"/>
                  <a:pathLst>
                    <a:path w="35" h="22">
                      <a:moveTo>
                        <a:pt x="11" y="0"/>
                      </a:moveTo>
                      <a:lnTo>
                        <a:pt x="7" y="3"/>
                      </a:lnTo>
                      <a:lnTo>
                        <a:pt x="7" y="3"/>
                      </a:lnTo>
                      <a:lnTo>
                        <a:pt x="5" y="3"/>
                      </a:lnTo>
                      <a:lnTo>
                        <a:pt x="2" y="5"/>
                      </a:lnTo>
                      <a:lnTo>
                        <a:pt x="2" y="5"/>
                      </a:lnTo>
                      <a:lnTo>
                        <a:pt x="0" y="9"/>
                      </a:lnTo>
                      <a:lnTo>
                        <a:pt x="0" y="11"/>
                      </a:lnTo>
                      <a:lnTo>
                        <a:pt x="0" y="11"/>
                      </a:lnTo>
                      <a:lnTo>
                        <a:pt x="0" y="14"/>
                      </a:lnTo>
                      <a:lnTo>
                        <a:pt x="0" y="16"/>
                      </a:lnTo>
                      <a:lnTo>
                        <a:pt x="2" y="18"/>
                      </a:lnTo>
                      <a:lnTo>
                        <a:pt x="2" y="18"/>
                      </a:lnTo>
                      <a:lnTo>
                        <a:pt x="5" y="22"/>
                      </a:lnTo>
                      <a:lnTo>
                        <a:pt x="7" y="22"/>
                      </a:lnTo>
                      <a:lnTo>
                        <a:pt x="7" y="22"/>
                      </a:lnTo>
                      <a:lnTo>
                        <a:pt x="18" y="22"/>
                      </a:lnTo>
                      <a:lnTo>
                        <a:pt x="24" y="22"/>
                      </a:lnTo>
                      <a:lnTo>
                        <a:pt x="26" y="22"/>
                      </a:lnTo>
                      <a:lnTo>
                        <a:pt x="29" y="22"/>
                      </a:lnTo>
                      <a:lnTo>
                        <a:pt x="31" y="18"/>
                      </a:lnTo>
                      <a:lnTo>
                        <a:pt x="31" y="18"/>
                      </a:lnTo>
                      <a:lnTo>
                        <a:pt x="31" y="16"/>
                      </a:lnTo>
                      <a:lnTo>
                        <a:pt x="35" y="14"/>
                      </a:lnTo>
                      <a:lnTo>
                        <a:pt x="35" y="11"/>
                      </a:lnTo>
                      <a:lnTo>
                        <a:pt x="35" y="11"/>
                      </a:lnTo>
                      <a:lnTo>
                        <a:pt x="31" y="9"/>
                      </a:lnTo>
                      <a:lnTo>
                        <a:pt x="31" y="5"/>
                      </a:lnTo>
                      <a:lnTo>
                        <a:pt x="31" y="5"/>
                      </a:lnTo>
                      <a:lnTo>
                        <a:pt x="29" y="3"/>
                      </a:lnTo>
                      <a:lnTo>
                        <a:pt x="26"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2" name="Line 170"/>
                <p:cNvSpPr>
                  <a:spLocks noChangeShapeType="1"/>
                </p:cNvSpPr>
                <p:nvPr/>
              </p:nvSpPr>
              <p:spPr bwMode="auto">
                <a:xfrm>
                  <a:off x="1508" y="316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3" name="Freeform 171"/>
                <p:cNvSpPr>
                  <a:spLocks/>
                </p:cNvSpPr>
                <p:nvPr/>
              </p:nvSpPr>
              <p:spPr bwMode="auto">
                <a:xfrm>
                  <a:off x="1508" y="3157"/>
                  <a:ext cx="5" cy="15"/>
                </a:xfrm>
                <a:custGeom>
                  <a:avLst/>
                  <a:gdLst/>
                  <a:ahLst/>
                  <a:cxnLst>
                    <a:cxn ang="0">
                      <a:pos x="0" y="49"/>
                    </a:cxn>
                    <a:cxn ang="0">
                      <a:pos x="0" y="52"/>
                    </a:cxn>
                    <a:cxn ang="0">
                      <a:pos x="0" y="54"/>
                    </a:cxn>
                    <a:cxn ang="0">
                      <a:pos x="0" y="56"/>
                    </a:cxn>
                    <a:cxn ang="0">
                      <a:pos x="3" y="56"/>
                    </a:cxn>
                    <a:cxn ang="0">
                      <a:pos x="3" y="60"/>
                    </a:cxn>
                    <a:cxn ang="0">
                      <a:pos x="5" y="60"/>
                    </a:cxn>
                    <a:cxn ang="0">
                      <a:pos x="8" y="60"/>
                    </a:cxn>
                    <a:cxn ang="0">
                      <a:pos x="11" y="60"/>
                    </a:cxn>
                    <a:cxn ang="0">
                      <a:pos x="11" y="60"/>
                    </a:cxn>
                    <a:cxn ang="0">
                      <a:pos x="13" y="60"/>
                    </a:cxn>
                    <a:cxn ang="0">
                      <a:pos x="16" y="60"/>
                    </a:cxn>
                    <a:cxn ang="0">
                      <a:pos x="18" y="56"/>
                    </a:cxn>
                    <a:cxn ang="0">
                      <a:pos x="18" y="56"/>
                    </a:cxn>
                    <a:cxn ang="0">
                      <a:pos x="18" y="54"/>
                    </a:cxn>
                    <a:cxn ang="0">
                      <a:pos x="22" y="52"/>
                    </a:cxn>
                    <a:cxn ang="0">
                      <a:pos x="22" y="14"/>
                    </a:cxn>
                    <a:cxn ang="0">
                      <a:pos x="22" y="8"/>
                    </a:cxn>
                    <a:cxn ang="0">
                      <a:pos x="18" y="5"/>
                    </a:cxn>
                    <a:cxn ang="0">
                      <a:pos x="18" y="3"/>
                    </a:cxn>
                    <a:cxn ang="0">
                      <a:pos x="18" y="3"/>
                    </a:cxn>
                    <a:cxn ang="0">
                      <a:pos x="16" y="0"/>
                    </a:cxn>
                    <a:cxn ang="0">
                      <a:pos x="13" y="0"/>
                    </a:cxn>
                    <a:cxn ang="0">
                      <a:pos x="11" y="0"/>
                    </a:cxn>
                    <a:cxn ang="0">
                      <a:pos x="11" y="0"/>
                    </a:cxn>
                    <a:cxn ang="0">
                      <a:pos x="8" y="0"/>
                    </a:cxn>
                    <a:cxn ang="0">
                      <a:pos x="5" y="0"/>
                    </a:cxn>
                    <a:cxn ang="0">
                      <a:pos x="3" y="0"/>
                    </a:cxn>
                    <a:cxn ang="0">
                      <a:pos x="3" y="3"/>
                    </a:cxn>
                    <a:cxn ang="0">
                      <a:pos x="0" y="3"/>
                    </a:cxn>
                    <a:cxn ang="0">
                      <a:pos x="0" y="5"/>
                    </a:cxn>
                    <a:cxn ang="0">
                      <a:pos x="0" y="11"/>
                    </a:cxn>
                    <a:cxn ang="0">
                      <a:pos x="0" y="49"/>
                    </a:cxn>
                  </a:cxnLst>
                  <a:rect l="0" t="0" r="r" b="b"/>
                  <a:pathLst>
                    <a:path w="22" h="60">
                      <a:moveTo>
                        <a:pt x="0" y="49"/>
                      </a:moveTo>
                      <a:lnTo>
                        <a:pt x="0" y="52"/>
                      </a:lnTo>
                      <a:lnTo>
                        <a:pt x="0" y="54"/>
                      </a:lnTo>
                      <a:lnTo>
                        <a:pt x="0" y="56"/>
                      </a:lnTo>
                      <a:lnTo>
                        <a:pt x="3" y="56"/>
                      </a:lnTo>
                      <a:lnTo>
                        <a:pt x="3" y="60"/>
                      </a:lnTo>
                      <a:lnTo>
                        <a:pt x="5" y="60"/>
                      </a:lnTo>
                      <a:lnTo>
                        <a:pt x="8" y="60"/>
                      </a:lnTo>
                      <a:lnTo>
                        <a:pt x="11" y="60"/>
                      </a:lnTo>
                      <a:lnTo>
                        <a:pt x="11" y="60"/>
                      </a:lnTo>
                      <a:lnTo>
                        <a:pt x="13" y="60"/>
                      </a:lnTo>
                      <a:lnTo>
                        <a:pt x="16" y="60"/>
                      </a:lnTo>
                      <a:lnTo>
                        <a:pt x="18" y="56"/>
                      </a:lnTo>
                      <a:lnTo>
                        <a:pt x="18" y="56"/>
                      </a:lnTo>
                      <a:lnTo>
                        <a:pt x="18" y="54"/>
                      </a:lnTo>
                      <a:lnTo>
                        <a:pt x="22" y="52"/>
                      </a:lnTo>
                      <a:lnTo>
                        <a:pt x="22" y="14"/>
                      </a:lnTo>
                      <a:lnTo>
                        <a:pt x="22" y="8"/>
                      </a:lnTo>
                      <a:lnTo>
                        <a:pt x="18" y="5"/>
                      </a:lnTo>
                      <a:lnTo>
                        <a:pt x="18" y="3"/>
                      </a:lnTo>
                      <a:lnTo>
                        <a:pt x="18" y="3"/>
                      </a:lnTo>
                      <a:lnTo>
                        <a:pt x="16" y="0"/>
                      </a:lnTo>
                      <a:lnTo>
                        <a:pt x="13" y="0"/>
                      </a:lnTo>
                      <a:lnTo>
                        <a:pt x="11" y="0"/>
                      </a:lnTo>
                      <a:lnTo>
                        <a:pt x="11" y="0"/>
                      </a:lnTo>
                      <a:lnTo>
                        <a:pt x="8" y="0"/>
                      </a:lnTo>
                      <a:lnTo>
                        <a:pt x="5" y="0"/>
                      </a:lnTo>
                      <a:lnTo>
                        <a:pt x="3" y="0"/>
                      </a:lnTo>
                      <a:lnTo>
                        <a:pt x="3" y="3"/>
                      </a:lnTo>
                      <a:lnTo>
                        <a:pt x="0" y="3"/>
                      </a:lnTo>
                      <a:lnTo>
                        <a:pt x="0" y="5"/>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4" name="Line 172"/>
                <p:cNvSpPr>
                  <a:spLocks noChangeShapeType="1"/>
                </p:cNvSpPr>
                <p:nvPr/>
              </p:nvSpPr>
              <p:spPr bwMode="auto">
                <a:xfrm>
                  <a:off x="1511" y="31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5" name="Freeform 173"/>
                <p:cNvSpPr>
                  <a:spLocks/>
                </p:cNvSpPr>
                <p:nvPr/>
              </p:nvSpPr>
              <p:spPr bwMode="auto">
                <a:xfrm>
                  <a:off x="1508" y="3157"/>
                  <a:ext cx="8" cy="6"/>
                </a:xfrm>
                <a:custGeom>
                  <a:avLst/>
                  <a:gdLst/>
                  <a:ahLst/>
                  <a:cxnLst>
                    <a:cxn ang="0">
                      <a:pos x="11" y="0"/>
                    </a:cxn>
                    <a:cxn ang="0">
                      <a:pos x="8" y="0"/>
                    </a:cxn>
                    <a:cxn ang="0">
                      <a:pos x="5" y="0"/>
                    </a:cxn>
                    <a:cxn ang="0">
                      <a:pos x="3" y="0"/>
                    </a:cxn>
                    <a:cxn ang="0">
                      <a:pos x="3" y="3"/>
                    </a:cxn>
                    <a:cxn ang="0">
                      <a:pos x="0" y="3"/>
                    </a:cxn>
                    <a:cxn ang="0">
                      <a:pos x="0" y="5"/>
                    </a:cxn>
                    <a:cxn ang="0">
                      <a:pos x="0" y="8"/>
                    </a:cxn>
                    <a:cxn ang="0">
                      <a:pos x="0" y="11"/>
                    </a:cxn>
                    <a:cxn ang="0">
                      <a:pos x="0" y="11"/>
                    </a:cxn>
                    <a:cxn ang="0">
                      <a:pos x="0" y="14"/>
                    </a:cxn>
                    <a:cxn ang="0">
                      <a:pos x="0" y="16"/>
                    </a:cxn>
                    <a:cxn ang="0">
                      <a:pos x="3" y="19"/>
                    </a:cxn>
                    <a:cxn ang="0">
                      <a:pos x="3" y="19"/>
                    </a:cxn>
                    <a:cxn ang="0">
                      <a:pos x="5" y="19"/>
                    </a:cxn>
                    <a:cxn ang="0">
                      <a:pos x="8" y="21"/>
                    </a:cxn>
                    <a:cxn ang="0">
                      <a:pos x="18" y="21"/>
                    </a:cxn>
                    <a:cxn ang="0">
                      <a:pos x="24" y="21"/>
                    </a:cxn>
                    <a:cxn ang="0">
                      <a:pos x="27" y="19"/>
                    </a:cxn>
                    <a:cxn ang="0">
                      <a:pos x="27" y="19"/>
                    </a:cxn>
                    <a:cxn ang="0">
                      <a:pos x="29" y="19"/>
                    </a:cxn>
                    <a:cxn ang="0">
                      <a:pos x="32" y="16"/>
                    </a:cxn>
                    <a:cxn ang="0">
                      <a:pos x="32" y="14"/>
                    </a:cxn>
                    <a:cxn ang="0">
                      <a:pos x="32" y="11"/>
                    </a:cxn>
                    <a:cxn ang="0">
                      <a:pos x="32" y="11"/>
                    </a:cxn>
                    <a:cxn ang="0">
                      <a:pos x="32" y="8"/>
                    </a:cxn>
                    <a:cxn ang="0">
                      <a:pos x="32" y="5"/>
                    </a:cxn>
                    <a:cxn ang="0">
                      <a:pos x="32" y="3"/>
                    </a:cxn>
                    <a:cxn ang="0">
                      <a:pos x="29" y="3"/>
                    </a:cxn>
                    <a:cxn ang="0">
                      <a:pos x="27" y="0"/>
                    </a:cxn>
                    <a:cxn ang="0">
                      <a:pos x="27" y="0"/>
                    </a:cxn>
                    <a:cxn ang="0">
                      <a:pos x="22" y="0"/>
                    </a:cxn>
                    <a:cxn ang="0">
                      <a:pos x="11" y="0"/>
                    </a:cxn>
                  </a:cxnLst>
                  <a:rect l="0" t="0" r="r" b="b"/>
                  <a:pathLst>
                    <a:path w="32" h="21">
                      <a:moveTo>
                        <a:pt x="11" y="0"/>
                      </a:moveTo>
                      <a:lnTo>
                        <a:pt x="8" y="0"/>
                      </a:lnTo>
                      <a:lnTo>
                        <a:pt x="5" y="0"/>
                      </a:lnTo>
                      <a:lnTo>
                        <a:pt x="3" y="0"/>
                      </a:lnTo>
                      <a:lnTo>
                        <a:pt x="3" y="3"/>
                      </a:lnTo>
                      <a:lnTo>
                        <a:pt x="0" y="3"/>
                      </a:lnTo>
                      <a:lnTo>
                        <a:pt x="0" y="5"/>
                      </a:lnTo>
                      <a:lnTo>
                        <a:pt x="0" y="8"/>
                      </a:lnTo>
                      <a:lnTo>
                        <a:pt x="0" y="11"/>
                      </a:lnTo>
                      <a:lnTo>
                        <a:pt x="0" y="11"/>
                      </a:lnTo>
                      <a:lnTo>
                        <a:pt x="0" y="14"/>
                      </a:lnTo>
                      <a:lnTo>
                        <a:pt x="0" y="16"/>
                      </a:lnTo>
                      <a:lnTo>
                        <a:pt x="3" y="19"/>
                      </a:lnTo>
                      <a:lnTo>
                        <a:pt x="3" y="19"/>
                      </a:lnTo>
                      <a:lnTo>
                        <a:pt x="5" y="19"/>
                      </a:lnTo>
                      <a:lnTo>
                        <a:pt x="8" y="21"/>
                      </a:lnTo>
                      <a:lnTo>
                        <a:pt x="18" y="21"/>
                      </a:lnTo>
                      <a:lnTo>
                        <a:pt x="24" y="21"/>
                      </a:lnTo>
                      <a:lnTo>
                        <a:pt x="27" y="19"/>
                      </a:lnTo>
                      <a:lnTo>
                        <a:pt x="27" y="19"/>
                      </a:lnTo>
                      <a:lnTo>
                        <a:pt x="29" y="19"/>
                      </a:lnTo>
                      <a:lnTo>
                        <a:pt x="32" y="16"/>
                      </a:lnTo>
                      <a:lnTo>
                        <a:pt x="32" y="14"/>
                      </a:lnTo>
                      <a:lnTo>
                        <a:pt x="32" y="11"/>
                      </a:lnTo>
                      <a:lnTo>
                        <a:pt x="32" y="11"/>
                      </a:lnTo>
                      <a:lnTo>
                        <a:pt x="32" y="8"/>
                      </a:lnTo>
                      <a:lnTo>
                        <a:pt x="32" y="5"/>
                      </a:lnTo>
                      <a:lnTo>
                        <a:pt x="32" y="3"/>
                      </a:lnTo>
                      <a:lnTo>
                        <a:pt x="29" y="3"/>
                      </a:lnTo>
                      <a:lnTo>
                        <a:pt x="27"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6" name="Line 174"/>
                <p:cNvSpPr>
                  <a:spLocks noChangeShapeType="1"/>
                </p:cNvSpPr>
                <p:nvPr/>
              </p:nvSpPr>
              <p:spPr bwMode="auto">
                <a:xfrm>
                  <a:off x="1511" y="31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7" name="Freeform 175"/>
                <p:cNvSpPr>
                  <a:spLocks/>
                </p:cNvSpPr>
                <p:nvPr/>
              </p:nvSpPr>
              <p:spPr bwMode="auto">
                <a:xfrm>
                  <a:off x="1511" y="3152"/>
                  <a:ext cx="5" cy="11"/>
                </a:xfrm>
                <a:custGeom>
                  <a:avLst/>
                  <a:gdLst/>
                  <a:ahLst/>
                  <a:cxnLst>
                    <a:cxn ang="0">
                      <a:pos x="0" y="33"/>
                    </a:cxn>
                    <a:cxn ang="0">
                      <a:pos x="0" y="33"/>
                    </a:cxn>
                    <a:cxn ang="0">
                      <a:pos x="2" y="36"/>
                    </a:cxn>
                    <a:cxn ang="0">
                      <a:pos x="2" y="38"/>
                    </a:cxn>
                    <a:cxn ang="0">
                      <a:pos x="2" y="41"/>
                    </a:cxn>
                    <a:cxn ang="0">
                      <a:pos x="5" y="41"/>
                    </a:cxn>
                    <a:cxn ang="0">
                      <a:pos x="7" y="41"/>
                    </a:cxn>
                    <a:cxn ang="0">
                      <a:pos x="7" y="43"/>
                    </a:cxn>
                    <a:cxn ang="0">
                      <a:pos x="11" y="43"/>
                    </a:cxn>
                    <a:cxn ang="0">
                      <a:pos x="13" y="43"/>
                    </a:cxn>
                    <a:cxn ang="0">
                      <a:pos x="16" y="41"/>
                    </a:cxn>
                    <a:cxn ang="0">
                      <a:pos x="16" y="41"/>
                    </a:cxn>
                    <a:cxn ang="0">
                      <a:pos x="18" y="41"/>
                    </a:cxn>
                    <a:cxn ang="0">
                      <a:pos x="21" y="38"/>
                    </a:cxn>
                    <a:cxn ang="0">
                      <a:pos x="21" y="36"/>
                    </a:cxn>
                    <a:cxn ang="0">
                      <a:pos x="21" y="33"/>
                    </a:cxn>
                    <a:cxn ang="0">
                      <a:pos x="21" y="14"/>
                    </a:cxn>
                    <a:cxn ang="0">
                      <a:pos x="21" y="11"/>
                    </a:cxn>
                    <a:cxn ang="0">
                      <a:pos x="21" y="9"/>
                    </a:cxn>
                    <a:cxn ang="0">
                      <a:pos x="21" y="5"/>
                    </a:cxn>
                    <a:cxn ang="0">
                      <a:pos x="18" y="5"/>
                    </a:cxn>
                    <a:cxn ang="0">
                      <a:pos x="16" y="3"/>
                    </a:cxn>
                    <a:cxn ang="0">
                      <a:pos x="16" y="3"/>
                    </a:cxn>
                    <a:cxn ang="0">
                      <a:pos x="13" y="0"/>
                    </a:cxn>
                    <a:cxn ang="0">
                      <a:pos x="11" y="0"/>
                    </a:cxn>
                    <a:cxn ang="0">
                      <a:pos x="7" y="0"/>
                    </a:cxn>
                    <a:cxn ang="0">
                      <a:pos x="7" y="3"/>
                    </a:cxn>
                    <a:cxn ang="0">
                      <a:pos x="5" y="3"/>
                    </a:cxn>
                    <a:cxn ang="0">
                      <a:pos x="2" y="5"/>
                    </a:cxn>
                    <a:cxn ang="0">
                      <a:pos x="2" y="5"/>
                    </a:cxn>
                    <a:cxn ang="0">
                      <a:pos x="2" y="9"/>
                    </a:cxn>
                    <a:cxn ang="0">
                      <a:pos x="0" y="14"/>
                    </a:cxn>
                    <a:cxn ang="0">
                      <a:pos x="0" y="33"/>
                    </a:cxn>
                  </a:cxnLst>
                  <a:rect l="0" t="0" r="r" b="b"/>
                  <a:pathLst>
                    <a:path w="21" h="43">
                      <a:moveTo>
                        <a:pt x="0" y="33"/>
                      </a:moveTo>
                      <a:lnTo>
                        <a:pt x="0" y="33"/>
                      </a:lnTo>
                      <a:lnTo>
                        <a:pt x="2" y="36"/>
                      </a:lnTo>
                      <a:lnTo>
                        <a:pt x="2" y="38"/>
                      </a:lnTo>
                      <a:lnTo>
                        <a:pt x="2" y="41"/>
                      </a:lnTo>
                      <a:lnTo>
                        <a:pt x="5" y="41"/>
                      </a:lnTo>
                      <a:lnTo>
                        <a:pt x="7" y="41"/>
                      </a:lnTo>
                      <a:lnTo>
                        <a:pt x="7" y="43"/>
                      </a:lnTo>
                      <a:lnTo>
                        <a:pt x="11" y="43"/>
                      </a:lnTo>
                      <a:lnTo>
                        <a:pt x="13" y="43"/>
                      </a:lnTo>
                      <a:lnTo>
                        <a:pt x="16" y="41"/>
                      </a:lnTo>
                      <a:lnTo>
                        <a:pt x="16" y="41"/>
                      </a:lnTo>
                      <a:lnTo>
                        <a:pt x="18" y="41"/>
                      </a:lnTo>
                      <a:lnTo>
                        <a:pt x="21" y="38"/>
                      </a:lnTo>
                      <a:lnTo>
                        <a:pt x="21" y="36"/>
                      </a:lnTo>
                      <a:lnTo>
                        <a:pt x="21" y="33"/>
                      </a:lnTo>
                      <a:lnTo>
                        <a:pt x="21" y="14"/>
                      </a:lnTo>
                      <a:lnTo>
                        <a:pt x="21" y="11"/>
                      </a:lnTo>
                      <a:lnTo>
                        <a:pt x="21" y="9"/>
                      </a:lnTo>
                      <a:lnTo>
                        <a:pt x="21" y="5"/>
                      </a:lnTo>
                      <a:lnTo>
                        <a:pt x="18" y="5"/>
                      </a:lnTo>
                      <a:lnTo>
                        <a:pt x="16" y="3"/>
                      </a:lnTo>
                      <a:lnTo>
                        <a:pt x="16" y="3"/>
                      </a:lnTo>
                      <a:lnTo>
                        <a:pt x="13" y="0"/>
                      </a:lnTo>
                      <a:lnTo>
                        <a:pt x="11" y="0"/>
                      </a:lnTo>
                      <a:lnTo>
                        <a:pt x="7" y="0"/>
                      </a:lnTo>
                      <a:lnTo>
                        <a:pt x="7" y="3"/>
                      </a:lnTo>
                      <a:lnTo>
                        <a:pt x="5" y="3"/>
                      </a:lnTo>
                      <a:lnTo>
                        <a:pt x="2" y="5"/>
                      </a:lnTo>
                      <a:lnTo>
                        <a:pt x="2" y="5"/>
                      </a:lnTo>
                      <a:lnTo>
                        <a:pt x="2"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8" name="Line 176"/>
                <p:cNvSpPr>
                  <a:spLocks noChangeShapeType="1"/>
                </p:cNvSpPr>
                <p:nvPr/>
              </p:nvSpPr>
              <p:spPr bwMode="auto">
                <a:xfrm>
                  <a:off x="1513" y="315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69" name="Freeform 177"/>
                <p:cNvSpPr>
                  <a:spLocks/>
                </p:cNvSpPr>
                <p:nvPr/>
              </p:nvSpPr>
              <p:spPr bwMode="auto">
                <a:xfrm>
                  <a:off x="1511" y="3152"/>
                  <a:ext cx="8" cy="5"/>
                </a:xfrm>
                <a:custGeom>
                  <a:avLst/>
                  <a:gdLst/>
                  <a:ahLst/>
                  <a:cxnLst>
                    <a:cxn ang="0">
                      <a:pos x="11" y="0"/>
                    </a:cxn>
                    <a:cxn ang="0">
                      <a:pos x="7" y="0"/>
                    </a:cxn>
                    <a:cxn ang="0">
                      <a:pos x="7" y="3"/>
                    </a:cxn>
                    <a:cxn ang="0">
                      <a:pos x="5" y="3"/>
                    </a:cxn>
                    <a:cxn ang="0">
                      <a:pos x="2" y="5"/>
                    </a:cxn>
                    <a:cxn ang="0">
                      <a:pos x="2" y="5"/>
                    </a:cxn>
                    <a:cxn ang="0">
                      <a:pos x="2" y="9"/>
                    </a:cxn>
                    <a:cxn ang="0">
                      <a:pos x="0" y="11"/>
                    </a:cxn>
                    <a:cxn ang="0">
                      <a:pos x="0" y="11"/>
                    </a:cxn>
                    <a:cxn ang="0">
                      <a:pos x="0" y="14"/>
                    </a:cxn>
                    <a:cxn ang="0">
                      <a:pos x="2" y="16"/>
                    </a:cxn>
                    <a:cxn ang="0">
                      <a:pos x="2" y="19"/>
                    </a:cxn>
                    <a:cxn ang="0">
                      <a:pos x="2" y="19"/>
                    </a:cxn>
                    <a:cxn ang="0">
                      <a:pos x="5" y="22"/>
                    </a:cxn>
                    <a:cxn ang="0">
                      <a:pos x="7" y="22"/>
                    </a:cxn>
                    <a:cxn ang="0">
                      <a:pos x="7" y="22"/>
                    </a:cxn>
                    <a:cxn ang="0">
                      <a:pos x="18" y="22"/>
                    </a:cxn>
                    <a:cxn ang="0">
                      <a:pos x="27" y="22"/>
                    </a:cxn>
                    <a:cxn ang="0">
                      <a:pos x="27" y="22"/>
                    </a:cxn>
                    <a:cxn ang="0">
                      <a:pos x="29" y="22"/>
                    </a:cxn>
                    <a:cxn ang="0">
                      <a:pos x="32" y="19"/>
                    </a:cxn>
                    <a:cxn ang="0">
                      <a:pos x="32" y="19"/>
                    </a:cxn>
                    <a:cxn ang="0">
                      <a:pos x="32" y="16"/>
                    </a:cxn>
                    <a:cxn ang="0">
                      <a:pos x="35" y="14"/>
                    </a:cxn>
                    <a:cxn ang="0">
                      <a:pos x="35" y="11"/>
                    </a:cxn>
                    <a:cxn ang="0">
                      <a:pos x="35" y="11"/>
                    </a:cxn>
                    <a:cxn ang="0">
                      <a:pos x="32" y="9"/>
                    </a:cxn>
                    <a:cxn ang="0">
                      <a:pos x="32" y="5"/>
                    </a:cxn>
                    <a:cxn ang="0">
                      <a:pos x="32" y="5"/>
                    </a:cxn>
                    <a:cxn ang="0">
                      <a:pos x="29" y="3"/>
                    </a:cxn>
                    <a:cxn ang="0">
                      <a:pos x="27" y="3"/>
                    </a:cxn>
                    <a:cxn ang="0">
                      <a:pos x="21" y="0"/>
                    </a:cxn>
                    <a:cxn ang="0">
                      <a:pos x="11" y="0"/>
                    </a:cxn>
                  </a:cxnLst>
                  <a:rect l="0" t="0" r="r" b="b"/>
                  <a:pathLst>
                    <a:path w="35" h="22">
                      <a:moveTo>
                        <a:pt x="11" y="0"/>
                      </a:moveTo>
                      <a:lnTo>
                        <a:pt x="7" y="0"/>
                      </a:lnTo>
                      <a:lnTo>
                        <a:pt x="7" y="3"/>
                      </a:lnTo>
                      <a:lnTo>
                        <a:pt x="5" y="3"/>
                      </a:lnTo>
                      <a:lnTo>
                        <a:pt x="2" y="5"/>
                      </a:lnTo>
                      <a:lnTo>
                        <a:pt x="2" y="5"/>
                      </a:lnTo>
                      <a:lnTo>
                        <a:pt x="2" y="9"/>
                      </a:lnTo>
                      <a:lnTo>
                        <a:pt x="0" y="11"/>
                      </a:lnTo>
                      <a:lnTo>
                        <a:pt x="0" y="11"/>
                      </a:lnTo>
                      <a:lnTo>
                        <a:pt x="0" y="14"/>
                      </a:lnTo>
                      <a:lnTo>
                        <a:pt x="2" y="16"/>
                      </a:lnTo>
                      <a:lnTo>
                        <a:pt x="2" y="19"/>
                      </a:lnTo>
                      <a:lnTo>
                        <a:pt x="2" y="19"/>
                      </a:lnTo>
                      <a:lnTo>
                        <a:pt x="5" y="22"/>
                      </a:lnTo>
                      <a:lnTo>
                        <a:pt x="7" y="22"/>
                      </a:lnTo>
                      <a:lnTo>
                        <a:pt x="7" y="22"/>
                      </a:lnTo>
                      <a:lnTo>
                        <a:pt x="18" y="22"/>
                      </a:lnTo>
                      <a:lnTo>
                        <a:pt x="27" y="22"/>
                      </a:lnTo>
                      <a:lnTo>
                        <a:pt x="27" y="22"/>
                      </a:lnTo>
                      <a:lnTo>
                        <a:pt x="29" y="22"/>
                      </a:lnTo>
                      <a:lnTo>
                        <a:pt x="32" y="19"/>
                      </a:lnTo>
                      <a:lnTo>
                        <a:pt x="32" y="19"/>
                      </a:lnTo>
                      <a:lnTo>
                        <a:pt x="32" y="16"/>
                      </a:lnTo>
                      <a:lnTo>
                        <a:pt x="35" y="14"/>
                      </a:lnTo>
                      <a:lnTo>
                        <a:pt x="35" y="11"/>
                      </a:lnTo>
                      <a:lnTo>
                        <a:pt x="35" y="11"/>
                      </a:lnTo>
                      <a:lnTo>
                        <a:pt x="32" y="9"/>
                      </a:lnTo>
                      <a:lnTo>
                        <a:pt x="32" y="5"/>
                      </a:lnTo>
                      <a:lnTo>
                        <a:pt x="32" y="5"/>
                      </a:lnTo>
                      <a:lnTo>
                        <a:pt x="29" y="3"/>
                      </a:lnTo>
                      <a:lnTo>
                        <a:pt x="27"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0" name="Line 178"/>
                <p:cNvSpPr>
                  <a:spLocks noChangeShapeType="1"/>
                </p:cNvSpPr>
                <p:nvPr/>
              </p:nvSpPr>
              <p:spPr bwMode="auto">
                <a:xfrm>
                  <a:off x="1514" y="315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1" name="Freeform 179"/>
                <p:cNvSpPr>
                  <a:spLocks/>
                </p:cNvSpPr>
                <p:nvPr/>
              </p:nvSpPr>
              <p:spPr bwMode="auto">
                <a:xfrm>
                  <a:off x="1514" y="3147"/>
                  <a:ext cx="5" cy="10"/>
                </a:xfrm>
                <a:custGeom>
                  <a:avLst/>
                  <a:gdLst/>
                  <a:ahLst/>
                  <a:cxnLst>
                    <a:cxn ang="0">
                      <a:pos x="0" y="30"/>
                    </a:cxn>
                    <a:cxn ang="0">
                      <a:pos x="0" y="33"/>
                    </a:cxn>
                    <a:cxn ang="0">
                      <a:pos x="0" y="35"/>
                    </a:cxn>
                    <a:cxn ang="0">
                      <a:pos x="0" y="38"/>
                    </a:cxn>
                    <a:cxn ang="0">
                      <a:pos x="3" y="38"/>
                    </a:cxn>
                    <a:cxn ang="0">
                      <a:pos x="5" y="41"/>
                    </a:cxn>
                    <a:cxn ang="0">
                      <a:pos x="5" y="41"/>
                    </a:cxn>
                    <a:cxn ang="0">
                      <a:pos x="8" y="41"/>
                    </a:cxn>
                    <a:cxn ang="0">
                      <a:pos x="11" y="41"/>
                    </a:cxn>
                    <a:cxn ang="0">
                      <a:pos x="14" y="41"/>
                    </a:cxn>
                    <a:cxn ang="0">
                      <a:pos x="14" y="41"/>
                    </a:cxn>
                    <a:cxn ang="0">
                      <a:pos x="16" y="41"/>
                    </a:cxn>
                    <a:cxn ang="0">
                      <a:pos x="19" y="38"/>
                    </a:cxn>
                    <a:cxn ang="0">
                      <a:pos x="19" y="38"/>
                    </a:cxn>
                    <a:cxn ang="0">
                      <a:pos x="19" y="35"/>
                    </a:cxn>
                    <a:cxn ang="0">
                      <a:pos x="22" y="33"/>
                    </a:cxn>
                    <a:cxn ang="0">
                      <a:pos x="22" y="14"/>
                    </a:cxn>
                    <a:cxn ang="0">
                      <a:pos x="22" y="9"/>
                    </a:cxn>
                    <a:cxn ang="0">
                      <a:pos x="19" y="6"/>
                    </a:cxn>
                    <a:cxn ang="0">
                      <a:pos x="19" y="6"/>
                    </a:cxn>
                    <a:cxn ang="0">
                      <a:pos x="19" y="4"/>
                    </a:cxn>
                    <a:cxn ang="0">
                      <a:pos x="16" y="4"/>
                    </a:cxn>
                    <a:cxn ang="0">
                      <a:pos x="14" y="0"/>
                    </a:cxn>
                    <a:cxn ang="0">
                      <a:pos x="14" y="0"/>
                    </a:cxn>
                    <a:cxn ang="0">
                      <a:pos x="11" y="0"/>
                    </a:cxn>
                    <a:cxn ang="0">
                      <a:pos x="8" y="0"/>
                    </a:cxn>
                    <a:cxn ang="0">
                      <a:pos x="5" y="0"/>
                    </a:cxn>
                    <a:cxn ang="0">
                      <a:pos x="5" y="4"/>
                    </a:cxn>
                    <a:cxn ang="0">
                      <a:pos x="3" y="4"/>
                    </a:cxn>
                    <a:cxn ang="0">
                      <a:pos x="0" y="6"/>
                    </a:cxn>
                    <a:cxn ang="0">
                      <a:pos x="0" y="6"/>
                    </a:cxn>
                    <a:cxn ang="0">
                      <a:pos x="0" y="11"/>
                    </a:cxn>
                    <a:cxn ang="0">
                      <a:pos x="0" y="30"/>
                    </a:cxn>
                  </a:cxnLst>
                  <a:rect l="0" t="0" r="r" b="b"/>
                  <a:pathLst>
                    <a:path w="22" h="41">
                      <a:moveTo>
                        <a:pt x="0" y="30"/>
                      </a:moveTo>
                      <a:lnTo>
                        <a:pt x="0" y="33"/>
                      </a:lnTo>
                      <a:lnTo>
                        <a:pt x="0" y="35"/>
                      </a:lnTo>
                      <a:lnTo>
                        <a:pt x="0" y="38"/>
                      </a:lnTo>
                      <a:lnTo>
                        <a:pt x="3" y="38"/>
                      </a:lnTo>
                      <a:lnTo>
                        <a:pt x="5" y="41"/>
                      </a:lnTo>
                      <a:lnTo>
                        <a:pt x="5" y="41"/>
                      </a:lnTo>
                      <a:lnTo>
                        <a:pt x="8" y="41"/>
                      </a:lnTo>
                      <a:lnTo>
                        <a:pt x="11" y="41"/>
                      </a:lnTo>
                      <a:lnTo>
                        <a:pt x="14" y="41"/>
                      </a:lnTo>
                      <a:lnTo>
                        <a:pt x="14" y="41"/>
                      </a:lnTo>
                      <a:lnTo>
                        <a:pt x="16" y="41"/>
                      </a:lnTo>
                      <a:lnTo>
                        <a:pt x="19" y="38"/>
                      </a:lnTo>
                      <a:lnTo>
                        <a:pt x="19" y="38"/>
                      </a:lnTo>
                      <a:lnTo>
                        <a:pt x="19" y="35"/>
                      </a:lnTo>
                      <a:lnTo>
                        <a:pt x="22" y="33"/>
                      </a:lnTo>
                      <a:lnTo>
                        <a:pt x="22" y="14"/>
                      </a:lnTo>
                      <a:lnTo>
                        <a:pt x="22" y="9"/>
                      </a:lnTo>
                      <a:lnTo>
                        <a:pt x="19" y="6"/>
                      </a:lnTo>
                      <a:lnTo>
                        <a:pt x="19" y="6"/>
                      </a:lnTo>
                      <a:lnTo>
                        <a:pt x="19" y="4"/>
                      </a:lnTo>
                      <a:lnTo>
                        <a:pt x="16" y="4"/>
                      </a:lnTo>
                      <a:lnTo>
                        <a:pt x="14" y="0"/>
                      </a:lnTo>
                      <a:lnTo>
                        <a:pt x="14" y="0"/>
                      </a:lnTo>
                      <a:lnTo>
                        <a:pt x="11" y="0"/>
                      </a:lnTo>
                      <a:lnTo>
                        <a:pt x="8" y="0"/>
                      </a:lnTo>
                      <a:lnTo>
                        <a:pt x="5" y="0"/>
                      </a:lnTo>
                      <a:lnTo>
                        <a:pt x="5" y="4"/>
                      </a:lnTo>
                      <a:lnTo>
                        <a:pt x="3" y="4"/>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2" name="Line 180"/>
                <p:cNvSpPr>
                  <a:spLocks noChangeShapeType="1"/>
                </p:cNvSpPr>
                <p:nvPr/>
              </p:nvSpPr>
              <p:spPr bwMode="auto">
                <a:xfrm>
                  <a:off x="1517" y="31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3" name="Freeform 181"/>
                <p:cNvSpPr>
                  <a:spLocks/>
                </p:cNvSpPr>
                <p:nvPr/>
              </p:nvSpPr>
              <p:spPr bwMode="auto">
                <a:xfrm>
                  <a:off x="1514" y="3147"/>
                  <a:ext cx="8" cy="6"/>
                </a:xfrm>
                <a:custGeom>
                  <a:avLst/>
                  <a:gdLst/>
                  <a:ahLst/>
                  <a:cxnLst>
                    <a:cxn ang="0">
                      <a:pos x="11" y="0"/>
                    </a:cxn>
                    <a:cxn ang="0">
                      <a:pos x="8" y="0"/>
                    </a:cxn>
                    <a:cxn ang="0">
                      <a:pos x="5" y="0"/>
                    </a:cxn>
                    <a:cxn ang="0">
                      <a:pos x="5" y="4"/>
                    </a:cxn>
                    <a:cxn ang="0">
                      <a:pos x="3" y="4"/>
                    </a:cxn>
                    <a:cxn ang="0">
                      <a:pos x="0" y="6"/>
                    </a:cxn>
                    <a:cxn ang="0">
                      <a:pos x="0" y="6"/>
                    </a:cxn>
                    <a:cxn ang="0">
                      <a:pos x="0" y="9"/>
                    </a:cxn>
                    <a:cxn ang="0">
                      <a:pos x="0" y="11"/>
                    </a:cxn>
                    <a:cxn ang="0">
                      <a:pos x="0" y="14"/>
                    </a:cxn>
                    <a:cxn ang="0">
                      <a:pos x="0" y="14"/>
                    </a:cxn>
                    <a:cxn ang="0">
                      <a:pos x="0" y="17"/>
                    </a:cxn>
                    <a:cxn ang="0">
                      <a:pos x="3" y="19"/>
                    </a:cxn>
                    <a:cxn ang="0">
                      <a:pos x="5" y="19"/>
                    </a:cxn>
                    <a:cxn ang="0">
                      <a:pos x="5" y="22"/>
                    </a:cxn>
                    <a:cxn ang="0">
                      <a:pos x="8" y="22"/>
                    </a:cxn>
                    <a:cxn ang="0">
                      <a:pos x="19" y="22"/>
                    </a:cxn>
                    <a:cxn ang="0">
                      <a:pos x="25" y="22"/>
                    </a:cxn>
                    <a:cxn ang="0">
                      <a:pos x="27" y="22"/>
                    </a:cxn>
                    <a:cxn ang="0">
                      <a:pos x="27" y="19"/>
                    </a:cxn>
                    <a:cxn ang="0">
                      <a:pos x="30" y="19"/>
                    </a:cxn>
                    <a:cxn ang="0">
                      <a:pos x="32" y="17"/>
                    </a:cxn>
                    <a:cxn ang="0">
                      <a:pos x="32" y="14"/>
                    </a:cxn>
                    <a:cxn ang="0">
                      <a:pos x="32" y="14"/>
                    </a:cxn>
                    <a:cxn ang="0">
                      <a:pos x="32" y="11"/>
                    </a:cxn>
                    <a:cxn ang="0">
                      <a:pos x="32" y="9"/>
                    </a:cxn>
                    <a:cxn ang="0">
                      <a:pos x="32" y="6"/>
                    </a:cxn>
                    <a:cxn ang="0">
                      <a:pos x="32" y="6"/>
                    </a:cxn>
                    <a:cxn ang="0">
                      <a:pos x="30" y="4"/>
                    </a:cxn>
                    <a:cxn ang="0">
                      <a:pos x="27" y="4"/>
                    </a:cxn>
                    <a:cxn ang="0">
                      <a:pos x="27" y="0"/>
                    </a:cxn>
                    <a:cxn ang="0">
                      <a:pos x="22" y="0"/>
                    </a:cxn>
                    <a:cxn ang="0">
                      <a:pos x="11" y="0"/>
                    </a:cxn>
                  </a:cxnLst>
                  <a:rect l="0" t="0" r="r" b="b"/>
                  <a:pathLst>
                    <a:path w="32" h="22">
                      <a:moveTo>
                        <a:pt x="11" y="0"/>
                      </a:moveTo>
                      <a:lnTo>
                        <a:pt x="8" y="0"/>
                      </a:lnTo>
                      <a:lnTo>
                        <a:pt x="5" y="0"/>
                      </a:lnTo>
                      <a:lnTo>
                        <a:pt x="5" y="4"/>
                      </a:lnTo>
                      <a:lnTo>
                        <a:pt x="3" y="4"/>
                      </a:lnTo>
                      <a:lnTo>
                        <a:pt x="0" y="6"/>
                      </a:lnTo>
                      <a:lnTo>
                        <a:pt x="0" y="6"/>
                      </a:lnTo>
                      <a:lnTo>
                        <a:pt x="0" y="9"/>
                      </a:lnTo>
                      <a:lnTo>
                        <a:pt x="0" y="11"/>
                      </a:lnTo>
                      <a:lnTo>
                        <a:pt x="0" y="14"/>
                      </a:lnTo>
                      <a:lnTo>
                        <a:pt x="0" y="14"/>
                      </a:lnTo>
                      <a:lnTo>
                        <a:pt x="0" y="17"/>
                      </a:lnTo>
                      <a:lnTo>
                        <a:pt x="3" y="19"/>
                      </a:lnTo>
                      <a:lnTo>
                        <a:pt x="5" y="19"/>
                      </a:lnTo>
                      <a:lnTo>
                        <a:pt x="5" y="22"/>
                      </a:lnTo>
                      <a:lnTo>
                        <a:pt x="8" y="22"/>
                      </a:lnTo>
                      <a:lnTo>
                        <a:pt x="19" y="22"/>
                      </a:lnTo>
                      <a:lnTo>
                        <a:pt x="25" y="22"/>
                      </a:lnTo>
                      <a:lnTo>
                        <a:pt x="27" y="22"/>
                      </a:lnTo>
                      <a:lnTo>
                        <a:pt x="27" y="19"/>
                      </a:lnTo>
                      <a:lnTo>
                        <a:pt x="30" y="19"/>
                      </a:lnTo>
                      <a:lnTo>
                        <a:pt x="32" y="17"/>
                      </a:lnTo>
                      <a:lnTo>
                        <a:pt x="32" y="14"/>
                      </a:lnTo>
                      <a:lnTo>
                        <a:pt x="32" y="14"/>
                      </a:lnTo>
                      <a:lnTo>
                        <a:pt x="32" y="11"/>
                      </a:lnTo>
                      <a:lnTo>
                        <a:pt x="32" y="9"/>
                      </a:lnTo>
                      <a:lnTo>
                        <a:pt x="32" y="6"/>
                      </a:lnTo>
                      <a:lnTo>
                        <a:pt x="32" y="6"/>
                      </a:lnTo>
                      <a:lnTo>
                        <a:pt x="30" y="4"/>
                      </a:lnTo>
                      <a:lnTo>
                        <a:pt x="27" y="4"/>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4" name="Line 182"/>
                <p:cNvSpPr>
                  <a:spLocks noChangeShapeType="1"/>
                </p:cNvSpPr>
                <p:nvPr/>
              </p:nvSpPr>
              <p:spPr bwMode="auto">
                <a:xfrm>
                  <a:off x="1517" y="31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5" name="Freeform 183"/>
                <p:cNvSpPr>
                  <a:spLocks/>
                </p:cNvSpPr>
                <p:nvPr/>
              </p:nvSpPr>
              <p:spPr bwMode="auto">
                <a:xfrm>
                  <a:off x="1517" y="3127"/>
                  <a:ext cx="5" cy="26"/>
                </a:xfrm>
                <a:custGeom>
                  <a:avLst/>
                  <a:gdLst/>
                  <a:ahLst/>
                  <a:cxnLst>
                    <a:cxn ang="0">
                      <a:pos x="0" y="91"/>
                    </a:cxn>
                    <a:cxn ang="0">
                      <a:pos x="0" y="94"/>
                    </a:cxn>
                    <a:cxn ang="0">
                      <a:pos x="3" y="94"/>
                    </a:cxn>
                    <a:cxn ang="0">
                      <a:pos x="3" y="97"/>
                    </a:cxn>
                    <a:cxn ang="0">
                      <a:pos x="3" y="99"/>
                    </a:cxn>
                    <a:cxn ang="0">
                      <a:pos x="5" y="99"/>
                    </a:cxn>
                    <a:cxn ang="0">
                      <a:pos x="8" y="102"/>
                    </a:cxn>
                    <a:cxn ang="0">
                      <a:pos x="8" y="102"/>
                    </a:cxn>
                    <a:cxn ang="0">
                      <a:pos x="11" y="102"/>
                    </a:cxn>
                    <a:cxn ang="0">
                      <a:pos x="14" y="102"/>
                    </a:cxn>
                    <a:cxn ang="0">
                      <a:pos x="16" y="102"/>
                    </a:cxn>
                    <a:cxn ang="0">
                      <a:pos x="16" y="99"/>
                    </a:cxn>
                    <a:cxn ang="0">
                      <a:pos x="19" y="99"/>
                    </a:cxn>
                    <a:cxn ang="0">
                      <a:pos x="21" y="97"/>
                    </a:cxn>
                    <a:cxn ang="0">
                      <a:pos x="21" y="94"/>
                    </a:cxn>
                    <a:cxn ang="0">
                      <a:pos x="21" y="94"/>
                    </a:cxn>
                    <a:cxn ang="0">
                      <a:pos x="21" y="16"/>
                    </a:cxn>
                    <a:cxn ang="0">
                      <a:pos x="21" y="10"/>
                    </a:cxn>
                    <a:cxn ang="0">
                      <a:pos x="21" y="7"/>
                    </a:cxn>
                    <a:cxn ang="0">
                      <a:pos x="21" y="5"/>
                    </a:cxn>
                    <a:cxn ang="0">
                      <a:pos x="19" y="5"/>
                    </a:cxn>
                    <a:cxn ang="0">
                      <a:pos x="16" y="2"/>
                    </a:cxn>
                    <a:cxn ang="0">
                      <a:pos x="16" y="2"/>
                    </a:cxn>
                    <a:cxn ang="0">
                      <a:pos x="14" y="2"/>
                    </a:cxn>
                    <a:cxn ang="0">
                      <a:pos x="11" y="0"/>
                    </a:cxn>
                    <a:cxn ang="0">
                      <a:pos x="8" y="2"/>
                    </a:cxn>
                    <a:cxn ang="0">
                      <a:pos x="8" y="2"/>
                    </a:cxn>
                    <a:cxn ang="0">
                      <a:pos x="5" y="2"/>
                    </a:cxn>
                    <a:cxn ang="0">
                      <a:pos x="3" y="5"/>
                    </a:cxn>
                    <a:cxn ang="0">
                      <a:pos x="3" y="5"/>
                    </a:cxn>
                    <a:cxn ang="0">
                      <a:pos x="3" y="7"/>
                    </a:cxn>
                    <a:cxn ang="0">
                      <a:pos x="0" y="13"/>
                    </a:cxn>
                    <a:cxn ang="0">
                      <a:pos x="0" y="91"/>
                    </a:cxn>
                  </a:cxnLst>
                  <a:rect l="0" t="0" r="r" b="b"/>
                  <a:pathLst>
                    <a:path w="21" h="102">
                      <a:moveTo>
                        <a:pt x="0" y="91"/>
                      </a:moveTo>
                      <a:lnTo>
                        <a:pt x="0" y="94"/>
                      </a:lnTo>
                      <a:lnTo>
                        <a:pt x="3" y="94"/>
                      </a:lnTo>
                      <a:lnTo>
                        <a:pt x="3" y="97"/>
                      </a:lnTo>
                      <a:lnTo>
                        <a:pt x="3" y="99"/>
                      </a:lnTo>
                      <a:lnTo>
                        <a:pt x="5" y="99"/>
                      </a:lnTo>
                      <a:lnTo>
                        <a:pt x="8" y="102"/>
                      </a:lnTo>
                      <a:lnTo>
                        <a:pt x="8" y="102"/>
                      </a:lnTo>
                      <a:lnTo>
                        <a:pt x="11" y="102"/>
                      </a:lnTo>
                      <a:lnTo>
                        <a:pt x="14" y="102"/>
                      </a:lnTo>
                      <a:lnTo>
                        <a:pt x="16" y="102"/>
                      </a:lnTo>
                      <a:lnTo>
                        <a:pt x="16" y="99"/>
                      </a:lnTo>
                      <a:lnTo>
                        <a:pt x="19" y="99"/>
                      </a:lnTo>
                      <a:lnTo>
                        <a:pt x="21" y="97"/>
                      </a:lnTo>
                      <a:lnTo>
                        <a:pt x="21" y="94"/>
                      </a:lnTo>
                      <a:lnTo>
                        <a:pt x="21" y="94"/>
                      </a:lnTo>
                      <a:lnTo>
                        <a:pt x="21" y="16"/>
                      </a:lnTo>
                      <a:lnTo>
                        <a:pt x="21" y="10"/>
                      </a:lnTo>
                      <a:lnTo>
                        <a:pt x="21" y="7"/>
                      </a:lnTo>
                      <a:lnTo>
                        <a:pt x="21" y="5"/>
                      </a:lnTo>
                      <a:lnTo>
                        <a:pt x="19" y="5"/>
                      </a:lnTo>
                      <a:lnTo>
                        <a:pt x="16" y="2"/>
                      </a:lnTo>
                      <a:lnTo>
                        <a:pt x="16" y="2"/>
                      </a:lnTo>
                      <a:lnTo>
                        <a:pt x="14" y="2"/>
                      </a:lnTo>
                      <a:lnTo>
                        <a:pt x="11" y="0"/>
                      </a:lnTo>
                      <a:lnTo>
                        <a:pt x="8" y="2"/>
                      </a:lnTo>
                      <a:lnTo>
                        <a:pt x="8" y="2"/>
                      </a:lnTo>
                      <a:lnTo>
                        <a:pt x="5" y="2"/>
                      </a:lnTo>
                      <a:lnTo>
                        <a:pt x="3" y="5"/>
                      </a:lnTo>
                      <a:lnTo>
                        <a:pt x="3" y="5"/>
                      </a:lnTo>
                      <a:lnTo>
                        <a:pt x="3" y="7"/>
                      </a:lnTo>
                      <a:lnTo>
                        <a:pt x="0" y="13"/>
                      </a:lnTo>
                      <a:lnTo>
                        <a:pt x="0" y="9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6" name="Line 184"/>
                <p:cNvSpPr>
                  <a:spLocks noChangeShapeType="1"/>
                </p:cNvSpPr>
                <p:nvPr/>
              </p:nvSpPr>
              <p:spPr bwMode="auto">
                <a:xfrm>
                  <a:off x="1519" y="31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7" name="Freeform 185"/>
                <p:cNvSpPr>
                  <a:spLocks/>
                </p:cNvSpPr>
                <p:nvPr/>
              </p:nvSpPr>
              <p:spPr bwMode="auto">
                <a:xfrm>
                  <a:off x="1517" y="3127"/>
                  <a:ext cx="9" cy="5"/>
                </a:xfrm>
                <a:custGeom>
                  <a:avLst/>
                  <a:gdLst/>
                  <a:ahLst/>
                  <a:cxnLst>
                    <a:cxn ang="0">
                      <a:pos x="11" y="0"/>
                    </a:cxn>
                    <a:cxn ang="0">
                      <a:pos x="8" y="2"/>
                    </a:cxn>
                    <a:cxn ang="0">
                      <a:pos x="8" y="2"/>
                    </a:cxn>
                    <a:cxn ang="0">
                      <a:pos x="5" y="2"/>
                    </a:cxn>
                    <a:cxn ang="0">
                      <a:pos x="3" y="5"/>
                    </a:cxn>
                    <a:cxn ang="0">
                      <a:pos x="3" y="5"/>
                    </a:cxn>
                    <a:cxn ang="0">
                      <a:pos x="3" y="7"/>
                    </a:cxn>
                    <a:cxn ang="0">
                      <a:pos x="0" y="10"/>
                    </a:cxn>
                    <a:cxn ang="0">
                      <a:pos x="0" y="10"/>
                    </a:cxn>
                    <a:cxn ang="0">
                      <a:pos x="0" y="13"/>
                    </a:cxn>
                    <a:cxn ang="0">
                      <a:pos x="3" y="16"/>
                    </a:cxn>
                    <a:cxn ang="0">
                      <a:pos x="3" y="18"/>
                    </a:cxn>
                    <a:cxn ang="0">
                      <a:pos x="3" y="18"/>
                    </a:cxn>
                    <a:cxn ang="0">
                      <a:pos x="5" y="21"/>
                    </a:cxn>
                    <a:cxn ang="0">
                      <a:pos x="8" y="21"/>
                    </a:cxn>
                    <a:cxn ang="0">
                      <a:pos x="8" y="21"/>
                    </a:cxn>
                    <a:cxn ang="0">
                      <a:pos x="19" y="21"/>
                    </a:cxn>
                    <a:cxn ang="0">
                      <a:pos x="27" y="21"/>
                    </a:cxn>
                    <a:cxn ang="0">
                      <a:pos x="27" y="21"/>
                    </a:cxn>
                    <a:cxn ang="0">
                      <a:pos x="30" y="21"/>
                    </a:cxn>
                    <a:cxn ang="0">
                      <a:pos x="32" y="18"/>
                    </a:cxn>
                    <a:cxn ang="0">
                      <a:pos x="32" y="18"/>
                    </a:cxn>
                    <a:cxn ang="0">
                      <a:pos x="32" y="16"/>
                    </a:cxn>
                    <a:cxn ang="0">
                      <a:pos x="36" y="13"/>
                    </a:cxn>
                    <a:cxn ang="0">
                      <a:pos x="36" y="10"/>
                    </a:cxn>
                    <a:cxn ang="0">
                      <a:pos x="36" y="10"/>
                    </a:cxn>
                    <a:cxn ang="0">
                      <a:pos x="32" y="7"/>
                    </a:cxn>
                    <a:cxn ang="0">
                      <a:pos x="32" y="5"/>
                    </a:cxn>
                    <a:cxn ang="0">
                      <a:pos x="32" y="5"/>
                    </a:cxn>
                    <a:cxn ang="0">
                      <a:pos x="30" y="2"/>
                    </a:cxn>
                    <a:cxn ang="0">
                      <a:pos x="27" y="2"/>
                    </a:cxn>
                    <a:cxn ang="0">
                      <a:pos x="21" y="0"/>
                    </a:cxn>
                    <a:cxn ang="0">
                      <a:pos x="11" y="0"/>
                    </a:cxn>
                  </a:cxnLst>
                  <a:rect l="0" t="0" r="r" b="b"/>
                  <a:pathLst>
                    <a:path w="36" h="21">
                      <a:moveTo>
                        <a:pt x="11" y="0"/>
                      </a:moveTo>
                      <a:lnTo>
                        <a:pt x="8" y="2"/>
                      </a:lnTo>
                      <a:lnTo>
                        <a:pt x="8" y="2"/>
                      </a:lnTo>
                      <a:lnTo>
                        <a:pt x="5" y="2"/>
                      </a:lnTo>
                      <a:lnTo>
                        <a:pt x="3" y="5"/>
                      </a:lnTo>
                      <a:lnTo>
                        <a:pt x="3" y="5"/>
                      </a:lnTo>
                      <a:lnTo>
                        <a:pt x="3" y="7"/>
                      </a:lnTo>
                      <a:lnTo>
                        <a:pt x="0" y="10"/>
                      </a:lnTo>
                      <a:lnTo>
                        <a:pt x="0" y="10"/>
                      </a:lnTo>
                      <a:lnTo>
                        <a:pt x="0" y="13"/>
                      </a:lnTo>
                      <a:lnTo>
                        <a:pt x="3" y="16"/>
                      </a:lnTo>
                      <a:lnTo>
                        <a:pt x="3" y="18"/>
                      </a:lnTo>
                      <a:lnTo>
                        <a:pt x="3" y="18"/>
                      </a:lnTo>
                      <a:lnTo>
                        <a:pt x="5" y="21"/>
                      </a:lnTo>
                      <a:lnTo>
                        <a:pt x="8" y="21"/>
                      </a:lnTo>
                      <a:lnTo>
                        <a:pt x="8" y="21"/>
                      </a:lnTo>
                      <a:lnTo>
                        <a:pt x="19" y="21"/>
                      </a:lnTo>
                      <a:lnTo>
                        <a:pt x="27" y="21"/>
                      </a:lnTo>
                      <a:lnTo>
                        <a:pt x="27" y="21"/>
                      </a:lnTo>
                      <a:lnTo>
                        <a:pt x="30" y="21"/>
                      </a:lnTo>
                      <a:lnTo>
                        <a:pt x="32" y="18"/>
                      </a:lnTo>
                      <a:lnTo>
                        <a:pt x="32" y="18"/>
                      </a:lnTo>
                      <a:lnTo>
                        <a:pt x="32" y="16"/>
                      </a:lnTo>
                      <a:lnTo>
                        <a:pt x="36" y="13"/>
                      </a:lnTo>
                      <a:lnTo>
                        <a:pt x="36" y="10"/>
                      </a:lnTo>
                      <a:lnTo>
                        <a:pt x="36" y="10"/>
                      </a:lnTo>
                      <a:lnTo>
                        <a:pt x="32" y="7"/>
                      </a:lnTo>
                      <a:lnTo>
                        <a:pt x="32" y="5"/>
                      </a:lnTo>
                      <a:lnTo>
                        <a:pt x="32" y="5"/>
                      </a:lnTo>
                      <a:lnTo>
                        <a:pt x="30" y="2"/>
                      </a:lnTo>
                      <a:lnTo>
                        <a:pt x="27" y="2"/>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8" name="Line 186"/>
                <p:cNvSpPr>
                  <a:spLocks noChangeShapeType="1"/>
                </p:cNvSpPr>
                <p:nvPr/>
              </p:nvSpPr>
              <p:spPr bwMode="auto">
                <a:xfrm>
                  <a:off x="1520" y="31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79" name="Freeform 187"/>
                <p:cNvSpPr>
                  <a:spLocks/>
                </p:cNvSpPr>
                <p:nvPr/>
              </p:nvSpPr>
              <p:spPr bwMode="auto">
                <a:xfrm>
                  <a:off x="1520" y="3122"/>
                  <a:ext cx="6" cy="10"/>
                </a:xfrm>
                <a:custGeom>
                  <a:avLst/>
                  <a:gdLst/>
                  <a:ahLst/>
                  <a:cxnLst>
                    <a:cxn ang="0">
                      <a:pos x="0" y="30"/>
                    </a:cxn>
                    <a:cxn ang="0">
                      <a:pos x="0" y="33"/>
                    </a:cxn>
                    <a:cxn ang="0">
                      <a:pos x="0" y="36"/>
                    </a:cxn>
                    <a:cxn ang="0">
                      <a:pos x="0" y="38"/>
                    </a:cxn>
                    <a:cxn ang="0">
                      <a:pos x="2" y="38"/>
                    </a:cxn>
                    <a:cxn ang="0">
                      <a:pos x="5" y="41"/>
                    </a:cxn>
                    <a:cxn ang="0">
                      <a:pos x="5" y="41"/>
                    </a:cxn>
                    <a:cxn ang="0">
                      <a:pos x="7" y="41"/>
                    </a:cxn>
                    <a:cxn ang="0">
                      <a:pos x="11" y="41"/>
                    </a:cxn>
                    <a:cxn ang="0">
                      <a:pos x="13" y="41"/>
                    </a:cxn>
                    <a:cxn ang="0">
                      <a:pos x="13" y="41"/>
                    </a:cxn>
                    <a:cxn ang="0">
                      <a:pos x="16" y="41"/>
                    </a:cxn>
                    <a:cxn ang="0">
                      <a:pos x="18" y="38"/>
                    </a:cxn>
                    <a:cxn ang="0">
                      <a:pos x="18" y="38"/>
                    </a:cxn>
                    <a:cxn ang="0">
                      <a:pos x="18" y="36"/>
                    </a:cxn>
                    <a:cxn ang="0">
                      <a:pos x="22" y="33"/>
                    </a:cxn>
                    <a:cxn ang="0">
                      <a:pos x="22" y="14"/>
                    </a:cxn>
                    <a:cxn ang="0">
                      <a:pos x="22" y="9"/>
                    </a:cxn>
                    <a:cxn ang="0">
                      <a:pos x="18" y="9"/>
                    </a:cxn>
                    <a:cxn ang="0">
                      <a:pos x="18" y="5"/>
                    </a:cxn>
                    <a:cxn ang="0">
                      <a:pos x="18" y="3"/>
                    </a:cxn>
                    <a:cxn ang="0">
                      <a:pos x="16" y="3"/>
                    </a:cxn>
                    <a:cxn ang="0">
                      <a:pos x="13" y="0"/>
                    </a:cxn>
                    <a:cxn ang="0">
                      <a:pos x="13" y="0"/>
                    </a:cxn>
                    <a:cxn ang="0">
                      <a:pos x="11" y="0"/>
                    </a:cxn>
                    <a:cxn ang="0">
                      <a:pos x="7" y="0"/>
                    </a:cxn>
                    <a:cxn ang="0">
                      <a:pos x="5" y="0"/>
                    </a:cxn>
                    <a:cxn ang="0">
                      <a:pos x="5" y="3"/>
                    </a:cxn>
                    <a:cxn ang="0">
                      <a:pos x="2" y="3"/>
                    </a:cxn>
                    <a:cxn ang="0">
                      <a:pos x="0" y="5"/>
                    </a:cxn>
                    <a:cxn ang="0">
                      <a:pos x="0" y="9"/>
                    </a:cxn>
                    <a:cxn ang="0">
                      <a:pos x="0" y="11"/>
                    </a:cxn>
                    <a:cxn ang="0">
                      <a:pos x="0" y="30"/>
                    </a:cxn>
                  </a:cxnLst>
                  <a:rect l="0" t="0" r="r" b="b"/>
                  <a:pathLst>
                    <a:path w="22" h="41">
                      <a:moveTo>
                        <a:pt x="0" y="30"/>
                      </a:moveTo>
                      <a:lnTo>
                        <a:pt x="0" y="33"/>
                      </a:lnTo>
                      <a:lnTo>
                        <a:pt x="0" y="36"/>
                      </a:lnTo>
                      <a:lnTo>
                        <a:pt x="0" y="38"/>
                      </a:lnTo>
                      <a:lnTo>
                        <a:pt x="2" y="38"/>
                      </a:lnTo>
                      <a:lnTo>
                        <a:pt x="5" y="41"/>
                      </a:lnTo>
                      <a:lnTo>
                        <a:pt x="5" y="41"/>
                      </a:lnTo>
                      <a:lnTo>
                        <a:pt x="7" y="41"/>
                      </a:lnTo>
                      <a:lnTo>
                        <a:pt x="11" y="41"/>
                      </a:lnTo>
                      <a:lnTo>
                        <a:pt x="13" y="41"/>
                      </a:lnTo>
                      <a:lnTo>
                        <a:pt x="13" y="41"/>
                      </a:lnTo>
                      <a:lnTo>
                        <a:pt x="16" y="41"/>
                      </a:lnTo>
                      <a:lnTo>
                        <a:pt x="18" y="38"/>
                      </a:lnTo>
                      <a:lnTo>
                        <a:pt x="18" y="38"/>
                      </a:lnTo>
                      <a:lnTo>
                        <a:pt x="18" y="36"/>
                      </a:lnTo>
                      <a:lnTo>
                        <a:pt x="22" y="33"/>
                      </a:lnTo>
                      <a:lnTo>
                        <a:pt x="22" y="14"/>
                      </a:lnTo>
                      <a:lnTo>
                        <a:pt x="22" y="9"/>
                      </a:lnTo>
                      <a:lnTo>
                        <a:pt x="18" y="9"/>
                      </a:lnTo>
                      <a:lnTo>
                        <a:pt x="18" y="5"/>
                      </a:lnTo>
                      <a:lnTo>
                        <a:pt x="18" y="3"/>
                      </a:lnTo>
                      <a:lnTo>
                        <a:pt x="16" y="3"/>
                      </a:lnTo>
                      <a:lnTo>
                        <a:pt x="13" y="0"/>
                      </a:lnTo>
                      <a:lnTo>
                        <a:pt x="13" y="0"/>
                      </a:lnTo>
                      <a:lnTo>
                        <a:pt x="11" y="0"/>
                      </a:lnTo>
                      <a:lnTo>
                        <a:pt x="7" y="0"/>
                      </a:lnTo>
                      <a:lnTo>
                        <a:pt x="5" y="0"/>
                      </a:lnTo>
                      <a:lnTo>
                        <a:pt x="5" y="3"/>
                      </a:lnTo>
                      <a:lnTo>
                        <a:pt x="2" y="3"/>
                      </a:lnTo>
                      <a:lnTo>
                        <a:pt x="0" y="5"/>
                      </a:lnTo>
                      <a:lnTo>
                        <a:pt x="0" y="9"/>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0" name="Line 188"/>
                <p:cNvSpPr>
                  <a:spLocks noChangeShapeType="1"/>
                </p:cNvSpPr>
                <p:nvPr/>
              </p:nvSpPr>
              <p:spPr bwMode="auto">
                <a:xfrm>
                  <a:off x="1523" y="31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nvGrpSpPr>
                <p:cNvPr id="144573" name="Group 189"/>
                <p:cNvGrpSpPr>
                  <a:grpSpLocks/>
                </p:cNvGrpSpPr>
                <p:nvPr/>
              </p:nvGrpSpPr>
              <p:grpSpPr bwMode="auto">
                <a:xfrm>
                  <a:off x="1492" y="1144"/>
                  <a:ext cx="2630" cy="2048"/>
                  <a:chOff x="1492" y="1144"/>
                  <a:chExt cx="2630" cy="2048"/>
                </a:xfrm>
              </p:grpSpPr>
              <p:sp>
                <p:nvSpPr>
                  <p:cNvPr id="1595582" name="Freeform 190"/>
                  <p:cNvSpPr>
                    <a:spLocks/>
                  </p:cNvSpPr>
                  <p:nvPr/>
                </p:nvSpPr>
                <p:spPr bwMode="auto">
                  <a:xfrm>
                    <a:off x="3535" y="1506"/>
                    <a:ext cx="15" cy="6"/>
                  </a:xfrm>
                  <a:custGeom>
                    <a:avLst/>
                    <a:gdLst/>
                    <a:ahLst/>
                    <a:cxnLst>
                      <a:cxn ang="0">
                        <a:pos x="11" y="0"/>
                      </a:cxn>
                      <a:cxn ang="0">
                        <a:pos x="8" y="0"/>
                      </a:cxn>
                      <a:cxn ang="0">
                        <a:pos x="5" y="3"/>
                      </a:cxn>
                      <a:cxn ang="0">
                        <a:pos x="2" y="3"/>
                      </a:cxn>
                      <a:cxn ang="0">
                        <a:pos x="2" y="3"/>
                      </a:cxn>
                      <a:cxn ang="0">
                        <a:pos x="0" y="5"/>
                      </a:cxn>
                      <a:cxn ang="0">
                        <a:pos x="0" y="8"/>
                      </a:cxn>
                      <a:cxn ang="0">
                        <a:pos x="0" y="8"/>
                      </a:cxn>
                      <a:cxn ang="0">
                        <a:pos x="0" y="11"/>
                      </a:cxn>
                      <a:cxn ang="0">
                        <a:pos x="0" y="13"/>
                      </a:cxn>
                      <a:cxn ang="0">
                        <a:pos x="0" y="16"/>
                      </a:cxn>
                      <a:cxn ang="0">
                        <a:pos x="0" y="16"/>
                      </a:cxn>
                      <a:cxn ang="0">
                        <a:pos x="2" y="18"/>
                      </a:cxn>
                      <a:cxn ang="0">
                        <a:pos x="2" y="21"/>
                      </a:cxn>
                      <a:cxn ang="0">
                        <a:pos x="5" y="21"/>
                      </a:cxn>
                      <a:cxn ang="0">
                        <a:pos x="8" y="21"/>
                      </a:cxn>
                      <a:cxn ang="0">
                        <a:pos x="33" y="21"/>
                      </a:cxn>
                      <a:cxn ang="0">
                        <a:pos x="35" y="21"/>
                      </a:cxn>
                      <a:cxn ang="0">
                        <a:pos x="38" y="21"/>
                      </a:cxn>
                      <a:cxn ang="0">
                        <a:pos x="40" y="21"/>
                      </a:cxn>
                      <a:cxn ang="0">
                        <a:pos x="40" y="18"/>
                      </a:cxn>
                      <a:cxn ang="0">
                        <a:pos x="44" y="16"/>
                      </a:cxn>
                      <a:cxn ang="0">
                        <a:pos x="44" y="16"/>
                      </a:cxn>
                      <a:cxn ang="0">
                        <a:pos x="44" y="13"/>
                      </a:cxn>
                      <a:cxn ang="0">
                        <a:pos x="46" y="11"/>
                      </a:cxn>
                      <a:cxn ang="0">
                        <a:pos x="44" y="8"/>
                      </a:cxn>
                      <a:cxn ang="0">
                        <a:pos x="44" y="8"/>
                      </a:cxn>
                      <a:cxn ang="0">
                        <a:pos x="44" y="5"/>
                      </a:cxn>
                      <a:cxn ang="0">
                        <a:pos x="40" y="3"/>
                      </a:cxn>
                      <a:cxn ang="0">
                        <a:pos x="40" y="3"/>
                      </a:cxn>
                      <a:cxn ang="0">
                        <a:pos x="38" y="3"/>
                      </a:cxn>
                      <a:cxn ang="0">
                        <a:pos x="35" y="0"/>
                      </a:cxn>
                      <a:cxn ang="0">
                        <a:pos x="11" y="0"/>
                      </a:cxn>
                    </a:cxnLst>
                    <a:rect l="0" t="0" r="r" b="b"/>
                    <a:pathLst>
                      <a:path w="46" h="21">
                        <a:moveTo>
                          <a:pt x="11" y="0"/>
                        </a:moveTo>
                        <a:lnTo>
                          <a:pt x="8" y="0"/>
                        </a:lnTo>
                        <a:lnTo>
                          <a:pt x="5" y="3"/>
                        </a:lnTo>
                        <a:lnTo>
                          <a:pt x="2" y="3"/>
                        </a:lnTo>
                        <a:lnTo>
                          <a:pt x="2" y="3"/>
                        </a:lnTo>
                        <a:lnTo>
                          <a:pt x="0" y="5"/>
                        </a:lnTo>
                        <a:lnTo>
                          <a:pt x="0" y="8"/>
                        </a:lnTo>
                        <a:lnTo>
                          <a:pt x="0" y="8"/>
                        </a:lnTo>
                        <a:lnTo>
                          <a:pt x="0" y="11"/>
                        </a:lnTo>
                        <a:lnTo>
                          <a:pt x="0" y="13"/>
                        </a:lnTo>
                        <a:lnTo>
                          <a:pt x="0" y="16"/>
                        </a:lnTo>
                        <a:lnTo>
                          <a:pt x="0" y="16"/>
                        </a:lnTo>
                        <a:lnTo>
                          <a:pt x="2" y="18"/>
                        </a:lnTo>
                        <a:lnTo>
                          <a:pt x="2" y="21"/>
                        </a:lnTo>
                        <a:lnTo>
                          <a:pt x="5" y="21"/>
                        </a:lnTo>
                        <a:lnTo>
                          <a:pt x="8" y="21"/>
                        </a:lnTo>
                        <a:lnTo>
                          <a:pt x="33" y="21"/>
                        </a:lnTo>
                        <a:lnTo>
                          <a:pt x="35" y="21"/>
                        </a:lnTo>
                        <a:lnTo>
                          <a:pt x="38" y="21"/>
                        </a:lnTo>
                        <a:lnTo>
                          <a:pt x="40" y="21"/>
                        </a:lnTo>
                        <a:lnTo>
                          <a:pt x="40" y="18"/>
                        </a:lnTo>
                        <a:lnTo>
                          <a:pt x="44" y="16"/>
                        </a:lnTo>
                        <a:lnTo>
                          <a:pt x="44" y="16"/>
                        </a:lnTo>
                        <a:lnTo>
                          <a:pt x="44" y="13"/>
                        </a:lnTo>
                        <a:lnTo>
                          <a:pt x="46" y="11"/>
                        </a:lnTo>
                        <a:lnTo>
                          <a:pt x="44" y="8"/>
                        </a:lnTo>
                        <a:lnTo>
                          <a:pt x="44" y="8"/>
                        </a:lnTo>
                        <a:lnTo>
                          <a:pt x="44" y="5"/>
                        </a:lnTo>
                        <a:lnTo>
                          <a:pt x="40" y="3"/>
                        </a:lnTo>
                        <a:lnTo>
                          <a:pt x="40" y="3"/>
                        </a:lnTo>
                        <a:lnTo>
                          <a:pt x="38"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3" name="Line 191"/>
                  <p:cNvSpPr>
                    <a:spLocks noChangeShapeType="1"/>
                  </p:cNvSpPr>
                  <p:nvPr/>
                </p:nvSpPr>
                <p:spPr bwMode="auto">
                  <a:xfrm>
                    <a:off x="3541" y="150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4" name="Freeform 192"/>
                  <p:cNvSpPr>
                    <a:spLocks/>
                  </p:cNvSpPr>
                  <p:nvPr/>
                </p:nvSpPr>
                <p:spPr bwMode="auto">
                  <a:xfrm>
                    <a:off x="3541" y="1493"/>
                    <a:ext cx="5" cy="19"/>
                  </a:xfrm>
                  <a:custGeom>
                    <a:avLst/>
                    <a:gdLst/>
                    <a:ahLst/>
                    <a:cxnLst>
                      <a:cxn ang="0">
                        <a:pos x="0" y="66"/>
                      </a:cxn>
                      <a:cxn ang="0">
                        <a:pos x="0" y="68"/>
                      </a:cxn>
                      <a:cxn ang="0">
                        <a:pos x="0" y="71"/>
                      </a:cxn>
                      <a:cxn ang="0">
                        <a:pos x="0" y="71"/>
                      </a:cxn>
                      <a:cxn ang="0">
                        <a:pos x="3" y="73"/>
                      </a:cxn>
                      <a:cxn ang="0">
                        <a:pos x="3" y="76"/>
                      </a:cxn>
                      <a:cxn ang="0">
                        <a:pos x="5" y="76"/>
                      </a:cxn>
                      <a:cxn ang="0">
                        <a:pos x="9" y="76"/>
                      </a:cxn>
                      <a:cxn ang="0">
                        <a:pos x="11" y="76"/>
                      </a:cxn>
                      <a:cxn ang="0">
                        <a:pos x="11" y="76"/>
                      </a:cxn>
                      <a:cxn ang="0">
                        <a:pos x="14" y="76"/>
                      </a:cxn>
                      <a:cxn ang="0">
                        <a:pos x="16" y="76"/>
                      </a:cxn>
                      <a:cxn ang="0">
                        <a:pos x="16" y="73"/>
                      </a:cxn>
                      <a:cxn ang="0">
                        <a:pos x="20" y="71"/>
                      </a:cxn>
                      <a:cxn ang="0">
                        <a:pos x="20" y="71"/>
                      </a:cxn>
                      <a:cxn ang="0">
                        <a:pos x="20" y="68"/>
                      </a:cxn>
                      <a:cxn ang="0">
                        <a:pos x="20" y="14"/>
                      </a:cxn>
                      <a:cxn ang="0">
                        <a:pos x="20" y="9"/>
                      </a:cxn>
                      <a:cxn ang="0">
                        <a:pos x="20" y="6"/>
                      </a:cxn>
                      <a:cxn ang="0">
                        <a:pos x="20" y="6"/>
                      </a:cxn>
                      <a:cxn ang="0">
                        <a:pos x="16" y="3"/>
                      </a:cxn>
                      <a:cxn ang="0">
                        <a:pos x="16" y="3"/>
                      </a:cxn>
                      <a:cxn ang="0">
                        <a:pos x="14" y="0"/>
                      </a:cxn>
                      <a:cxn ang="0">
                        <a:pos x="11" y="0"/>
                      </a:cxn>
                      <a:cxn ang="0">
                        <a:pos x="11" y="0"/>
                      </a:cxn>
                      <a:cxn ang="0">
                        <a:pos x="9" y="0"/>
                      </a:cxn>
                      <a:cxn ang="0">
                        <a:pos x="5" y="0"/>
                      </a:cxn>
                      <a:cxn ang="0">
                        <a:pos x="3" y="3"/>
                      </a:cxn>
                      <a:cxn ang="0">
                        <a:pos x="3" y="3"/>
                      </a:cxn>
                      <a:cxn ang="0">
                        <a:pos x="0" y="6"/>
                      </a:cxn>
                      <a:cxn ang="0">
                        <a:pos x="0" y="6"/>
                      </a:cxn>
                      <a:cxn ang="0">
                        <a:pos x="0" y="11"/>
                      </a:cxn>
                      <a:cxn ang="0">
                        <a:pos x="0" y="66"/>
                      </a:cxn>
                    </a:cxnLst>
                    <a:rect l="0" t="0" r="r" b="b"/>
                    <a:pathLst>
                      <a:path w="20" h="76">
                        <a:moveTo>
                          <a:pt x="0" y="66"/>
                        </a:moveTo>
                        <a:lnTo>
                          <a:pt x="0" y="68"/>
                        </a:lnTo>
                        <a:lnTo>
                          <a:pt x="0" y="71"/>
                        </a:lnTo>
                        <a:lnTo>
                          <a:pt x="0" y="71"/>
                        </a:lnTo>
                        <a:lnTo>
                          <a:pt x="3" y="73"/>
                        </a:lnTo>
                        <a:lnTo>
                          <a:pt x="3" y="76"/>
                        </a:lnTo>
                        <a:lnTo>
                          <a:pt x="5" y="76"/>
                        </a:lnTo>
                        <a:lnTo>
                          <a:pt x="9" y="76"/>
                        </a:lnTo>
                        <a:lnTo>
                          <a:pt x="11" y="76"/>
                        </a:lnTo>
                        <a:lnTo>
                          <a:pt x="11" y="76"/>
                        </a:lnTo>
                        <a:lnTo>
                          <a:pt x="14" y="76"/>
                        </a:lnTo>
                        <a:lnTo>
                          <a:pt x="16" y="76"/>
                        </a:lnTo>
                        <a:lnTo>
                          <a:pt x="16" y="73"/>
                        </a:lnTo>
                        <a:lnTo>
                          <a:pt x="20" y="71"/>
                        </a:lnTo>
                        <a:lnTo>
                          <a:pt x="20" y="71"/>
                        </a:lnTo>
                        <a:lnTo>
                          <a:pt x="20" y="68"/>
                        </a:lnTo>
                        <a:lnTo>
                          <a:pt x="20" y="14"/>
                        </a:lnTo>
                        <a:lnTo>
                          <a:pt x="20" y="9"/>
                        </a:lnTo>
                        <a:lnTo>
                          <a:pt x="20" y="6"/>
                        </a:lnTo>
                        <a:lnTo>
                          <a:pt x="20" y="6"/>
                        </a:lnTo>
                        <a:lnTo>
                          <a:pt x="16" y="3"/>
                        </a:lnTo>
                        <a:lnTo>
                          <a:pt x="16" y="3"/>
                        </a:lnTo>
                        <a:lnTo>
                          <a:pt x="14" y="0"/>
                        </a:lnTo>
                        <a:lnTo>
                          <a:pt x="11" y="0"/>
                        </a:lnTo>
                        <a:lnTo>
                          <a:pt x="11" y="0"/>
                        </a:lnTo>
                        <a:lnTo>
                          <a:pt x="9" y="0"/>
                        </a:lnTo>
                        <a:lnTo>
                          <a:pt x="5" y="0"/>
                        </a:lnTo>
                        <a:lnTo>
                          <a:pt x="3" y="3"/>
                        </a:lnTo>
                        <a:lnTo>
                          <a:pt x="3" y="3"/>
                        </a:lnTo>
                        <a:lnTo>
                          <a:pt x="0" y="6"/>
                        </a:lnTo>
                        <a:lnTo>
                          <a:pt x="0" y="6"/>
                        </a:lnTo>
                        <a:lnTo>
                          <a:pt x="0" y="11"/>
                        </a:lnTo>
                        <a:lnTo>
                          <a:pt x="0" y="6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5" name="Line 193"/>
                  <p:cNvSpPr>
                    <a:spLocks noChangeShapeType="1"/>
                  </p:cNvSpPr>
                  <p:nvPr/>
                </p:nvSpPr>
                <p:spPr bwMode="auto">
                  <a:xfrm>
                    <a:off x="3544" y="149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6" name="Freeform 194"/>
                  <p:cNvSpPr>
                    <a:spLocks/>
                  </p:cNvSpPr>
                  <p:nvPr/>
                </p:nvSpPr>
                <p:spPr bwMode="auto">
                  <a:xfrm>
                    <a:off x="3541" y="1493"/>
                    <a:ext cx="8" cy="4"/>
                  </a:xfrm>
                  <a:custGeom>
                    <a:avLst/>
                    <a:gdLst/>
                    <a:ahLst/>
                    <a:cxnLst>
                      <a:cxn ang="0">
                        <a:pos x="11" y="0"/>
                      </a:cxn>
                      <a:cxn ang="0">
                        <a:pos x="9" y="0"/>
                      </a:cxn>
                      <a:cxn ang="0">
                        <a:pos x="5" y="0"/>
                      </a:cxn>
                      <a:cxn ang="0">
                        <a:pos x="3" y="3"/>
                      </a:cxn>
                      <a:cxn ang="0">
                        <a:pos x="3" y="3"/>
                      </a:cxn>
                      <a:cxn ang="0">
                        <a:pos x="0" y="6"/>
                      </a:cxn>
                      <a:cxn ang="0">
                        <a:pos x="0" y="6"/>
                      </a:cxn>
                      <a:cxn ang="0">
                        <a:pos x="0" y="9"/>
                      </a:cxn>
                      <a:cxn ang="0">
                        <a:pos x="0" y="11"/>
                      </a:cxn>
                      <a:cxn ang="0">
                        <a:pos x="0" y="14"/>
                      </a:cxn>
                      <a:cxn ang="0">
                        <a:pos x="0" y="16"/>
                      </a:cxn>
                      <a:cxn ang="0">
                        <a:pos x="0" y="16"/>
                      </a:cxn>
                      <a:cxn ang="0">
                        <a:pos x="3" y="20"/>
                      </a:cxn>
                      <a:cxn ang="0">
                        <a:pos x="3" y="20"/>
                      </a:cxn>
                      <a:cxn ang="0">
                        <a:pos x="5" y="22"/>
                      </a:cxn>
                      <a:cxn ang="0">
                        <a:pos x="9" y="22"/>
                      </a:cxn>
                      <a:cxn ang="0">
                        <a:pos x="33" y="22"/>
                      </a:cxn>
                      <a:cxn ang="0">
                        <a:pos x="36" y="22"/>
                      </a:cxn>
                      <a:cxn ang="0">
                        <a:pos x="38" y="22"/>
                      </a:cxn>
                      <a:cxn ang="0">
                        <a:pos x="41" y="20"/>
                      </a:cxn>
                      <a:cxn ang="0">
                        <a:pos x="41" y="20"/>
                      </a:cxn>
                      <a:cxn ang="0">
                        <a:pos x="44" y="16"/>
                      </a:cxn>
                      <a:cxn ang="0">
                        <a:pos x="44" y="16"/>
                      </a:cxn>
                      <a:cxn ang="0">
                        <a:pos x="46" y="14"/>
                      </a:cxn>
                      <a:cxn ang="0">
                        <a:pos x="46" y="11"/>
                      </a:cxn>
                      <a:cxn ang="0">
                        <a:pos x="46" y="9"/>
                      </a:cxn>
                      <a:cxn ang="0">
                        <a:pos x="44" y="6"/>
                      </a:cxn>
                      <a:cxn ang="0">
                        <a:pos x="44" y="6"/>
                      </a:cxn>
                      <a:cxn ang="0">
                        <a:pos x="41" y="3"/>
                      </a:cxn>
                      <a:cxn ang="0">
                        <a:pos x="41" y="3"/>
                      </a:cxn>
                      <a:cxn ang="0">
                        <a:pos x="38" y="0"/>
                      </a:cxn>
                      <a:cxn ang="0">
                        <a:pos x="36" y="0"/>
                      </a:cxn>
                      <a:cxn ang="0">
                        <a:pos x="11" y="0"/>
                      </a:cxn>
                    </a:cxnLst>
                    <a:rect l="0" t="0" r="r" b="b"/>
                    <a:pathLst>
                      <a:path w="46" h="22">
                        <a:moveTo>
                          <a:pt x="11" y="0"/>
                        </a:moveTo>
                        <a:lnTo>
                          <a:pt x="9" y="0"/>
                        </a:lnTo>
                        <a:lnTo>
                          <a:pt x="5" y="0"/>
                        </a:lnTo>
                        <a:lnTo>
                          <a:pt x="3" y="3"/>
                        </a:lnTo>
                        <a:lnTo>
                          <a:pt x="3" y="3"/>
                        </a:lnTo>
                        <a:lnTo>
                          <a:pt x="0" y="6"/>
                        </a:lnTo>
                        <a:lnTo>
                          <a:pt x="0" y="6"/>
                        </a:lnTo>
                        <a:lnTo>
                          <a:pt x="0" y="9"/>
                        </a:lnTo>
                        <a:lnTo>
                          <a:pt x="0" y="11"/>
                        </a:lnTo>
                        <a:lnTo>
                          <a:pt x="0" y="14"/>
                        </a:lnTo>
                        <a:lnTo>
                          <a:pt x="0" y="16"/>
                        </a:lnTo>
                        <a:lnTo>
                          <a:pt x="0" y="16"/>
                        </a:lnTo>
                        <a:lnTo>
                          <a:pt x="3" y="20"/>
                        </a:lnTo>
                        <a:lnTo>
                          <a:pt x="3" y="20"/>
                        </a:lnTo>
                        <a:lnTo>
                          <a:pt x="5" y="22"/>
                        </a:lnTo>
                        <a:lnTo>
                          <a:pt x="9" y="22"/>
                        </a:lnTo>
                        <a:lnTo>
                          <a:pt x="33" y="22"/>
                        </a:lnTo>
                        <a:lnTo>
                          <a:pt x="36" y="22"/>
                        </a:lnTo>
                        <a:lnTo>
                          <a:pt x="38" y="22"/>
                        </a:lnTo>
                        <a:lnTo>
                          <a:pt x="41" y="20"/>
                        </a:lnTo>
                        <a:lnTo>
                          <a:pt x="41" y="20"/>
                        </a:lnTo>
                        <a:lnTo>
                          <a:pt x="44" y="16"/>
                        </a:lnTo>
                        <a:lnTo>
                          <a:pt x="44" y="16"/>
                        </a:lnTo>
                        <a:lnTo>
                          <a:pt x="46" y="14"/>
                        </a:lnTo>
                        <a:lnTo>
                          <a:pt x="46" y="11"/>
                        </a:lnTo>
                        <a:lnTo>
                          <a:pt x="46" y="9"/>
                        </a:lnTo>
                        <a:lnTo>
                          <a:pt x="44" y="6"/>
                        </a:lnTo>
                        <a:lnTo>
                          <a:pt x="44" y="6"/>
                        </a:lnTo>
                        <a:lnTo>
                          <a:pt x="41" y="3"/>
                        </a:lnTo>
                        <a:lnTo>
                          <a:pt x="41" y="3"/>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7" name="Line 195"/>
                  <p:cNvSpPr>
                    <a:spLocks noChangeShapeType="1"/>
                  </p:cNvSpPr>
                  <p:nvPr/>
                </p:nvSpPr>
                <p:spPr bwMode="auto">
                  <a:xfrm>
                    <a:off x="3548" y="149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8" name="Freeform 196"/>
                  <p:cNvSpPr>
                    <a:spLocks/>
                  </p:cNvSpPr>
                  <p:nvPr/>
                </p:nvSpPr>
                <p:spPr bwMode="auto">
                  <a:xfrm>
                    <a:off x="3548" y="1486"/>
                    <a:ext cx="1" cy="11"/>
                  </a:xfrm>
                  <a:custGeom>
                    <a:avLst/>
                    <a:gdLst/>
                    <a:ahLst/>
                    <a:cxnLst>
                      <a:cxn ang="0">
                        <a:pos x="0" y="37"/>
                      </a:cxn>
                      <a:cxn ang="0">
                        <a:pos x="0" y="40"/>
                      </a:cxn>
                      <a:cxn ang="0">
                        <a:pos x="0" y="42"/>
                      </a:cxn>
                      <a:cxn ang="0">
                        <a:pos x="0" y="42"/>
                      </a:cxn>
                      <a:cxn ang="0">
                        <a:pos x="2" y="46"/>
                      </a:cxn>
                      <a:cxn ang="0">
                        <a:pos x="2" y="46"/>
                      </a:cxn>
                      <a:cxn ang="0">
                        <a:pos x="6" y="48"/>
                      </a:cxn>
                      <a:cxn ang="0">
                        <a:pos x="8" y="48"/>
                      </a:cxn>
                      <a:cxn ang="0">
                        <a:pos x="11" y="48"/>
                      </a:cxn>
                      <a:cxn ang="0">
                        <a:pos x="11" y="48"/>
                      </a:cxn>
                      <a:cxn ang="0">
                        <a:pos x="13" y="48"/>
                      </a:cxn>
                      <a:cxn ang="0">
                        <a:pos x="16" y="46"/>
                      </a:cxn>
                      <a:cxn ang="0">
                        <a:pos x="16" y="46"/>
                      </a:cxn>
                      <a:cxn ang="0">
                        <a:pos x="19" y="42"/>
                      </a:cxn>
                      <a:cxn ang="0">
                        <a:pos x="19" y="42"/>
                      </a:cxn>
                      <a:cxn ang="0">
                        <a:pos x="21" y="40"/>
                      </a:cxn>
                      <a:cxn ang="0">
                        <a:pos x="21" y="13"/>
                      </a:cxn>
                      <a:cxn ang="0">
                        <a:pos x="21" y="8"/>
                      </a:cxn>
                      <a:cxn ang="0">
                        <a:pos x="19" y="5"/>
                      </a:cxn>
                      <a:cxn ang="0">
                        <a:pos x="19" y="5"/>
                      </a:cxn>
                      <a:cxn ang="0">
                        <a:pos x="16" y="2"/>
                      </a:cxn>
                      <a:cxn ang="0">
                        <a:pos x="16" y="0"/>
                      </a:cxn>
                      <a:cxn ang="0">
                        <a:pos x="13" y="0"/>
                      </a:cxn>
                      <a:cxn ang="0">
                        <a:pos x="11" y="0"/>
                      </a:cxn>
                      <a:cxn ang="0">
                        <a:pos x="11" y="0"/>
                      </a:cxn>
                      <a:cxn ang="0">
                        <a:pos x="8" y="0"/>
                      </a:cxn>
                      <a:cxn ang="0">
                        <a:pos x="6" y="0"/>
                      </a:cxn>
                      <a:cxn ang="0">
                        <a:pos x="2" y="0"/>
                      </a:cxn>
                      <a:cxn ang="0">
                        <a:pos x="2" y="2"/>
                      </a:cxn>
                      <a:cxn ang="0">
                        <a:pos x="0" y="5"/>
                      </a:cxn>
                      <a:cxn ang="0">
                        <a:pos x="0" y="5"/>
                      </a:cxn>
                      <a:cxn ang="0">
                        <a:pos x="0" y="11"/>
                      </a:cxn>
                      <a:cxn ang="0">
                        <a:pos x="0" y="37"/>
                      </a:cxn>
                    </a:cxnLst>
                    <a:rect l="0" t="0" r="r" b="b"/>
                    <a:pathLst>
                      <a:path w="21" h="48">
                        <a:moveTo>
                          <a:pt x="0" y="37"/>
                        </a:moveTo>
                        <a:lnTo>
                          <a:pt x="0" y="40"/>
                        </a:lnTo>
                        <a:lnTo>
                          <a:pt x="0" y="42"/>
                        </a:lnTo>
                        <a:lnTo>
                          <a:pt x="0" y="42"/>
                        </a:lnTo>
                        <a:lnTo>
                          <a:pt x="2" y="46"/>
                        </a:lnTo>
                        <a:lnTo>
                          <a:pt x="2" y="46"/>
                        </a:lnTo>
                        <a:lnTo>
                          <a:pt x="6" y="48"/>
                        </a:lnTo>
                        <a:lnTo>
                          <a:pt x="8" y="48"/>
                        </a:lnTo>
                        <a:lnTo>
                          <a:pt x="11" y="48"/>
                        </a:lnTo>
                        <a:lnTo>
                          <a:pt x="11" y="48"/>
                        </a:lnTo>
                        <a:lnTo>
                          <a:pt x="13" y="48"/>
                        </a:lnTo>
                        <a:lnTo>
                          <a:pt x="16" y="46"/>
                        </a:lnTo>
                        <a:lnTo>
                          <a:pt x="16" y="46"/>
                        </a:lnTo>
                        <a:lnTo>
                          <a:pt x="19" y="42"/>
                        </a:lnTo>
                        <a:lnTo>
                          <a:pt x="19" y="42"/>
                        </a:lnTo>
                        <a:lnTo>
                          <a:pt x="21" y="40"/>
                        </a:lnTo>
                        <a:lnTo>
                          <a:pt x="21" y="13"/>
                        </a:lnTo>
                        <a:lnTo>
                          <a:pt x="21" y="8"/>
                        </a:lnTo>
                        <a:lnTo>
                          <a:pt x="19" y="5"/>
                        </a:lnTo>
                        <a:lnTo>
                          <a:pt x="19" y="5"/>
                        </a:lnTo>
                        <a:lnTo>
                          <a:pt x="16" y="2"/>
                        </a:lnTo>
                        <a:lnTo>
                          <a:pt x="16" y="0"/>
                        </a:lnTo>
                        <a:lnTo>
                          <a:pt x="13" y="0"/>
                        </a:lnTo>
                        <a:lnTo>
                          <a:pt x="11" y="0"/>
                        </a:lnTo>
                        <a:lnTo>
                          <a:pt x="11" y="0"/>
                        </a:lnTo>
                        <a:lnTo>
                          <a:pt x="8" y="0"/>
                        </a:lnTo>
                        <a:lnTo>
                          <a:pt x="6" y="0"/>
                        </a:lnTo>
                        <a:lnTo>
                          <a:pt x="2" y="0"/>
                        </a:lnTo>
                        <a:lnTo>
                          <a:pt x="2" y="2"/>
                        </a:lnTo>
                        <a:lnTo>
                          <a:pt x="0" y="5"/>
                        </a:lnTo>
                        <a:lnTo>
                          <a:pt x="0" y="5"/>
                        </a:lnTo>
                        <a:lnTo>
                          <a:pt x="0" y="11"/>
                        </a:lnTo>
                        <a:lnTo>
                          <a:pt x="0" y="3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89" name="Line 197"/>
                  <p:cNvSpPr>
                    <a:spLocks noChangeShapeType="1"/>
                  </p:cNvSpPr>
                  <p:nvPr/>
                </p:nvSpPr>
                <p:spPr bwMode="auto">
                  <a:xfrm>
                    <a:off x="3549" y="1486"/>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0" name="Freeform 198"/>
                  <p:cNvSpPr>
                    <a:spLocks/>
                  </p:cNvSpPr>
                  <p:nvPr/>
                </p:nvSpPr>
                <p:spPr bwMode="auto">
                  <a:xfrm>
                    <a:off x="3548" y="1486"/>
                    <a:ext cx="1" cy="5"/>
                  </a:xfrm>
                  <a:custGeom>
                    <a:avLst/>
                    <a:gdLst/>
                    <a:ahLst/>
                    <a:cxnLst>
                      <a:cxn ang="0">
                        <a:pos x="11" y="0"/>
                      </a:cxn>
                      <a:cxn ang="0">
                        <a:pos x="8" y="0"/>
                      </a:cxn>
                      <a:cxn ang="0">
                        <a:pos x="6" y="0"/>
                      </a:cxn>
                      <a:cxn ang="0">
                        <a:pos x="2" y="0"/>
                      </a:cxn>
                      <a:cxn ang="0">
                        <a:pos x="2" y="2"/>
                      </a:cxn>
                      <a:cxn ang="0">
                        <a:pos x="0" y="5"/>
                      </a:cxn>
                      <a:cxn ang="0">
                        <a:pos x="0" y="5"/>
                      </a:cxn>
                      <a:cxn ang="0">
                        <a:pos x="0" y="8"/>
                      </a:cxn>
                      <a:cxn ang="0">
                        <a:pos x="0" y="11"/>
                      </a:cxn>
                      <a:cxn ang="0">
                        <a:pos x="0" y="13"/>
                      </a:cxn>
                      <a:cxn ang="0">
                        <a:pos x="0" y="13"/>
                      </a:cxn>
                      <a:cxn ang="0">
                        <a:pos x="0" y="16"/>
                      </a:cxn>
                      <a:cxn ang="0">
                        <a:pos x="2" y="18"/>
                      </a:cxn>
                      <a:cxn ang="0">
                        <a:pos x="2" y="18"/>
                      </a:cxn>
                      <a:cxn ang="0">
                        <a:pos x="6" y="18"/>
                      </a:cxn>
                      <a:cxn ang="0">
                        <a:pos x="8" y="21"/>
                      </a:cxn>
                      <a:cxn ang="0">
                        <a:pos x="19" y="21"/>
                      </a:cxn>
                      <a:cxn ang="0">
                        <a:pos x="24" y="21"/>
                      </a:cxn>
                      <a:cxn ang="0">
                        <a:pos x="26" y="18"/>
                      </a:cxn>
                      <a:cxn ang="0">
                        <a:pos x="26" y="18"/>
                      </a:cxn>
                      <a:cxn ang="0">
                        <a:pos x="30" y="18"/>
                      </a:cxn>
                      <a:cxn ang="0">
                        <a:pos x="30" y="16"/>
                      </a:cxn>
                      <a:cxn ang="0">
                        <a:pos x="32" y="13"/>
                      </a:cxn>
                      <a:cxn ang="0">
                        <a:pos x="32" y="13"/>
                      </a:cxn>
                      <a:cxn ang="0">
                        <a:pos x="32" y="11"/>
                      </a:cxn>
                      <a:cxn ang="0">
                        <a:pos x="32" y="8"/>
                      </a:cxn>
                      <a:cxn ang="0">
                        <a:pos x="32" y="5"/>
                      </a:cxn>
                      <a:cxn ang="0">
                        <a:pos x="30" y="5"/>
                      </a:cxn>
                      <a:cxn ang="0">
                        <a:pos x="30" y="2"/>
                      </a:cxn>
                      <a:cxn ang="0">
                        <a:pos x="26" y="0"/>
                      </a:cxn>
                      <a:cxn ang="0">
                        <a:pos x="26" y="0"/>
                      </a:cxn>
                      <a:cxn ang="0">
                        <a:pos x="21" y="0"/>
                      </a:cxn>
                      <a:cxn ang="0">
                        <a:pos x="11" y="0"/>
                      </a:cxn>
                    </a:cxnLst>
                    <a:rect l="0" t="0" r="r" b="b"/>
                    <a:pathLst>
                      <a:path w="32" h="21">
                        <a:moveTo>
                          <a:pt x="11" y="0"/>
                        </a:moveTo>
                        <a:lnTo>
                          <a:pt x="8" y="0"/>
                        </a:lnTo>
                        <a:lnTo>
                          <a:pt x="6" y="0"/>
                        </a:lnTo>
                        <a:lnTo>
                          <a:pt x="2" y="0"/>
                        </a:lnTo>
                        <a:lnTo>
                          <a:pt x="2" y="2"/>
                        </a:lnTo>
                        <a:lnTo>
                          <a:pt x="0" y="5"/>
                        </a:lnTo>
                        <a:lnTo>
                          <a:pt x="0" y="5"/>
                        </a:lnTo>
                        <a:lnTo>
                          <a:pt x="0" y="8"/>
                        </a:lnTo>
                        <a:lnTo>
                          <a:pt x="0" y="11"/>
                        </a:lnTo>
                        <a:lnTo>
                          <a:pt x="0" y="13"/>
                        </a:lnTo>
                        <a:lnTo>
                          <a:pt x="0" y="13"/>
                        </a:lnTo>
                        <a:lnTo>
                          <a:pt x="0" y="16"/>
                        </a:lnTo>
                        <a:lnTo>
                          <a:pt x="2" y="18"/>
                        </a:lnTo>
                        <a:lnTo>
                          <a:pt x="2" y="18"/>
                        </a:lnTo>
                        <a:lnTo>
                          <a:pt x="6" y="18"/>
                        </a:lnTo>
                        <a:lnTo>
                          <a:pt x="8" y="21"/>
                        </a:lnTo>
                        <a:lnTo>
                          <a:pt x="19" y="21"/>
                        </a:lnTo>
                        <a:lnTo>
                          <a:pt x="24" y="21"/>
                        </a:lnTo>
                        <a:lnTo>
                          <a:pt x="26" y="18"/>
                        </a:lnTo>
                        <a:lnTo>
                          <a:pt x="26" y="18"/>
                        </a:lnTo>
                        <a:lnTo>
                          <a:pt x="30" y="18"/>
                        </a:lnTo>
                        <a:lnTo>
                          <a:pt x="30" y="16"/>
                        </a:lnTo>
                        <a:lnTo>
                          <a:pt x="32" y="13"/>
                        </a:lnTo>
                        <a:lnTo>
                          <a:pt x="32" y="13"/>
                        </a:lnTo>
                        <a:lnTo>
                          <a:pt x="32" y="11"/>
                        </a:lnTo>
                        <a:lnTo>
                          <a:pt x="32" y="8"/>
                        </a:lnTo>
                        <a:lnTo>
                          <a:pt x="32" y="5"/>
                        </a:lnTo>
                        <a:lnTo>
                          <a:pt x="30" y="5"/>
                        </a:lnTo>
                        <a:lnTo>
                          <a:pt x="30" y="2"/>
                        </a:lnTo>
                        <a:lnTo>
                          <a:pt x="26" y="0"/>
                        </a:lnTo>
                        <a:lnTo>
                          <a:pt x="26"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1" name="Line 199"/>
                  <p:cNvSpPr>
                    <a:spLocks noChangeShapeType="1"/>
                  </p:cNvSpPr>
                  <p:nvPr/>
                </p:nvSpPr>
                <p:spPr bwMode="auto">
                  <a:xfrm>
                    <a:off x="3549" y="148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2" name="Freeform 200"/>
                  <p:cNvSpPr>
                    <a:spLocks/>
                  </p:cNvSpPr>
                  <p:nvPr/>
                </p:nvSpPr>
                <p:spPr bwMode="auto">
                  <a:xfrm>
                    <a:off x="3549" y="1479"/>
                    <a:ext cx="0" cy="19"/>
                  </a:xfrm>
                  <a:custGeom>
                    <a:avLst/>
                    <a:gdLst/>
                    <a:ahLst/>
                    <a:cxnLst>
                      <a:cxn ang="0">
                        <a:pos x="0" y="38"/>
                      </a:cxn>
                      <a:cxn ang="0">
                        <a:pos x="0" y="40"/>
                      </a:cxn>
                      <a:cxn ang="0">
                        <a:pos x="0" y="40"/>
                      </a:cxn>
                      <a:cxn ang="0">
                        <a:pos x="2" y="43"/>
                      </a:cxn>
                      <a:cxn ang="0">
                        <a:pos x="2" y="45"/>
                      </a:cxn>
                      <a:cxn ang="0">
                        <a:pos x="5" y="45"/>
                      </a:cxn>
                      <a:cxn ang="0">
                        <a:pos x="8" y="45"/>
                      </a:cxn>
                      <a:cxn ang="0">
                        <a:pos x="8" y="48"/>
                      </a:cxn>
                      <a:cxn ang="0">
                        <a:pos x="10" y="48"/>
                      </a:cxn>
                      <a:cxn ang="0">
                        <a:pos x="13" y="48"/>
                      </a:cxn>
                      <a:cxn ang="0">
                        <a:pos x="15" y="45"/>
                      </a:cxn>
                      <a:cxn ang="0">
                        <a:pos x="15" y="45"/>
                      </a:cxn>
                      <a:cxn ang="0">
                        <a:pos x="19" y="45"/>
                      </a:cxn>
                      <a:cxn ang="0">
                        <a:pos x="19" y="43"/>
                      </a:cxn>
                      <a:cxn ang="0">
                        <a:pos x="21" y="40"/>
                      </a:cxn>
                      <a:cxn ang="0">
                        <a:pos x="21" y="40"/>
                      </a:cxn>
                      <a:cxn ang="0">
                        <a:pos x="21" y="13"/>
                      </a:cxn>
                      <a:cxn ang="0">
                        <a:pos x="21" y="7"/>
                      </a:cxn>
                      <a:cxn ang="0">
                        <a:pos x="21" y="5"/>
                      </a:cxn>
                      <a:cxn ang="0">
                        <a:pos x="19" y="2"/>
                      </a:cxn>
                      <a:cxn ang="0">
                        <a:pos x="19" y="2"/>
                      </a:cxn>
                      <a:cxn ang="0">
                        <a:pos x="15" y="0"/>
                      </a:cxn>
                      <a:cxn ang="0">
                        <a:pos x="15" y="0"/>
                      </a:cxn>
                      <a:cxn ang="0">
                        <a:pos x="13" y="0"/>
                      </a:cxn>
                      <a:cxn ang="0">
                        <a:pos x="10" y="0"/>
                      </a:cxn>
                      <a:cxn ang="0">
                        <a:pos x="8" y="0"/>
                      </a:cxn>
                      <a:cxn ang="0">
                        <a:pos x="8" y="0"/>
                      </a:cxn>
                      <a:cxn ang="0">
                        <a:pos x="5" y="0"/>
                      </a:cxn>
                      <a:cxn ang="0">
                        <a:pos x="2" y="2"/>
                      </a:cxn>
                      <a:cxn ang="0">
                        <a:pos x="2" y="2"/>
                      </a:cxn>
                      <a:cxn ang="0">
                        <a:pos x="0" y="5"/>
                      </a:cxn>
                      <a:cxn ang="0">
                        <a:pos x="0" y="11"/>
                      </a:cxn>
                      <a:cxn ang="0">
                        <a:pos x="0" y="38"/>
                      </a:cxn>
                    </a:cxnLst>
                    <a:rect l="0" t="0" r="r" b="b"/>
                    <a:pathLst>
                      <a:path w="21" h="48">
                        <a:moveTo>
                          <a:pt x="0" y="38"/>
                        </a:moveTo>
                        <a:lnTo>
                          <a:pt x="0" y="40"/>
                        </a:lnTo>
                        <a:lnTo>
                          <a:pt x="0" y="40"/>
                        </a:lnTo>
                        <a:lnTo>
                          <a:pt x="2" y="43"/>
                        </a:lnTo>
                        <a:lnTo>
                          <a:pt x="2" y="45"/>
                        </a:lnTo>
                        <a:lnTo>
                          <a:pt x="5" y="45"/>
                        </a:lnTo>
                        <a:lnTo>
                          <a:pt x="8" y="45"/>
                        </a:lnTo>
                        <a:lnTo>
                          <a:pt x="8" y="48"/>
                        </a:lnTo>
                        <a:lnTo>
                          <a:pt x="10" y="48"/>
                        </a:lnTo>
                        <a:lnTo>
                          <a:pt x="13" y="48"/>
                        </a:lnTo>
                        <a:lnTo>
                          <a:pt x="15" y="45"/>
                        </a:lnTo>
                        <a:lnTo>
                          <a:pt x="15" y="45"/>
                        </a:lnTo>
                        <a:lnTo>
                          <a:pt x="19" y="45"/>
                        </a:lnTo>
                        <a:lnTo>
                          <a:pt x="19" y="43"/>
                        </a:lnTo>
                        <a:lnTo>
                          <a:pt x="21" y="40"/>
                        </a:lnTo>
                        <a:lnTo>
                          <a:pt x="21" y="40"/>
                        </a:lnTo>
                        <a:lnTo>
                          <a:pt x="21" y="13"/>
                        </a:lnTo>
                        <a:lnTo>
                          <a:pt x="21" y="7"/>
                        </a:lnTo>
                        <a:lnTo>
                          <a:pt x="21" y="5"/>
                        </a:lnTo>
                        <a:lnTo>
                          <a:pt x="19" y="2"/>
                        </a:lnTo>
                        <a:lnTo>
                          <a:pt x="19" y="2"/>
                        </a:lnTo>
                        <a:lnTo>
                          <a:pt x="15" y="0"/>
                        </a:lnTo>
                        <a:lnTo>
                          <a:pt x="15" y="0"/>
                        </a:lnTo>
                        <a:lnTo>
                          <a:pt x="13" y="0"/>
                        </a:lnTo>
                        <a:lnTo>
                          <a:pt x="10" y="0"/>
                        </a:lnTo>
                        <a:lnTo>
                          <a:pt x="8" y="0"/>
                        </a:lnTo>
                        <a:lnTo>
                          <a:pt x="8" y="0"/>
                        </a:lnTo>
                        <a:lnTo>
                          <a:pt x="5" y="0"/>
                        </a:lnTo>
                        <a:lnTo>
                          <a:pt x="2" y="2"/>
                        </a:lnTo>
                        <a:lnTo>
                          <a:pt x="2" y="2"/>
                        </a:lnTo>
                        <a:lnTo>
                          <a:pt x="0" y="5"/>
                        </a:lnTo>
                        <a:lnTo>
                          <a:pt x="0" y="11"/>
                        </a:lnTo>
                        <a:lnTo>
                          <a:pt x="0" y="3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3" name="Line 201"/>
                  <p:cNvSpPr>
                    <a:spLocks noChangeShapeType="1"/>
                  </p:cNvSpPr>
                  <p:nvPr/>
                </p:nvSpPr>
                <p:spPr bwMode="auto">
                  <a:xfrm>
                    <a:off x="3553" y="147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4" name="Freeform 202"/>
                  <p:cNvSpPr>
                    <a:spLocks/>
                  </p:cNvSpPr>
                  <p:nvPr/>
                </p:nvSpPr>
                <p:spPr bwMode="auto">
                  <a:xfrm>
                    <a:off x="3549" y="1479"/>
                    <a:ext cx="13" cy="5"/>
                  </a:xfrm>
                  <a:custGeom>
                    <a:avLst/>
                    <a:gdLst/>
                    <a:ahLst/>
                    <a:cxnLst>
                      <a:cxn ang="0">
                        <a:pos x="10" y="0"/>
                      </a:cxn>
                      <a:cxn ang="0">
                        <a:pos x="8" y="0"/>
                      </a:cxn>
                      <a:cxn ang="0">
                        <a:pos x="8" y="0"/>
                      </a:cxn>
                      <a:cxn ang="0">
                        <a:pos x="5" y="0"/>
                      </a:cxn>
                      <a:cxn ang="0">
                        <a:pos x="2" y="2"/>
                      </a:cxn>
                      <a:cxn ang="0">
                        <a:pos x="2" y="2"/>
                      </a:cxn>
                      <a:cxn ang="0">
                        <a:pos x="0" y="5"/>
                      </a:cxn>
                      <a:cxn ang="0">
                        <a:pos x="0" y="7"/>
                      </a:cxn>
                      <a:cxn ang="0">
                        <a:pos x="0" y="11"/>
                      </a:cxn>
                      <a:cxn ang="0">
                        <a:pos x="0" y="11"/>
                      </a:cxn>
                      <a:cxn ang="0">
                        <a:pos x="0" y="13"/>
                      </a:cxn>
                      <a:cxn ang="0">
                        <a:pos x="2" y="16"/>
                      </a:cxn>
                      <a:cxn ang="0">
                        <a:pos x="2" y="16"/>
                      </a:cxn>
                      <a:cxn ang="0">
                        <a:pos x="5" y="18"/>
                      </a:cxn>
                      <a:cxn ang="0">
                        <a:pos x="8" y="18"/>
                      </a:cxn>
                      <a:cxn ang="0">
                        <a:pos x="8" y="18"/>
                      </a:cxn>
                      <a:cxn ang="0">
                        <a:pos x="32" y="18"/>
                      </a:cxn>
                      <a:cxn ang="0">
                        <a:pos x="37" y="18"/>
                      </a:cxn>
                      <a:cxn ang="0">
                        <a:pos x="40" y="18"/>
                      </a:cxn>
                      <a:cxn ang="0">
                        <a:pos x="40" y="18"/>
                      </a:cxn>
                      <a:cxn ang="0">
                        <a:pos x="43" y="16"/>
                      </a:cxn>
                      <a:cxn ang="0">
                        <a:pos x="43" y="16"/>
                      </a:cxn>
                      <a:cxn ang="0">
                        <a:pos x="46" y="13"/>
                      </a:cxn>
                      <a:cxn ang="0">
                        <a:pos x="46" y="11"/>
                      </a:cxn>
                      <a:cxn ang="0">
                        <a:pos x="46" y="11"/>
                      </a:cxn>
                      <a:cxn ang="0">
                        <a:pos x="46" y="7"/>
                      </a:cxn>
                      <a:cxn ang="0">
                        <a:pos x="46" y="5"/>
                      </a:cxn>
                      <a:cxn ang="0">
                        <a:pos x="43" y="2"/>
                      </a:cxn>
                      <a:cxn ang="0">
                        <a:pos x="43" y="2"/>
                      </a:cxn>
                      <a:cxn ang="0">
                        <a:pos x="40" y="0"/>
                      </a:cxn>
                      <a:cxn ang="0">
                        <a:pos x="40" y="0"/>
                      </a:cxn>
                      <a:cxn ang="0">
                        <a:pos x="35" y="0"/>
                      </a:cxn>
                      <a:cxn ang="0">
                        <a:pos x="10" y="0"/>
                      </a:cxn>
                    </a:cxnLst>
                    <a:rect l="0" t="0" r="r" b="b"/>
                    <a:pathLst>
                      <a:path w="46" h="18">
                        <a:moveTo>
                          <a:pt x="10" y="0"/>
                        </a:moveTo>
                        <a:lnTo>
                          <a:pt x="8" y="0"/>
                        </a:lnTo>
                        <a:lnTo>
                          <a:pt x="8" y="0"/>
                        </a:lnTo>
                        <a:lnTo>
                          <a:pt x="5" y="0"/>
                        </a:lnTo>
                        <a:lnTo>
                          <a:pt x="2" y="2"/>
                        </a:lnTo>
                        <a:lnTo>
                          <a:pt x="2" y="2"/>
                        </a:lnTo>
                        <a:lnTo>
                          <a:pt x="0" y="5"/>
                        </a:lnTo>
                        <a:lnTo>
                          <a:pt x="0" y="7"/>
                        </a:lnTo>
                        <a:lnTo>
                          <a:pt x="0" y="11"/>
                        </a:lnTo>
                        <a:lnTo>
                          <a:pt x="0" y="11"/>
                        </a:lnTo>
                        <a:lnTo>
                          <a:pt x="0" y="13"/>
                        </a:lnTo>
                        <a:lnTo>
                          <a:pt x="2" y="16"/>
                        </a:lnTo>
                        <a:lnTo>
                          <a:pt x="2" y="16"/>
                        </a:lnTo>
                        <a:lnTo>
                          <a:pt x="5" y="18"/>
                        </a:lnTo>
                        <a:lnTo>
                          <a:pt x="8" y="18"/>
                        </a:lnTo>
                        <a:lnTo>
                          <a:pt x="8" y="18"/>
                        </a:lnTo>
                        <a:lnTo>
                          <a:pt x="32" y="18"/>
                        </a:lnTo>
                        <a:lnTo>
                          <a:pt x="37" y="18"/>
                        </a:lnTo>
                        <a:lnTo>
                          <a:pt x="40" y="18"/>
                        </a:lnTo>
                        <a:lnTo>
                          <a:pt x="40" y="18"/>
                        </a:lnTo>
                        <a:lnTo>
                          <a:pt x="43" y="16"/>
                        </a:lnTo>
                        <a:lnTo>
                          <a:pt x="43" y="16"/>
                        </a:lnTo>
                        <a:lnTo>
                          <a:pt x="46" y="13"/>
                        </a:lnTo>
                        <a:lnTo>
                          <a:pt x="46" y="11"/>
                        </a:lnTo>
                        <a:lnTo>
                          <a:pt x="46" y="11"/>
                        </a:lnTo>
                        <a:lnTo>
                          <a:pt x="46" y="7"/>
                        </a:lnTo>
                        <a:lnTo>
                          <a:pt x="46" y="5"/>
                        </a:lnTo>
                        <a:lnTo>
                          <a:pt x="43" y="2"/>
                        </a:lnTo>
                        <a:lnTo>
                          <a:pt x="43" y="2"/>
                        </a:lnTo>
                        <a:lnTo>
                          <a:pt x="40" y="0"/>
                        </a:lnTo>
                        <a:lnTo>
                          <a:pt x="40" y="0"/>
                        </a:lnTo>
                        <a:lnTo>
                          <a:pt x="3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5" name="Line 203"/>
                  <p:cNvSpPr>
                    <a:spLocks noChangeShapeType="1"/>
                  </p:cNvSpPr>
                  <p:nvPr/>
                </p:nvSpPr>
                <p:spPr bwMode="auto">
                  <a:xfrm>
                    <a:off x="3556" y="14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6" name="Freeform 204"/>
                  <p:cNvSpPr>
                    <a:spLocks/>
                  </p:cNvSpPr>
                  <p:nvPr/>
                </p:nvSpPr>
                <p:spPr bwMode="auto">
                  <a:xfrm>
                    <a:off x="3556" y="1472"/>
                    <a:ext cx="6" cy="13"/>
                  </a:xfrm>
                  <a:custGeom>
                    <a:avLst/>
                    <a:gdLst/>
                    <a:ahLst/>
                    <a:cxnLst>
                      <a:cxn ang="0">
                        <a:pos x="0" y="42"/>
                      </a:cxn>
                      <a:cxn ang="0">
                        <a:pos x="0" y="42"/>
                      </a:cxn>
                      <a:cxn ang="0">
                        <a:pos x="0" y="44"/>
                      </a:cxn>
                      <a:cxn ang="0">
                        <a:pos x="2" y="47"/>
                      </a:cxn>
                      <a:cxn ang="0">
                        <a:pos x="2" y="47"/>
                      </a:cxn>
                      <a:cxn ang="0">
                        <a:pos x="5" y="49"/>
                      </a:cxn>
                      <a:cxn ang="0">
                        <a:pos x="8" y="49"/>
                      </a:cxn>
                      <a:cxn ang="0">
                        <a:pos x="8" y="49"/>
                      </a:cxn>
                      <a:cxn ang="0">
                        <a:pos x="11" y="52"/>
                      </a:cxn>
                      <a:cxn ang="0">
                        <a:pos x="13" y="49"/>
                      </a:cxn>
                      <a:cxn ang="0">
                        <a:pos x="16" y="49"/>
                      </a:cxn>
                      <a:cxn ang="0">
                        <a:pos x="16" y="49"/>
                      </a:cxn>
                      <a:cxn ang="0">
                        <a:pos x="19" y="47"/>
                      </a:cxn>
                      <a:cxn ang="0">
                        <a:pos x="19" y="47"/>
                      </a:cxn>
                      <a:cxn ang="0">
                        <a:pos x="22" y="44"/>
                      </a:cxn>
                      <a:cxn ang="0">
                        <a:pos x="22" y="42"/>
                      </a:cxn>
                      <a:cxn ang="0">
                        <a:pos x="22" y="14"/>
                      </a:cxn>
                      <a:cxn ang="0">
                        <a:pos x="22" y="9"/>
                      </a:cxn>
                      <a:cxn ang="0">
                        <a:pos x="22" y="9"/>
                      </a:cxn>
                      <a:cxn ang="0">
                        <a:pos x="19" y="6"/>
                      </a:cxn>
                      <a:cxn ang="0">
                        <a:pos x="19" y="3"/>
                      </a:cxn>
                      <a:cxn ang="0">
                        <a:pos x="16" y="3"/>
                      </a:cxn>
                      <a:cxn ang="0">
                        <a:pos x="16" y="3"/>
                      </a:cxn>
                      <a:cxn ang="0">
                        <a:pos x="13" y="0"/>
                      </a:cxn>
                      <a:cxn ang="0">
                        <a:pos x="11" y="0"/>
                      </a:cxn>
                      <a:cxn ang="0">
                        <a:pos x="8" y="0"/>
                      </a:cxn>
                      <a:cxn ang="0">
                        <a:pos x="8" y="3"/>
                      </a:cxn>
                      <a:cxn ang="0">
                        <a:pos x="5" y="3"/>
                      </a:cxn>
                      <a:cxn ang="0">
                        <a:pos x="2" y="3"/>
                      </a:cxn>
                      <a:cxn ang="0">
                        <a:pos x="2" y="6"/>
                      </a:cxn>
                      <a:cxn ang="0">
                        <a:pos x="0" y="9"/>
                      </a:cxn>
                      <a:cxn ang="0">
                        <a:pos x="0" y="14"/>
                      </a:cxn>
                      <a:cxn ang="0">
                        <a:pos x="0" y="42"/>
                      </a:cxn>
                    </a:cxnLst>
                    <a:rect l="0" t="0" r="r" b="b"/>
                    <a:pathLst>
                      <a:path w="22" h="52">
                        <a:moveTo>
                          <a:pt x="0" y="42"/>
                        </a:moveTo>
                        <a:lnTo>
                          <a:pt x="0" y="42"/>
                        </a:lnTo>
                        <a:lnTo>
                          <a:pt x="0" y="44"/>
                        </a:lnTo>
                        <a:lnTo>
                          <a:pt x="2" y="47"/>
                        </a:lnTo>
                        <a:lnTo>
                          <a:pt x="2" y="47"/>
                        </a:lnTo>
                        <a:lnTo>
                          <a:pt x="5" y="49"/>
                        </a:lnTo>
                        <a:lnTo>
                          <a:pt x="8" y="49"/>
                        </a:lnTo>
                        <a:lnTo>
                          <a:pt x="8" y="49"/>
                        </a:lnTo>
                        <a:lnTo>
                          <a:pt x="11" y="52"/>
                        </a:lnTo>
                        <a:lnTo>
                          <a:pt x="13" y="49"/>
                        </a:lnTo>
                        <a:lnTo>
                          <a:pt x="16" y="49"/>
                        </a:lnTo>
                        <a:lnTo>
                          <a:pt x="16" y="49"/>
                        </a:lnTo>
                        <a:lnTo>
                          <a:pt x="19" y="47"/>
                        </a:lnTo>
                        <a:lnTo>
                          <a:pt x="19" y="47"/>
                        </a:lnTo>
                        <a:lnTo>
                          <a:pt x="22" y="44"/>
                        </a:lnTo>
                        <a:lnTo>
                          <a:pt x="22" y="42"/>
                        </a:lnTo>
                        <a:lnTo>
                          <a:pt x="22" y="14"/>
                        </a:lnTo>
                        <a:lnTo>
                          <a:pt x="22" y="9"/>
                        </a:lnTo>
                        <a:lnTo>
                          <a:pt x="22" y="9"/>
                        </a:lnTo>
                        <a:lnTo>
                          <a:pt x="19" y="6"/>
                        </a:lnTo>
                        <a:lnTo>
                          <a:pt x="19" y="3"/>
                        </a:lnTo>
                        <a:lnTo>
                          <a:pt x="16" y="3"/>
                        </a:lnTo>
                        <a:lnTo>
                          <a:pt x="16" y="3"/>
                        </a:lnTo>
                        <a:lnTo>
                          <a:pt x="13" y="0"/>
                        </a:lnTo>
                        <a:lnTo>
                          <a:pt x="11" y="0"/>
                        </a:lnTo>
                        <a:lnTo>
                          <a:pt x="8" y="0"/>
                        </a:lnTo>
                        <a:lnTo>
                          <a:pt x="8" y="3"/>
                        </a:lnTo>
                        <a:lnTo>
                          <a:pt x="5" y="3"/>
                        </a:lnTo>
                        <a:lnTo>
                          <a:pt x="2" y="3"/>
                        </a:lnTo>
                        <a:lnTo>
                          <a:pt x="2" y="6"/>
                        </a:lnTo>
                        <a:lnTo>
                          <a:pt x="0" y="9"/>
                        </a:lnTo>
                        <a:lnTo>
                          <a:pt x="0" y="14"/>
                        </a:lnTo>
                        <a:lnTo>
                          <a:pt x="0" y="4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7" name="Line 205"/>
                  <p:cNvSpPr>
                    <a:spLocks noChangeShapeType="1"/>
                  </p:cNvSpPr>
                  <p:nvPr/>
                </p:nvSpPr>
                <p:spPr bwMode="auto">
                  <a:xfrm>
                    <a:off x="3559" y="14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8" name="Freeform 206"/>
                  <p:cNvSpPr>
                    <a:spLocks/>
                  </p:cNvSpPr>
                  <p:nvPr/>
                </p:nvSpPr>
                <p:spPr bwMode="auto">
                  <a:xfrm>
                    <a:off x="3556" y="1472"/>
                    <a:ext cx="19" cy="1"/>
                  </a:xfrm>
                  <a:custGeom>
                    <a:avLst/>
                    <a:gdLst/>
                    <a:ahLst/>
                    <a:cxnLst>
                      <a:cxn ang="0">
                        <a:pos x="11" y="0"/>
                      </a:cxn>
                      <a:cxn ang="0">
                        <a:pos x="8" y="0"/>
                      </a:cxn>
                      <a:cxn ang="0">
                        <a:pos x="8" y="3"/>
                      </a:cxn>
                      <a:cxn ang="0">
                        <a:pos x="5" y="3"/>
                      </a:cxn>
                      <a:cxn ang="0">
                        <a:pos x="2" y="3"/>
                      </a:cxn>
                      <a:cxn ang="0">
                        <a:pos x="2" y="6"/>
                      </a:cxn>
                      <a:cxn ang="0">
                        <a:pos x="0" y="9"/>
                      </a:cxn>
                      <a:cxn ang="0">
                        <a:pos x="0" y="9"/>
                      </a:cxn>
                      <a:cxn ang="0">
                        <a:pos x="0" y="11"/>
                      </a:cxn>
                      <a:cxn ang="0">
                        <a:pos x="0" y="14"/>
                      </a:cxn>
                      <a:cxn ang="0">
                        <a:pos x="0" y="16"/>
                      </a:cxn>
                      <a:cxn ang="0">
                        <a:pos x="2" y="16"/>
                      </a:cxn>
                      <a:cxn ang="0">
                        <a:pos x="2" y="20"/>
                      </a:cxn>
                      <a:cxn ang="0">
                        <a:pos x="5" y="22"/>
                      </a:cxn>
                      <a:cxn ang="0">
                        <a:pos x="8" y="22"/>
                      </a:cxn>
                      <a:cxn ang="0">
                        <a:pos x="8" y="22"/>
                      </a:cxn>
                      <a:cxn ang="0">
                        <a:pos x="33" y="22"/>
                      </a:cxn>
                      <a:cxn ang="0">
                        <a:pos x="38" y="22"/>
                      </a:cxn>
                      <a:cxn ang="0">
                        <a:pos x="40" y="22"/>
                      </a:cxn>
                      <a:cxn ang="0">
                        <a:pos x="40" y="22"/>
                      </a:cxn>
                      <a:cxn ang="0">
                        <a:pos x="44" y="20"/>
                      </a:cxn>
                      <a:cxn ang="0">
                        <a:pos x="46" y="16"/>
                      </a:cxn>
                      <a:cxn ang="0">
                        <a:pos x="46" y="16"/>
                      </a:cxn>
                      <a:cxn ang="0">
                        <a:pos x="46" y="14"/>
                      </a:cxn>
                      <a:cxn ang="0">
                        <a:pos x="46" y="11"/>
                      </a:cxn>
                      <a:cxn ang="0">
                        <a:pos x="46" y="9"/>
                      </a:cxn>
                      <a:cxn ang="0">
                        <a:pos x="46" y="9"/>
                      </a:cxn>
                      <a:cxn ang="0">
                        <a:pos x="46" y="6"/>
                      </a:cxn>
                      <a:cxn ang="0">
                        <a:pos x="44" y="3"/>
                      </a:cxn>
                      <a:cxn ang="0">
                        <a:pos x="40" y="3"/>
                      </a:cxn>
                      <a:cxn ang="0">
                        <a:pos x="40" y="3"/>
                      </a:cxn>
                      <a:cxn ang="0">
                        <a:pos x="35" y="0"/>
                      </a:cxn>
                      <a:cxn ang="0">
                        <a:pos x="11" y="0"/>
                      </a:cxn>
                    </a:cxnLst>
                    <a:rect l="0" t="0" r="r" b="b"/>
                    <a:pathLst>
                      <a:path w="46" h="22">
                        <a:moveTo>
                          <a:pt x="11" y="0"/>
                        </a:moveTo>
                        <a:lnTo>
                          <a:pt x="8" y="0"/>
                        </a:lnTo>
                        <a:lnTo>
                          <a:pt x="8" y="3"/>
                        </a:lnTo>
                        <a:lnTo>
                          <a:pt x="5" y="3"/>
                        </a:lnTo>
                        <a:lnTo>
                          <a:pt x="2" y="3"/>
                        </a:lnTo>
                        <a:lnTo>
                          <a:pt x="2" y="6"/>
                        </a:lnTo>
                        <a:lnTo>
                          <a:pt x="0" y="9"/>
                        </a:lnTo>
                        <a:lnTo>
                          <a:pt x="0" y="9"/>
                        </a:lnTo>
                        <a:lnTo>
                          <a:pt x="0" y="11"/>
                        </a:lnTo>
                        <a:lnTo>
                          <a:pt x="0" y="14"/>
                        </a:lnTo>
                        <a:lnTo>
                          <a:pt x="0" y="16"/>
                        </a:lnTo>
                        <a:lnTo>
                          <a:pt x="2" y="16"/>
                        </a:lnTo>
                        <a:lnTo>
                          <a:pt x="2" y="20"/>
                        </a:lnTo>
                        <a:lnTo>
                          <a:pt x="5" y="22"/>
                        </a:lnTo>
                        <a:lnTo>
                          <a:pt x="8" y="22"/>
                        </a:lnTo>
                        <a:lnTo>
                          <a:pt x="8" y="22"/>
                        </a:lnTo>
                        <a:lnTo>
                          <a:pt x="33" y="22"/>
                        </a:lnTo>
                        <a:lnTo>
                          <a:pt x="38" y="22"/>
                        </a:lnTo>
                        <a:lnTo>
                          <a:pt x="40" y="22"/>
                        </a:lnTo>
                        <a:lnTo>
                          <a:pt x="40" y="22"/>
                        </a:lnTo>
                        <a:lnTo>
                          <a:pt x="44" y="20"/>
                        </a:lnTo>
                        <a:lnTo>
                          <a:pt x="46" y="16"/>
                        </a:lnTo>
                        <a:lnTo>
                          <a:pt x="46" y="16"/>
                        </a:lnTo>
                        <a:lnTo>
                          <a:pt x="46" y="14"/>
                        </a:lnTo>
                        <a:lnTo>
                          <a:pt x="46" y="11"/>
                        </a:lnTo>
                        <a:lnTo>
                          <a:pt x="46" y="9"/>
                        </a:lnTo>
                        <a:lnTo>
                          <a:pt x="46" y="9"/>
                        </a:lnTo>
                        <a:lnTo>
                          <a:pt x="46" y="6"/>
                        </a:lnTo>
                        <a:lnTo>
                          <a:pt x="44" y="3"/>
                        </a:lnTo>
                        <a:lnTo>
                          <a:pt x="40" y="3"/>
                        </a:lnTo>
                        <a:lnTo>
                          <a:pt x="40"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599" name="Line 207"/>
                  <p:cNvSpPr>
                    <a:spLocks noChangeShapeType="1"/>
                  </p:cNvSpPr>
                  <p:nvPr/>
                </p:nvSpPr>
                <p:spPr bwMode="auto">
                  <a:xfrm>
                    <a:off x="3562" y="147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0" name="Freeform 208"/>
                  <p:cNvSpPr>
                    <a:spLocks/>
                  </p:cNvSpPr>
                  <p:nvPr/>
                </p:nvSpPr>
                <p:spPr bwMode="auto">
                  <a:xfrm>
                    <a:off x="3562" y="1465"/>
                    <a:ext cx="6" cy="8"/>
                  </a:xfrm>
                  <a:custGeom>
                    <a:avLst/>
                    <a:gdLst/>
                    <a:ahLst/>
                    <a:cxnLst>
                      <a:cxn ang="0">
                        <a:pos x="0" y="37"/>
                      </a:cxn>
                      <a:cxn ang="0">
                        <a:pos x="0" y="40"/>
                      </a:cxn>
                      <a:cxn ang="0">
                        <a:pos x="3" y="42"/>
                      </a:cxn>
                      <a:cxn ang="0">
                        <a:pos x="3" y="42"/>
                      </a:cxn>
                      <a:cxn ang="0">
                        <a:pos x="3" y="46"/>
                      </a:cxn>
                      <a:cxn ang="0">
                        <a:pos x="5" y="48"/>
                      </a:cxn>
                      <a:cxn ang="0">
                        <a:pos x="9" y="48"/>
                      </a:cxn>
                      <a:cxn ang="0">
                        <a:pos x="9" y="48"/>
                      </a:cxn>
                      <a:cxn ang="0">
                        <a:pos x="11" y="48"/>
                      </a:cxn>
                      <a:cxn ang="0">
                        <a:pos x="14" y="48"/>
                      </a:cxn>
                      <a:cxn ang="0">
                        <a:pos x="16" y="48"/>
                      </a:cxn>
                      <a:cxn ang="0">
                        <a:pos x="16" y="48"/>
                      </a:cxn>
                      <a:cxn ang="0">
                        <a:pos x="20" y="46"/>
                      </a:cxn>
                      <a:cxn ang="0">
                        <a:pos x="22" y="42"/>
                      </a:cxn>
                      <a:cxn ang="0">
                        <a:pos x="22" y="42"/>
                      </a:cxn>
                      <a:cxn ang="0">
                        <a:pos x="22" y="40"/>
                      </a:cxn>
                      <a:cxn ang="0">
                        <a:pos x="22" y="13"/>
                      </a:cxn>
                      <a:cxn ang="0">
                        <a:pos x="22" y="8"/>
                      </a:cxn>
                      <a:cxn ang="0">
                        <a:pos x="22" y="5"/>
                      </a:cxn>
                      <a:cxn ang="0">
                        <a:pos x="22" y="5"/>
                      </a:cxn>
                      <a:cxn ang="0">
                        <a:pos x="20" y="2"/>
                      </a:cxn>
                      <a:cxn ang="0">
                        <a:pos x="16" y="2"/>
                      </a:cxn>
                      <a:cxn ang="0">
                        <a:pos x="16" y="0"/>
                      </a:cxn>
                      <a:cxn ang="0">
                        <a:pos x="14" y="0"/>
                      </a:cxn>
                      <a:cxn ang="0">
                        <a:pos x="11" y="0"/>
                      </a:cxn>
                      <a:cxn ang="0">
                        <a:pos x="9" y="0"/>
                      </a:cxn>
                      <a:cxn ang="0">
                        <a:pos x="9" y="0"/>
                      </a:cxn>
                      <a:cxn ang="0">
                        <a:pos x="5" y="2"/>
                      </a:cxn>
                      <a:cxn ang="0">
                        <a:pos x="3" y="2"/>
                      </a:cxn>
                      <a:cxn ang="0">
                        <a:pos x="3" y="5"/>
                      </a:cxn>
                      <a:cxn ang="0">
                        <a:pos x="3" y="5"/>
                      </a:cxn>
                      <a:cxn ang="0">
                        <a:pos x="0" y="11"/>
                      </a:cxn>
                      <a:cxn ang="0">
                        <a:pos x="0" y="37"/>
                      </a:cxn>
                    </a:cxnLst>
                    <a:rect l="0" t="0" r="r" b="b"/>
                    <a:pathLst>
                      <a:path w="22" h="48">
                        <a:moveTo>
                          <a:pt x="0" y="37"/>
                        </a:moveTo>
                        <a:lnTo>
                          <a:pt x="0" y="40"/>
                        </a:lnTo>
                        <a:lnTo>
                          <a:pt x="3" y="42"/>
                        </a:lnTo>
                        <a:lnTo>
                          <a:pt x="3" y="42"/>
                        </a:lnTo>
                        <a:lnTo>
                          <a:pt x="3" y="46"/>
                        </a:lnTo>
                        <a:lnTo>
                          <a:pt x="5" y="48"/>
                        </a:lnTo>
                        <a:lnTo>
                          <a:pt x="9" y="48"/>
                        </a:lnTo>
                        <a:lnTo>
                          <a:pt x="9" y="48"/>
                        </a:lnTo>
                        <a:lnTo>
                          <a:pt x="11" y="48"/>
                        </a:lnTo>
                        <a:lnTo>
                          <a:pt x="14" y="48"/>
                        </a:lnTo>
                        <a:lnTo>
                          <a:pt x="16" y="48"/>
                        </a:lnTo>
                        <a:lnTo>
                          <a:pt x="16" y="48"/>
                        </a:lnTo>
                        <a:lnTo>
                          <a:pt x="20" y="46"/>
                        </a:lnTo>
                        <a:lnTo>
                          <a:pt x="22" y="42"/>
                        </a:lnTo>
                        <a:lnTo>
                          <a:pt x="22" y="42"/>
                        </a:lnTo>
                        <a:lnTo>
                          <a:pt x="22" y="40"/>
                        </a:lnTo>
                        <a:lnTo>
                          <a:pt x="22" y="13"/>
                        </a:lnTo>
                        <a:lnTo>
                          <a:pt x="22" y="8"/>
                        </a:lnTo>
                        <a:lnTo>
                          <a:pt x="22" y="5"/>
                        </a:lnTo>
                        <a:lnTo>
                          <a:pt x="22" y="5"/>
                        </a:lnTo>
                        <a:lnTo>
                          <a:pt x="20" y="2"/>
                        </a:lnTo>
                        <a:lnTo>
                          <a:pt x="16" y="2"/>
                        </a:lnTo>
                        <a:lnTo>
                          <a:pt x="16" y="0"/>
                        </a:lnTo>
                        <a:lnTo>
                          <a:pt x="14" y="0"/>
                        </a:lnTo>
                        <a:lnTo>
                          <a:pt x="11" y="0"/>
                        </a:lnTo>
                        <a:lnTo>
                          <a:pt x="9" y="0"/>
                        </a:lnTo>
                        <a:lnTo>
                          <a:pt x="9" y="0"/>
                        </a:lnTo>
                        <a:lnTo>
                          <a:pt x="5" y="2"/>
                        </a:lnTo>
                        <a:lnTo>
                          <a:pt x="3" y="2"/>
                        </a:lnTo>
                        <a:lnTo>
                          <a:pt x="3" y="5"/>
                        </a:lnTo>
                        <a:lnTo>
                          <a:pt x="3" y="5"/>
                        </a:lnTo>
                        <a:lnTo>
                          <a:pt x="0" y="11"/>
                        </a:lnTo>
                        <a:lnTo>
                          <a:pt x="0" y="3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1" name="Line 209"/>
                  <p:cNvSpPr>
                    <a:spLocks noChangeShapeType="1"/>
                  </p:cNvSpPr>
                  <p:nvPr/>
                </p:nvSpPr>
                <p:spPr bwMode="auto">
                  <a:xfrm>
                    <a:off x="3565" y="14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2" name="Freeform 210"/>
                  <p:cNvSpPr>
                    <a:spLocks/>
                  </p:cNvSpPr>
                  <p:nvPr/>
                </p:nvSpPr>
                <p:spPr bwMode="auto">
                  <a:xfrm>
                    <a:off x="3562" y="1465"/>
                    <a:ext cx="15" cy="6"/>
                  </a:xfrm>
                  <a:custGeom>
                    <a:avLst/>
                    <a:gdLst/>
                    <a:ahLst/>
                    <a:cxnLst>
                      <a:cxn ang="0">
                        <a:pos x="11" y="0"/>
                      </a:cxn>
                      <a:cxn ang="0">
                        <a:pos x="9" y="0"/>
                      </a:cxn>
                      <a:cxn ang="0">
                        <a:pos x="9" y="0"/>
                      </a:cxn>
                      <a:cxn ang="0">
                        <a:pos x="5" y="2"/>
                      </a:cxn>
                      <a:cxn ang="0">
                        <a:pos x="3" y="2"/>
                      </a:cxn>
                      <a:cxn ang="0">
                        <a:pos x="3" y="5"/>
                      </a:cxn>
                      <a:cxn ang="0">
                        <a:pos x="3" y="5"/>
                      </a:cxn>
                      <a:cxn ang="0">
                        <a:pos x="0" y="8"/>
                      </a:cxn>
                      <a:cxn ang="0">
                        <a:pos x="0" y="11"/>
                      </a:cxn>
                      <a:cxn ang="0">
                        <a:pos x="0" y="13"/>
                      </a:cxn>
                      <a:cxn ang="0">
                        <a:pos x="3" y="13"/>
                      </a:cxn>
                      <a:cxn ang="0">
                        <a:pos x="3" y="16"/>
                      </a:cxn>
                      <a:cxn ang="0">
                        <a:pos x="3" y="18"/>
                      </a:cxn>
                      <a:cxn ang="0">
                        <a:pos x="5" y="18"/>
                      </a:cxn>
                      <a:cxn ang="0">
                        <a:pos x="9" y="22"/>
                      </a:cxn>
                      <a:cxn ang="0">
                        <a:pos x="9" y="22"/>
                      </a:cxn>
                      <a:cxn ang="0">
                        <a:pos x="44" y="22"/>
                      </a:cxn>
                      <a:cxn ang="0">
                        <a:pos x="51" y="22"/>
                      </a:cxn>
                      <a:cxn ang="0">
                        <a:pos x="51" y="22"/>
                      </a:cxn>
                      <a:cxn ang="0">
                        <a:pos x="54" y="18"/>
                      </a:cxn>
                      <a:cxn ang="0">
                        <a:pos x="57" y="18"/>
                      </a:cxn>
                      <a:cxn ang="0">
                        <a:pos x="57" y="16"/>
                      </a:cxn>
                      <a:cxn ang="0">
                        <a:pos x="57" y="13"/>
                      </a:cxn>
                      <a:cxn ang="0">
                        <a:pos x="60" y="13"/>
                      </a:cxn>
                      <a:cxn ang="0">
                        <a:pos x="60" y="11"/>
                      </a:cxn>
                      <a:cxn ang="0">
                        <a:pos x="60" y="8"/>
                      </a:cxn>
                      <a:cxn ang="0">
                        <a:pos x="57" y="5"/>
                      </a:cxn>
                      <a:cxn ang="0">
                        <a:pos x="57" y="5"/>
                      </a:cxn>
                      <a:cxn ang="0">
                        <a:pos x="57" y="2"/>
                      </a:cxn>
                      <a:cxn ang="0">
                        <a:pos x="54" y="2"/>
                      </a:cxn>
                      <a:cxn ang="0">
                        <a:pos x="51" y="0"/>
                      </a:cxn>
                      <a:cxn ang="0">
                        <a:pos x="46" y="0"/>
                      </a:cxn>
                      <a:cxn ang="0">
                        <a:pos x="11" y="0"/>
                      </a:cxn>
                    </a:cxnLst>
                    <a:rect l="0" t="0" r="r" b="b"/>
                    <a:pathLst>
                      <a:path w="60" h="22">
                        <a:moveTo>
                          <a:pt x="11" y="0"/>
                        </a:moveTo>
                        <a:lnTo>
                          <a:pt x="9" y="0"/>
                        </a:lnTo>
                        <a:lnTo>
                          <a:pt x="9" y="0"/>
                        </a:lnTo>
                        <a:lnTo>
                          <a:pt x="5" y="2"/>
                        </a:lnTo>
                        <a:lnTo>
                          <a:pt x="3" y="2"/>
                        </a:lnTo>
                        <a:lnTo>
                          <a:pt x="3" y="5"/>
                        </a:lnTo>
                        <a:lnTo>
                          <a:pt x="3" y="5"/>
                        </a:lnTo>
                        <a:lnTo>
                          <a:pt x="0" y="8"/>
                        </a:lnTo>
                        <a:lnTo>
                          <a:pt x="0" y="11"/>
                        </a:lnTo>
                        <a:lnTo>
                          <a:pt x="0" y="13"/>
                        </a:lnTo>
                        <a:lnTo>
                          <a:pt x="3" y="13"/>
                        </a:lnTo>
                        <a:lnTo>
                          <a:pt x="3" y="16"/>
                        </a:lnTo>
                        <a:lnTo>
                          <a:pt x="3" y="18"/>
                        </a:lnTo>
                        <a:lnTo>
                          <a:pt x="5" y="18"/>
                        </a:lnTo>
                        <a:lnTo>
                          <a:pt x="9" y="22"/>
                        </a:lnTo>
                        <a:lnTo>
                          <a:pt x="9" y="22"/>
                        </a:lnTo>
                        <a:lnTo>
                          <a:pt x="44" y="22"/>
                        </a:lnTo>
                        <a:lnTo>
                          <a:pt x="51" y="22"/>
                        </a:lnTo>
                        <a:lnTo>
                          <a:pt x="51" y="22"/>
                        </a:lnTo>
                        <a:lnTo>
                          <a:pt x="54" y="18"/>
                        </a:lnTo>
                        <a:lnTo>
                          <a:pt x="57" y="18"/>
                        </a:lnTo>
                        <a:lnTo>
                          <a:pt x="57" y="16"/>
                        </a:lnTo>
                        <a:lnTo>
                          <a:pt x="57" y="13"/>
                        </a:lnTo>
                        <a:lnTo>
                          <a:pt x="60" y="13"/>
                        </a:lnTo>
                        <a:lnTo>
                          <a:pt x="60" y="11"/>
                        </a:lnTo>
                        <a:lnTo>
                          <a:pt x="60" y="8"/>
                        </a:lnTo>
                        <a:lnTo>
                          <a:pt x="57" y="5"/>
                        </a:lnTo>
                        <a:lnTo>
                          <a:pt x="57" y="5"/>
                        </a:lnTo>
                        <a:lnTo>
                          <a:pt x="57" y="2"/>
                        </a:lnTo>
                        <a:lnTo>
                          <a:pt x="54" y="2"/>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3" name="Line 211"/>
                  <p:cNvSpPr>
                    <a:spLocks noChangeShapeType="1"/>
                  </p:cNvSpPr>
                  <p:nvPr/>
                </p:nvSpPr>
                <p:spPr bwMode="auto">
                  <a:xfrm>
                    <a:off x="3572" y="146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4" name="Freeform 212"/>
                  <p:cNvSpPr>
                    <a:spLocks/>
                  </p:cNvSpPr>
                  <p:nvPr/>
                </p:nvSpPr>
                <p:spPr bwMode="auto">
                  <a:xfrm>
                    <a:off x="3572" y="1458"/>
                    <a:ext cx="2" cy="16"/>
                  </a:xfrm>
                  <a:custGeom>
                    <a:avLst/>
                    <a:gdLst/>
                    <a:ahLst/>
                    <a:cxnLst>
                      <a:cxn ang="0">
                        <a:pos x="0" y="42"/>
                      </a:cxn>
                      <a:cxn ang="0">
                        <a:pos x="0" y="44"/>
                      </a:cxn>
                      <a:cxn ang="0">
                        <a:pos x="0" y="44"/>
                      </a:cxn>
                      <a:cxn ang="0">
                        <a:pos x="0" y="47"/>
                      </a:cxn>
                      <a:cxn ang="0">
                        <a:pos x="2" y="49"/>
                      </a:cxn>
                      <a:cxn ang="0">
                        <a:pos x="6" y="49"/>
                      </a:cxn>
                      <a:cxn ang="0">
                        <a:pos x="6" y="53"/>
                      </a:cxn>
                      <a:cxn ang="0">
                        <a:pos x="8" y="53"/>
                      </a:cxn>
                      <a:cxn ang="0">
                        <a:pos x="11" y="53"/>
                      </a:cxn>
                      <a:cxn ang="0">
                        <a:pos x="13" y="53"/>
                      </a:cxn>
                      <a:cxn ang="0">
                        <a:pos x="13" y="53"/>
                      </a:cxn>
                      <a:cxn ang="0">
                        <a:pos x="16" y="49"/>
                      </a:cxn>
                      <a:cxn ang="0">
                        <a:pos x="19" y="49"/>
                      </a:cxn>
                      <a:cxn ang="0">
                        <a:pos x="19" y="47"/>
                      </a:cxn>
                      <a:cxn ang="0">
                        <a:pos x="19" y="44"/>
                      </a:cxn>
                      <a:cxn ang="0">
                        <a:pos x="22" y="44"/>
                      </a:cxn>
                      <a:cxn ang="0">
                        <a:pos x="22" y="17"/>
                      </a:cxn>
                      <a:cxn ang="0">
                        <a:pos x="22" y="11"/>
                      </a:cxn>
                      <a:cxn ang="0">
                        <a:pos x="19" y="9"/>
                      </a:cxn>
                      <a:cxn ang="0">
                        <a:pos x="19" y="6"/>
                      </a:cxn>
                      <a:cxn ang="0">
                        <a:pos x="19" y="6"/>
                      </a:cxn>
                      <a:cxn ang="0">
                        <a:pos x="16" y="4"/>
                      </a:cxn>
                      <a:cxn ang="0">
                        <a:pos x="13" y="4"/>
                      </a:cxn>
                      <a:cxn ang="0">
                        <a:pos x="13" y="0"/>
                      </a:cxn>
                      <a:cxn ang="0">
                        <a:pos x="11" y="0"/>
                      </a:cxn>
                      <a:cxn ang="0">
                        <a:pos x="8" y="0"/>
                      </a:cxn>
                      <a:cxn ang="0">
                        <a:pos x="6" y="4"/>
                      </a:cxn>
                      <a:cxn ang="0">
                        <a:pos x="6" y="4"/>
                      </a:cxn>
                      <a:cxn ang="0">
                        <a:pos x="2" y="6"/>
                      </a:cxn>
                      <a:cxn ang="0">
                        <a:pos x="0" y="6"/>
                      </a:cxn>
                      <a:cxn ang="0">
                        <a:pos x="0" y="9"/>
                      </a:cxn>
                      <a:cxn ang="0">
                        <a:pos x="0" y="15"/>
                      </a:cxn>
                      <a:cxn ang="0">
                        <a:pos x="0" y="42"/>
                      </a:cxn>
                    </a:cxnLst>
                    <a:rect l="0" t="0" r="r" b="b"/>
                    <a:pathLst>
                      <a:path w="22" h="53">
                        <a:moveTo>
                          <a:pt x="0" y="42"/>
                        </a:moveTo>
                        <a:lnTo>
                          <a:pt x="0" y="44"/>
                        </a:lnTo>
                        <a:lnTo>
                          <a:pt x="0" y="44"/>
                        </a:lnTo>
                        <a:lnTo>
                          <a:pt x="0" y="47"/>
                        </a:lnTo>
                        <a:lnTo>
                          <a:pt x="2" y="49"/>
                        </a:lnTo>
                        <a:lnTo>
                          <a:pt x="6" y="49"/>
                        </a:lnTo>
                        <a:lnTo>
                          <a:pt x="6" y="53"/>
                        </a:lnTo>
                        <a:lnTo>
                          <a:pt x="8" y="53"/>
                        </a:lnTo>
                        <a:lnTo>
                          <a:pt x="11" y="53"/>
                        </a:lnTo>
                        <a:lnTo>
                          <a:pt x="13" y="53"/>
                        </a:lnTo>
                        <a:lnTo>
                          <a:pt x="13" y="53"/>
                        </a:lnTo>
                        <a:lnTo>
                          <a:pt x="16" y="49"/>
                        </a:lnTo>
                        <a:lnTo>
                          <a:pt x="19" y="49"/>
                        </a:lnTo>
                        <a:lnTo>
                          <a:pt x="19" y="47"/>
                        </a:lnTo>
                        <a:lnTo>
                          <a:pt x="19" y="44"/>
                        </a:lnTo>
                        <a:lnTo>
                          <a:pt x="22" y="44"/>
                        </a:lnTo>
                        <a:lnTo>
                          <a:pt x="22" y="17"/>
                        </a:lnTo>
                        <a:lnTo>
                          <a:pt x="22" y="11"/>
                        </a:lnTo>
                        <a:lnTo>
                          <a:pt x="19" y="9"/>
                        </a:lnTo>
                        <a:lnTo>
                          <a:pt x="19" y="6"/>
                        </a:lnTo>
                        <a:lnTo>
                          <a:pt x="19" y="6"/>
                        </a:lnTo>
                        <a:lnTo>
                          <a:pt x="16" y="4"/>
                        </a:lnTo>
                        <a:lnTo>
                          <a:pt x="13" y="4"/>
                        </a:lnTo>
                        <a:lnTo>
                          <a:pt x="13" y="0"/>
                        </a:lnTo>
                        <a:lnTo>
                          <a:pt x="11" y="0"/>
                        </a:lnTo>
                        <a:lnTo>
                          <a:pt x="8" y="0"/>
                        </a:lnTo>
                        <a:lnTo>
                          <a:pt x="6" y="4"/>
                        </a:lnTo>
                        <a:lnTo>
                          <a:pt x="6" y="4"/>
                        </a:lnTo>
                        <a:lnTo>
                          <a:pt x="2" y="6"/>
                        </a:lnTo>
                        <a:lnTo>
                          <a:pt x="0" y="6"/>
                        </a:lnTo>
                        <a:lnTo>
                          <a:pt x="0" y="9"/>
                        </a:lnTo>
                        <a:lnTo>
                          <a:pt x="0" y="15"/>
                        </a:lnTo>
                        <a:lnTo>
                          <a:pt x="0" y="4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5" name="Freeform 213"/>
                  <p:cNvSpPr>
                    <a:spLocks/>
                  </p:cNvSpPr>
                  <p:nvPr/>
                </p:nvSpPr>
                <p:spPr bwMode="auto">
                  <a:xfrm>
                    <a:off x="3572" y="1458"/>
                    <a:ext cx="14" cy="5"/>
                  </a:xfrm>
                  <a:custGeom>
                    <a:avLst/>
                    <a:gdLst/>
                    <a:ahLst/>
                    <a:cxnLst>
                      <a:cxn ang="0">
                        <a:pos x="11" y="0"/>
                      </a:cxn>
                      <a:cxn ang="0">
                        <a:pos x="8" y="0"/>
                      </a:cxn>
                      <a:cxn ang="0">
                        <a:pos x="6" y="4"/>
                      </a:cxn>
                      <a:cxn ang="0">
                        <a:pos x="6" y="4"/>
                      </a:cxn>
                      <a:cxn ang="0">
                        <a:pos x="2" y="6"/>
                      </a:cxn>
                      <a:cxn ang="0">
                        <a:pos x="0" y="6"/>
                      </a:cxn>
                      <a:cxn ang="0">
                        <a:pos x="0" y="9"/>
                      </a:cxn>
                      <a:cxn ang="0">
                        <a:pos x="0" y="11"/>
                      </a:cxn>
                      <a:cxn ang="0">
                        <a:pos x="0" y="11"/>
                      </a:cxn>
                      <a:cxn ang="0">
                        <a:pos x="0" y="15"/>
                      </a:cxn>
                      <a:cxn ang="0">
                        <a:pos x="0" y="17"/>
                      </a:cxn>
                      <a:cxn ang="0">
                        <a:pos x="0" y="20"/>
                      </a:cxn>
                      <a:cxn ang="0">
                        <a:pos x="2" y="20"/>
                      </a:cxn>
                      <a:cxn ang="0">
                        <a:pos x="6" y="22"/>
                      </a:cxn>
                      <a:cxn ang="0">
                        <a:pos x="6" y="22"/>
                      </a:cxn>
                      <a:cxn ang="0">
                        <a:pos x="8" y="22"/>
                      </a:cxn>
                      <a:cxn ang="0">
                        <a:pos x="44" y="22"/>
                      </a:cxn>
                      <a:cxn ang="0">
                        <a:pos x="49" y="22"/>
                      </a:cxn>
                      <a:cxn ang="0">
                        <a:pos x="51" y="22"/>
                      </a:cxn>
                      <a:cxn ang="0">
                        <a:pos x="55" y="22"/>
                      </a:cxn>
                      <a:cxn ang="0">
                        <a:pos x="55" y="20"/>
                      </a:cxn>
                      <a:cxn ang="0">
                        <a:pos x="57" y="20"/>
                      </a:cxn>
                      <a:cxn ang="0">
                        <a:pos x="57" y="17"/>
                      </a:cxn>
                      <a:cxn ang="0">
                        <a:pos x="57" y="15"/>
                      </a:cxn>
                      <a:cxn ang="0">
                        <a:pos x="57" y="11"/>
                      </a:cxn>
                      <a:cxn ang="0">
                        <a:pos x="57" y="11"/>
                      </a:cxn>
                      <a:cxn ang="0">
                        <a:pos x="57" y="9"/>
                      </a:cxn>
                      <a:cxn ang="0">
                        <a:pos x="57" y="6"/>
                      </a:cxn>
                      <a:cxn ang="0">
                        <a:pos x="55" y="6"/>
                      </a:cxn>
                      <a:cxn ang="0">
                        <a:pos x="55" y="4"/>
                      </a:cxn>
                      <a:cxn ang="0">
                        <a:pos x="51" y="4"/>
                      </a:cxn>
                      <a:cxn ang="0">
                        <a:pos x="46" y="0"/>
                      </a:cxn>
                      <a:cxn ang="0">
                        <a:pos x="11" y="0"/>
                      </a:cxn>
                    </a:cxnLst>
                    <a:rect l="0" t="0" r="r" b="b"/>
                    <a:pathLst>
                      <a:path w="57" h="22">
                        <a:moveTo>
                          <a:pt x="11" y="0"/>
                        </a:moveTo>
                        <a:lnTo>
                          <a:pt x="8" y="0"/>
                        </a:lnTo>
                        <a:lnTo>
                          <a:pt x="6" y="4"/>
                        </a:lnTo>
                        <a:lnTo>
                          <a:pt x="6" y="4"/>
                        </a:lnTo>
                        <a:lnTo>
                          <a:pt x="2" y="6"/>
                        </a:lnTo>
                        <a:lnTo>
                          <a:pt x="0" y="6"/>
                        </a:lnTo>
                        <a:lnTo>
                          <a:pt x="0" y="9"/>
                        </a:lnTo>
                        <a:lnTo>
                          <a:pt x="0" y="11"/>
                        </a:lnTo>
                        <a:lnTo>
                          <a:pt x="0" y="11"/>
                        </a:lnTo>
                        <a:lnTo>
                          <a:pt x="0" y="15"/>
                        </a:lnTo>
                        <a:lnTo>
                          <a:pt x="0" y="17"/>
                        </a:lnTo>
                        <a:lnTo>
                          <a:pt x="0" y="20"/>
                        </a:lnTo>
                        <a:lnTo>
                          <a:pt x="2" y="20"/>
                        </a:lnTo>
                        <a:lnTo>
                          <a:pt x="6" y="22"/>
                        </a:lnTo>
                        <a:lnTo>
                          <a:pt x="6" y="22"/>
                        </a:lnTo>
                        <a:lnTo>
                          <a:pt x="8" y="22"/>
                        </a:lnTo>
                        <a:lnTo>
                          <a:pt x="44" y="22"/>
                        </a:lnTo>
                        <a:lnTo>
                          <a:pt x="49" y="22"/>
                        </a:lnTo>
                        <a:lnTo>
                          <a:pt x="51" y="22"/>
                        </a:lnTo>
                        <a:lnTo>
                          <a:pt x="55" y="22"/>
                        </a:lnTo>
                        <a:lnTo>
                          <a:pt x="55" y="20"/>
                        </a:lnTo>
                        <a:lnTo>
                          <a:pt x="57" y="20"/>
                        </a:lnTo>
                        <a:lnTo>
                          <a:pt x="57" y="17"/>
                        </a:lnTo>
                        <a:lnTo>
                          <a:pt x="57" y="15"/>
                        </a:lnTo>
                        <a:lnTo>
                          <a:pt x="57" y="11"/>
                        </a:lnTo>
                        <a:lnTo>
                          <a:pt x="57" y="11"/>
                        </a:lnTo>
                        <a:lnTo>
                          <a:pt x="57" y="9"/>
                        </a:lnTo>
                        <a:lnTo>
                          <a:pt x="57" y="6"/>
                        </a:lnTo>
                        <a:lnTo>
                          <a:pt x="55" y="6"/>
                        </a:lnTo>
                        <a:lnTo>
                          <a:pt x="55" y="4"/>
                        </a:lnTo>
                        <a:lnTo>
                          <a:pt x="51" y="4"/>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6" name="Line 214"/>
                  <p:cNvSpPr>
                    <a:spLocks noChangeShapeType="1"/>
                  </p:cNvSpPr>
                  <p:nvPr/>
                </p:nvSpPr>
                <p:spPr bwMode="auto">
                  <a:xfrm>
                    <a:off x="3581" y="14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07" name="Freeform 215"/>
                  <p:cNvSpPr>
                    <a:spLocks/>
                  </p:cNvSpPr>
                  <p:nvPr/>
                </p:nvSpPr>
                <p:spPr bwMode="auto">
                  <a:xfrm>
                    <a:off x="3581" y="1451"/>
                    <a:ext cx="5" cy="22"/>
                  </a:xfrm>
                  <a:custGeom>
                    <a:avLst/>
                    <a:gdLst/>
                    <a:ahLst/>
                    <a:cxnLst>
                      <a:cxn ang="0">
                        <a:pos x="0" y="37"/>
                      </a:cxn>
                      <a:cxn ang="0">
                        <a:pos x="0" y="41"/>
                      </a:cxn>
                      <a:cxn ang="0">
                        <a:pos x="3" y="43"/>
                      </a:cxn>
                      <a:cxn ang="0">
                        <a:pos x="3" y="46"/>
                      </a:cxn>
                      <a:cxn ang="0">
                        <a:pos x="3" y="46"/>
                      </a:cxn>
                      <a:cxn ang="0">
                        <a:pos x="5" y="48"/>
                      </a:cxn>
                      <a:cxn ang="0">
                        <a:pos x="9" y="48"/>
                      </a:cxn>
                      <a:cxn ang="0">
                        <a:pos x="11" y="48"/>
                      </a:cxn>
                      <a:cxn ang="0">
                        <a:pos x="11" y="48"/>
                      </a:cxn>
                      <a:cxn ang="0">
                        <a:pos x="14" y="48"/>
                      </a:cxn>
                      <a:cxn ang="0">
                        <a:pos x="16" y="48"/>
                      </a:cxn>
                      <a:cxn ang="0">
                        <a:pos x="20" y="48"/>
                      </a:cxn>
                      <a:cxn ang="0">
                        <a:pos x="20" y="46"/>
                      </a:cxn>
                      <a:cxn ang="0">
                        <a:pos x="22" y="46"/>
                      </a:cxn>
                      <a:cxn ang="0">
                        <a:pos x="22" y="43"/>
                      </a:cxn>
                      <a:cxn ang="0">
                        <a:pos x="22" y="41"/>
                      </a:cxn>
                      <a:cxn ang="0">
                        <a:pos x="22" y="13"/>
                      </a:cxn>
                      <a:cxn ang="0">
                        <a:pos x="22" y="8"/>
                      </a:cxn>
                      <a:cxn ang="0">
                        <a:pos x="22" y="6"/>
                      </a:cxn>
                      <a:cxn ang="0">
                        <a:pos x="22" y="6"/>
                      </a:cxn>
                      <a:cxn ang="0">
                        <a:pos x="20" y="2"/>
                      </a:cxn>
                      <a:cxn ang="0">
                        <a:pos x="20" y="2"/>
                      </a:cxn>
                      <a:cxn ang="0">
                        <a:pos x="16" y="0"/>
                      </a:cxn>
                      <a:cxn ang="0">
                        <a:pos x="14" y="0"/>
                      </a:cxn>
                      <a:cxn ang="0">
                        <a:pos x="11" y="0"/>
                      </a:cxn>
                      <a:cxn ang="0">
                        <a:pos x="11" y="0"/>
                      </a:cxn>
                      <a:cxn ang="0">
                        <a:pos x="9" y="0"/>
                      </a:cxn>
                      <a:cxn ang="0">
                        <a:pos x="5" y="2"/>
                      </a:cxn>
                      <a:cxn ang="0">
                        <a:pos x="3" y="2"/>
                      </a:cxn>
                      <a:cxn ang="0">
                        <a:pos x="3" y="6"/>
                      </a:cxn>
                      <a:cxn ang="0">
                        <a:pos x="3" y="6"/>
                      </a:cxn>
                      <a:cxn ang="0">
                        <a:pos x="0" y="10"/>
                      </a:cxn>
                      <a:cxn ang="0">
                        <a:pos x="0" y="37"/>
                      </a:cxn>
                    </a:cxnLst>
                    <a:rect l="0" t="0" r="r" b="b"/>
                    <a:pathLst>
                      <a:path w="22" h="48">
                        <a:moveTo>
                          <a:pt x="0" y="37"/>
                        </a:moveTo>
                        <a:lnTo>
                          <a:pt x="0" y="41"/>
                        </a:lnTo>
                        <a:lnTo>
                          <a:pt x="3" y="43"/>
                        </a:lnTo>
                        <a:lnTo>
                          <a:pt x="3" y="46"/>
                        </a:lnTo>
                        <a:lnTo>
                          <a:pt x="3" y="46"/>
                        </a:lnTo>
                        <a:lnTo>
                          <a:pt x="5" y="48"/>
                        </a:lnTo>
                        <a:lnTo>
                          <a:pt x="9" y="48"/>
                        </a:lnTo>
                        <a:lnTo>
                          <a:pt x="11" y="48"/>
                        </a:lnTo>
                        <a:lnTo>
                          <a:pt x="11" y="48"/>
                        </a:lnTo>
                        <a:lnTo>
                          <a:pt x="14" y="48"/>
                        </a:lnTo>
                        <a:lnTo>
                          <a:pt x="16" y="48"/>
                        </a:lnTo>
                        <a:lnTo>
                          <a:pt x="20" y="48"/>
                        </a:lnTo>
                        <a:lnTo>
                          <a:pt x="20" y="46"/>
                        </a:lnTo>
                        <a:lnTo>
                          <a:pt x="22" y="46"/>
                        </a:lnTo>
                        <a:lnTo>
                          <a:pt x="22" y="43"/>
                        </a:lnTo>
                        <a:lnTo>
                          <a:pt x="22" y="41"/>
                        </a:lnTo>
                        <a:lnTo>
                          <a:pt x="22" y="13"/>
                        </a:lnTo>
                        <a:lnTo>
                          <a:pt x="22" y="8"/>
                        </a:lnTo>
                        <a:lnTo>
                          <a:pt x="22" y="6"/>
                        </a:lnTo>
                        <a:lnTo>
                          <a:pt x="22" y="6"/>
                        </a:lnTo>
                        <a:lnTo>
                          <a:pt x="20" y="2"/>
                        </a:lnTo>
                        <a:lnTo>
                          <a:pt x="20" y="2"/>
                        </a:lnTo>
                        <a:lnTo>
                          <a:pt x="16" y="0"/>
                        </a:lnTo>
                        <a:lnTo>
                          <a:pt x="14" y="0"/>
                        </a:lnTo>
                        <a:lnTo>
                          <a:pt x="11" y="0"/>
                        </a:lnTo>
                        <a:lnTo>
                          <a:pt x="11" y="0"/>
                        </a:lnTo>
                        <a:lnTo>
                          <a:pt x="9" y="0"/>
                        </a:lnTo>
                        <a:lnTo>
                          <a:pt x="5" y="2"/>
                        </a:lnTo>
                        <a:lnTo>
                          <a:pt x="3" y="2"/>
                        </a:lnTo>
                        <a:lnTo>
                          <a:pt x="3" y="6"/>
                        </a:lnTo>
                        <a:lnTo>
                          <a:pt x="3" y="6"/>
                        </a:lnTo>
                        <a:lnTo>
                          <a:pt x="0" y="10"/>
                        </a:lnTo>
                        <a:lnTo>
                          <a:pt x="0" y="3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nvGrpSpPr>
                  <p:cNvPr id="144600" name="Group 216"/>
                  <p:cNvGrpSpPr>
                    <a:grpSpLocks/>
                  </p:cNvGrpSpPr>
                  <p:nvPr/>
                </p:nvGrpSpPr>
                <p:grpSpPr bwMode="auto">
                  <a:xfrm>
                    <a:off x="1492" y="1144"/>
                    <a:ext cx="2630" cy="2048"/>
                    <a:chOff x="1492" y="1144"/>
                    <a:chExt cx="2630" cy="2048"/>
                  </a:xfrm>
                </p:grpSpPr>
                <p:sp>
                  <p:nvSpPr>
                    <p:cNvPr id="1595609" name="Line 217"/>
                    <p:cNvSpPr>
                      <a:spLocks noChangeShapeType="1"/>
                    </p:cNvSpPr>
                    <p:nvPr/>
                  </p:nvSpPr>
                  <p:spPr bwMode="auto">
                    <a:xfrm>
                      <a:off x="3574" y="145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0" name="Line 218"/>
                    <p:cNvSpPr>
                      <a:spLocks noChangeShapeType="1"/>
                    </p:cNvSpPr>
                    <p:nvPr/>
                  </p:nvSpPr>
                  <p:spPr bwMode="auto">
                    <a:xfrm>
                      <a:off x="3583" y="145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1" name="Freeform 219"/>
                    <p:cNvSpPr>
                      <a:spLocks/>
                    </p:cNvSpPr>
                    <p:nvPr/>
                  </p:nvSpPr>
                  <p:spPr bwMode="auto">
                    <a:xfrm>
                      <a:off x="3581" y="1451"/>
                      <a:ext cx="8" cy="5"/>
                    </a:xfrm>
                    <a:custGeom>
                      <a:avLst/>
                      <a:gdLst/>
                      <a:ahLst/>
                      <a:cxnLst>
                        <a:cxn ang="0">
                          <a:pos x="11" y="0"/>
                        </a:cxn>
                        <a:cxn ang="0">
                          <a:pos x="11" y="0"/>
                        </a:cxn>
                        <a:cxn ang="0">
                          <a:pos x="9" y="0"/>
                        </a:cxn>
                        <a:cxn ang="0">
                          <a:pos x="5" y="2"/>
                        </a:cxn>
                        <a:cxn ang="0">
                          <a:pos x="3" y="2"/>
                        </a:cxn>
                        <a:cxn ang="0">
                          <a:pos x="3" y="6"/>
                        </a:cxn>
                        <a:cxn ang="0">
                          <a:pos x="3" y="6"/>
                        </a:cxn>
                        <a:cxn ang="0">
                          <a:pos x="0" y="8"/>
                        </a:cxn>
                        <a:cxn ang="0">
                          <a:pos x="0" y="10"/>
                        </a:cxn>
                        <a:cxn ang="0">
                          <a:pos x="0" y="13"/>
                        </a:cxn>
                        <a:cxn ang="0">
                          <a:pos x="3" y="13"/>
                        </a:cxn>
                        <a:cxn ang="0">
                          <a:pos x="3" y="16"/>
                        </a:cxn>
                        <a:cxn ang="0">
                          <a:pos x="3" y="19"/>
                        </a:cxn>
                        <a:cxn ang="0">
                          <a:pos x="5" y="19"/>
                        </a:cxn>
                        <a:cxn ang="0">
                          <a:pos x="9" y="21"/>
                        </a:cxn>
                        <a:cxn ang="0">
                          <a:pos x="11" y="21"/>
                        </a:cxn>
                        <a:cxn ang="0">
                          <a:pos x="22" y="21"/>
                        </a:cxn>
                        <a:cxn ang="0">
                          <a:pos x="27" y="21"/>
                        </a:cxn>
                        <a:cxn ang="0">
                          <a:pos x="27" y="21"/>
                        </a:cxn>
                        <a:cxn ang="0">
                          <a:pos x="31" y="19"/>
                        </a:cxn>
                        <a:cxn ang="0">
                          <a:pos x="33" y="19"/>
                        </a:cxn>
                        <a:cxn ang="0">
                          <a:pos x="33" y="16"/>
                        </a:cxn>
                        <a:cxn ang="0">
                          <a:pos x="36" y="13"/>
                        </a:cxn>
                        <a:cxn ang="0">
                          <a:pos x="36" y="13"/>
                        </a:cxn>
                        <a:cxn ang="0">
                          <a:pos x="36" y="10"/>
                        </a:cxn>
                        <a:cxn ang="0">
                          <a:pos x="36" y="8"/>
                        </a:cxn>
                        <a:cxn ang="0">
                          <a:pos x="36" y="6"/>
                        </a:cxn>
                        <a:cxn ang="0">
                          <a:pos x="33" y="6"/>
                        </a:cxn>
                        <a:cxn ang="0">
                          <a:pos x="33" y="2"/>
                        </a:cxn>
                        <a:cxn ang="0">
                          <a:pos x="31" y="2"/>
                        </a:cxn>
                        <a:cxn ang="0">
                          <a:pos x="27" y="0"/>
                        </a:cxn>
                        <a:cxn ang="0">
                          <a:pos x="22" y="0"/>
                        </a:cxn>
                        <a:cxn ang="0">
                          <a:pos x="11" y="0"/>
                        </a:cxn>
                      </a:cxnLst>
                      <a:rect l="0" t="0" r="r" b="b"/>
                      <a:pathLst>
                        <a:path w="36" h="21">
                          <a:moveTo>
                            <a:pt x="11" y="0"/>
                          </a:moveTo>
                          <a:lnTo>
                            <a:pt x="11" y="0"/>
                          </a:lnTo>
                          <a:lnTo>
                            <a:pt x="9" y="0"/>
                          </a:lnTo>
                          <a:lnTo>
                            <a:pt x="5" y="2"/>
                          </a:lnTo>
                          <a:lnTo>
                            <a:pt x="3" y="2"/>
                          </a:lnTo>
                          <a:lnTo>
                            <a:pt x="3" y="6"/>
                          </a:lnTo>
                          <a:lnTo>
                            <a:pt x="3" y="6"/>
                          </a:lnTo>
                          <a:lnTo>
                            <a:pt x="0" y="8"/>
                          </a:lnTo>
                          <a:lnTo>
                            <a:pt x="0" y="10"/>
                          </a:lnTo>
                          <a:lnTo>
                            <a:pt x="0" y="13"/>
                          </a:lnTo>
                          <a:lnTo>
                            <a:pt x="3" y="13"/>
                          </a:lnTo>
                          <a:lnTo>
                            <a:pt x="3" y="16"/>
                          </a:lnTo>
                          <a:lnTo>
                            <a:pt x="3" y="19"/>
                          </a:lnTo>
                          <a:lnTo>
                            <a:pt x="5" y="19"/>
                          </a:lnTo>
                          <a:lnTo>
                            <a:pt x="9" y="21"/>
                          </a:lnTo>
                          <a:lnTo>
                            <a:pt x="11" y="21"/>
                          </a:lnTo>
                          <a:lnTo>
                            <a:pt x="22" y="21"/>
                          </a:lnTo>
                          <a:lnTo>
                            <a:pt x="27" y="21"/>
                          </a:lnTo>
                          <a:lnTo>
                            <a:pt x="27" y="21"/>
                          </a:lnTo>
                          <a:lnTo>
                            <a:pt x="31" y="19"/>
                          </a:lnTo>
                          <a:lnTo>
                            <a:pt x="33" y="19"/>
                          </a:lnTo>
                          <a:lnTo>
                            <a:pt x="33" y="16"/>
                          </a:lnTo>
                          <a:lnTo>
                            <a:pt x="36" y="13"/>
                          </a:lnTo>
                          <a:lnTo>
                            <a:pt x="36" y="13"/>
                          </a:lnTo>
                          <a:lnTo>
                            <a:pt x="36" y="10"/>
                          </a:lnTo>
                          <a:lnTo>
                            <a:pt x="36" y="8"/>
                          </a:lnTo>
                          <a:lnTo>
                            <a:pt x="36" y="6"/>
                          </a:lnTo>
                          <a:lnTo>
                            <a:pt x="33" y="6"/>
                          </a:lnTo>
                          <a:lnTo>
                            <a:pt x="33" y="2"/>
                          </a:lnTo>
                          <a:lnTo>
                            <a:pt x="31"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2" name="Line 220"/>
                    <p:cNvSpPr>
                      <a:spLocks noChangeShapeType="1"/>
                    </p:cNvSpPr>
                    <p:nvPr/>
                  </p:nvSpPr>
                  <p:spPr bwMode="auto">
                    <a:xfrm>
                      <a:off x="3584" y="145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3" name="Freeform 221"/>
                    <p:cNvSpPr>
                      <a:spLocks/>
                    </p:cNvSpPr>
                    <p:nvPr/>
                  </p:nvSpPr>
                  <p:spPr bwMode="auto">
                    <a:xfrm>
                      <a:off x="3584" y="1443"/>
                      <a:ext cx="5" cy="13"/>
                    </a:xfrm>
                    <a:custGeom>
                      <a:avLst/>
                      <a:gdLst/>
                      <a:ahLst/>
                      <a:cxnLst>
                        <a:cxn ang="0">
                          <a:pos x="0" y="40"/>
                        </a:cxn>
                        <a:cxn ang="0">
                          <a:pos x="0" y="43"/>
                        </a:cxn>
                        <a:cxn ang="0">
                          <a:pos x="0" y="43"/>
                        </a:cxn>
                        <a:cxn ang="0">
                          <a:pos x="2" y="46"/>
                        </a:cxn>
                        <a:cxn ang="0">
                          <a:pos x="2" y="49"/>
                        </a:cxn>
                        <a:cxn ang="0">
                          <a:pos x="6" y="49"/>
                        </a:cxn>
                        <a:cxn ang="0">
                          <a:pos x="6" y="51"/>
                        </a:cxn>
                        <a:cxn ang="0">
                          <a:pos x="8" y="51"/>
                        </a:cxn>
                        <a:cxn ang="0">
                          <a:pos x="11" y="51"/>
                        </a:cxn>
                        <a:cxn ang="0">
                          <a:pos x="13" y="51"/>
                        </a:cxn>
                        <a:cxn ang="0">
                          <a:pos x="13" y="51"/>
                        </a:cxn>
                        <a:cxn ang="0">
                          <a:pos x="17" y="49"/>
                        </a:cxn>
                        <a:cxn ang="0">
                          <a:pos x="19" y="49"/>
                        </a:cxn>
                        <a:cxn ang="0">
                          <a:pos x="19" y="46"/>
                        </a:cxn>
                        <a:cxn ang="0">
                          <a:pos x="22" y="43"/>
                        </a:cxn>
                        <a:cxn ang="0">
                          <a:pos x="22" y="43"/>
                        </a:cxn>
                        <a:cxn ang="0">
                          <a:pos x="22" y="16"/>
                        </a:cxn>
                        <a:cxn ang="0">
                          <a:pos x="22" y="11"/>
                        </a:cxn>
                        <a:cxn ang="0">
                          <a:pos x="22" y="8"/>
                        </a:cxn>
                        <a:cxn ang="0">
                          <a:pos x="19" y="5"/>
                        </a:cxn>
                        <a:cxn ang="0">
                          <a:pos x="19" y="3"/>
                        </a:cxn>
                        <a:cxn ang="0">
                          <a:pos x="17" y="3"/>
                        </a:cxn>
                        <a:cxn ang="0">
                          <a:pos x="13" y="3"/>
                        </a:cxn>
                        <a:cxn ang="0">
                          <a:pos x="13" y="0"/>
                        </a:cxn>
                        <a:cxn ang="0">
                          <a:pos x="11" y="0"/>
                        </a:cxn>
                        <a:cxn ang="0">
                          <a:pos x="8" y="0"/>
                        </a:cxn>
                        <a:cxn ang="0">
                          <a:pos x="6" y="3"/>
                        </a:cxn>
                        <a:cxn ang="0">
                          <a:pos x="6" y="3"/>
                        </a:cxn>
                        <a:cxn ang="0">
                          <a:pos x="2" y="3"/>
                        </a:cxn>
                        <a:cxn ang="0">
                          <a:pos x="2" y="5"/>
                        </a:cxn>
                        <a:cxn ang="0">
                          <a:pos x="0" y="8"/>
                        </a:cxn>
                        <a:cxn ang="0">
                          <a:pos x="0" y="14"/>
                        </a:cxn>
                        <a:cxn ang="0">
                          <a:pos x="0" y="40"/>
                        </a:cxn>
                      </a:cxnLst>
                      <a:rect l="0" t="0" r="r" b="b"/>
                      <a:pathLst>
                        <a:path w="22" h="51">
                          <a:moveTo>
                            <a:pt x="0" y="40"/>
                          </a:moveTo>
                          <a:lnTo>
                            <a:pt x="0" y="43"/>
                          </a:lnTo>
                          <a:lnTo>
                            <a:pt x="0" y="43"/>
                          </a:lnTo>
                          <a:lnTo>
                            <a:pt x="2" y="46"/>
                          </a:lnTo>
                          <a:lnTo>
                            <a:pt x="2" y="49"/>
                          </a:lnTo>
                          <a:lnTo>
                            <a:pt x="6" y="49"/>
                          </a:lnTo>
                          <a:lnTo>
                            <a:pt x="6" y="51"/>
                          </a:lnTo>
                          <a:lnTo>
                            <a:pt x="8" y="51"/>
                          </a:lnTo>
                          <a:lnTo>
                            <a:pt x="11" y="51"/>
                          </a:lnTo>
                          <a:lnTo>
                            <a:pt x="13" y="51"/>
                          </a:lnTo>
                          <a:lnTo>
                            <a:pt x="13" y="51"/>
                          </a:lnTo>
                          <a:lnTo>
                            <a:pt x="17" y="49"/>
                          </a:lnTo>
                          <a:lnTo>
                            <a:pt x="19" y="49"/>
                          </a:lnTo>
                          <a:lnTo>
                            <a:pt x="19" y="46"/>
                          </a:lnTo>
                          <a:lnTo>
                            <a:pt x="22" y="43"/>
                          </a:lnTo>
                          <a:lnTo>
                            <a:pt x="22" y="43"/>
                          </a:lnTo>
                          <a:lnTo>
                            <a:pt x="22" y="16"/>
                          </a:lnTo>
                          <a:lnTo>
                            <a:pt x="22" y="11"/>
                          </a:lnTo>
                          <a:lnTo>
                            <a:pt x="22" y="8"/>
                          </a:lnTo>
                          <a:lnTo>
                            <a:pt x="19" y="5"/>
                          </a:lnTo>
                          <a:lnTo>
                            <a:pt x="19" y="3"/>
                          </a:lnTo>
                          <a:lnTo>
                            <a:pt x="17" y="3"/>
                          </a:lnTo>
                          <a:lnTo>
                            <a:pt x="13" y="3"/>
                          </a:lnTo>
                          <a:lnTo>
                            <a:pt x="13" y="0"/>
                          </a:lnTo>
                          <a:lnTo>
                            <a:pt x="11" y="0"/>
                          </a:lnTo>
                          <a:lnTo>
                            <a:pt x="8" y="0"/>
                          </a:lnTo>
                          <a:lnTo>
                            <a:pt x="6" y="3"/>
                          </a:lnTo>
                          <a:lnTo>
                            <a:pt x="6" y="3"/>
                          </a:lnTo>
                          <a:lnTo>
                            <a:pt x="2" y="3"/>
                          </a:lnTo>
                          <a:lnTo>
                            <a:pt x="2" y="5"/>
                          </a:lnTo>
                          <a:lnTo>
                            <a:pt x="0" y="8"/>
                          </a:lnTo>
                          <a:lnTo>
                            <a:pt x="0" y="14"/>
                          </a:lnTo>
                          <a:lnTo>
                            <a:pt x="0" y="4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4" name="Line 222"/>
                    <p:cNvSpPr>
                      <a:spLocks noChangeShapeType="1"/>
                    </p:cNvSpPr>
                    <p:nvPr/>
                  </p:nvSpPr>
                  <p:spPr bwMode="auto">
                    <a:xfrm>
                      <a:off x="3587" y="144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5" name="Freeform 223"/>
                    <p:cNvSpPr>
                      <a:spLocks/>
                    </p:cNvSpPr>
                    <p:nvPr/>
                  </p:nvSpPr>
                  <p:spPr bwMode="auto">
                    <a:xfrm>
                      <a:off x="3584" y="1443"/>
                      <a:ext cx="11" cy="5"/>
                    </a:xfrm>
                    <a:custGeom>
                      <a:avLst/>
                      <a:gdLst/>
                      <a:ahLst/>
                      <a:cxnLst>
                        <a:cxn ang="0">
                          <a:pos x="11" y="0"/>
                        </a:cxn>
                        <a:cxn ang="0">
                          <a:pos x="8" y="0"/>
                        </a:cxn>
                        <a:cxn ang="0">
                          <a:pos x="6" y="3"/>
                        </a:cxn>
                        <a:cxn ang="0">
                          <a:pos x="6" y="3"/>
                        </a:cxn>
                        <a:cxn ang="0">
                          <a:pos x="2" y="3"/>
                        </a:cxn>
                        <a:cxn ang="0">
                          <a:pos x="2" y="5"/>
                        </a:cxn>
                        <a:cxn ang="0">
                          <a:pos x="0" y="8"/>
                        </a:cxn>
                        <a:cxn ang="0">
                          <a:pos x="0" y="11"/>
                        </a:cxn>
                        <a:cxn ang="0">
                          <a:pos x="0" y="11"/>
                        </a:cxn>
                        <a:cxn ang="0">
                          <a:pos x="0" y="14"/>
                        </a:cxn>
                        <a:cxn ang="0">
                          <a:pos x="0" y="16"/>
                        </a:cxn>
                        <a:cxn ang="0">
                          <a:pos x="2" y="19"/>
                        </a:cxn>
                        <a:cxn ang="0">
                          <a:pos x="2" y="19"/>
                        </a:cxn>
                        <a:cxn ang="0">
                          <a:pos x="6" y="22"/>
                        </a:cxn>
                        <a:cxn ang="0">
                          <a:pos x="6" y="22"/>
                        </a:cxn>
                        <a:cxn ang="0">
                          <a:pos x="8" y="22"/>
                        </a:cxn>
                        <a:cxn ang="0">
                          <a:pos x="32" y="22"/>
                        </a:cxn>
                        <a:cxn ang="0">
                          <a:pos x="37" y="22"/>
                        </a:cxn>
                        <a:cxn ang="0">
                          <a:pos x="37" y="22"/>
                        </a:cxn>
                        <a:cxn ang="0">
                          <a:pos x="41" y="22"/>
                        </a:cxn>
                        <a:cxn ang="0">
                          <a:pos x="43" y="19"/>
                        </a:cxn>
                        <a:cxn ang="0">
                          <a:pos x="43" y="19"/>
                        </a:cxn>
                        <a:cxn ang="0">
                          <a:pos x="46" y="16"/>
                        </a:cxn>
                        <a:cxn ang="0">
                          <a:pos x="46" y="14"/>
                        </a:cxn>
                        <a:cxn ang="0">
                          <a:pos x="46" y="11"/>
                        </a:cxn>
                        <a:cxn ang="0">
                          <a:pos x="46" y="11"/>
                        </a:cxn>
                        <a:cxn ang="0">
                          <a:pos x="46" y="8"/>
                        </a:cxn>
                        <a:cxn ang="0">
                          <a:pos x="43" y="5"/>
                        </a:cxn>
                        <a:cxn ang="0">
                          <a:pos x="43" y="3"/>
                        </a:cxn>
                        <a:cxn ang="0">
                          <a:pos x="41" y="3"/>
                        </a:cxn>
                        <a:cxn ang="0">
                          <a:pos x="37" y="3"/>
                        </a:cxn>
                        <a:cxn ang="0">
                          <a:pos x="35" y="0"/>
                        </a:cxn>
                        <a:cxn ang="0">
                          <a:pos x="11" y="0"/>
                        </a:cxn>
                      </a:cxnLst>
                      <a:rect l="0" t="0" r="r" b="b"/>
                      <a:pathLst>
                        <a:path w="46" h="22">
                          <a:moveTo>
                            <a:pt x="11" y="0"/>
                          </a:moveTo>
                          <a:lnTo>
                            <a:pt x="8" y="0"/>
                          </a:lnTo>
                          <a:lnTo>
                            <a:pt x="6" y="3"/>
                          </a:lnTo>
                          <a:lnTo>
                            <a:pt x="6" y="3"/>
                          </a:lnTo>
                          <a:lnTo>
                            <a:pt x="2" y="3"/>
                          </a:lnTo>
                          <a:lnTo>
                            <a:pt x="2" y="5"/>
                          </a:lnTo>
                          <a:lnTo>
                            <a:pt x="0" y="8"/>
                          </a:lnTo>
                          <a:lnTo>
                            <a:pt x="0" y="11"/>
                          </a:lnTo>
                          <a:lnTo>
                            <a:pt x="0" y="11"/>
                          </a:lnTo>
                          <a:lnTo>
                            <a:pt x="0" y="14"/>
                          </a:lnTo>
                          <a:lnTo>
                            <a:pt x="0" y="16"/>
                          </a:lnTo>
                          <a:lnTo>
                            <a:pt x="2" y="19"/>
                          </a:lnTo>
                          <a:lnTo>
                            <a:pt x="2" y="19"/>
                          </a:lnTo>
                          <a:lnTo>
                            <a:pt x="6" y="22"/>
                          </a:lnTo>
                          <a:lnTo>
                            <a:pt x="6" y="22"/>
                          </a:lnTo>
                          <a:lnTo>
                            <a:pt x="8" y="22"/>
                          </a:lnTo>
                          <a:lnTo>
                            <a:pt x="32" y="22"/>
                          </a:lnTo>
                          <a:lnTo>
                            <a:pt x="37" y="22"/>
                          </a:lnTo>
                          <a:lnTo>
                            <a:pt x="37" y="22"/>
                          </a:lnTo>
                          <a:lnTo>
                            <a:pt x="41" y="22"/>
                          </a:lnTo>
                          <a:lnTo>
                            <a:pt x="43" y="19"/>
                          </a:lnTo>
                          <a:lnTo>
                            <a:pt x="43" y="19"/>
                          </a:lnTo>
                          <a:lnTo>
                            <a:pt x="46" y="16"/>
                          </a:lnTo>
                          <a:lnTo>
                            <a:pt x="46" y="14"/>
                          </a:lnTo>
                          <a:lnTo>
                            <a:pt x="46" y="11"/>
                          </a:lnTo>
                          <a:lnTo>
                            <a:pt x="46" y="11"/>
                          </a:lnTo>
                          <a:lnTo>
                            <a:pt x="46" y="8"/>
                          </a:lnTo>
                          <a:lnTo>
                            <a:pt x="43" y="5"/>
                          </a:lnTo>
                          <a:lnTo>
                            <a:pt x="43" y="3"/>
                          </a:lnTo>
                          <a:lnTo>
                            <a:pt x="41" y="3"/>
                          </a:lnTo>
                          <a:lnTo>
                            <a:pt x="37"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6" name="Line 224"/>
                    <p:cNvSpPr>
                      <a:spLocks noChangeShapeType="1"/>
                    </p:cNvSpPr>
                    <p:nvPr/>
                  </p:nvSpPr>
                  <p:spPr bwMode="auto">
                    <a:xfrm>
                      <a:off x="3590" y="144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7" name="Freeform 225"/>
                    <p:cNvSpPr>
                      <a:spLocks/>
                    </p:cNvSpPr>
                    <p:nvPr/>
                  </p:nvSpPr>
                  <p:spPr bwMode="auto">
                    <a:xfrm>
                      <a:off x="3590" y="1437"/>
                      <a:ext cx="5" cy="11"/>
                    </a:xfrm>
                    <a:custGeom>
                      <a:avLst/>
                      <a:gdLst/>
                      <a:ahLst/>
                      <a:cxnLst>
                        <a:cxn ang="0">
                          <a:pos x="0" y="39"/>
                        </a:cxn>
                        <a:cxn ang="0">
                          <a:pos x="0" y="42"/>
                        </a:cxn>
                        <a:cxn ang="0">
                          <a:pos x="0" y="44"/>
                        </a:cxn>
                        <a:cxn ang="0">
                          <a:pos x="2" y="47"/>
                        </a:cxn>
                        <a:cxn ang="0">
                          <a:pos x="2" y="47"/>
                        </a:cxn>
                        <a:cxn ang="0">
                          <a:pos x="6" y="50"/>
                        </a:cxn>
                        <a:cxn ang="0">
                          <a:pos x="6" y="50"/>
                        </a:cxn>
                        <a:cxn ang="0">
                          <a:pos x="8" y="50"/>
                        </a:cxn>
                        <a:cxn ang="0">
                          <a:pos x="11" y="50"/>
                        </a:cxn>
                        <a:cxn ang="0">
                          <a:pos x="13" y="50"/>
                        </a:cxn>
                        <a:cxn ang="0">
                          <a:pos x="13" y="50"/>
                        </a:cxn>
                        <a:cxn ang="0">
                          <a:pos x="17" y="50"/>
                        </a:cxn>
                        <a:cxn ang="0">
                          <a:pos x="19" y="47"/>
                        </a:cxn>
                        <a:cxn ang="0">
                          <a:pos x="19" y="47"/>
                        </a:cxn>
                        <a:cxn ang="0">
                          <a:pos x="22" y="44"/>
                        </a:cxn>
                        <a:cxn ang="0">
                          <a:pos x="22" y="42"/>
                        </a:cxn>
                        <a:cxn ang="0">
                          <a:pos x="22" y="15"/>
                        </a:cxn>
                        <a:cxn ang="0">
                          <a:pos x="22" y="9"/>
                        </a:cxn>
                        <a:cxn ang="0">
                          <a:pos x="22" y="6"/>
                        </a:cxn>
                        <a:cxn ang="0">
                          <a:pos x="19" y="4"/>
                        </a:cxn>
                        <a:cxn ang="0">
                          <a:pos x="19" y="4"/>
                        </a:cxn>
                        <a:cxn ang="0">
                          <a:pos x="17" y="0"/>
                        </a:cxn>
                        <a:cxn ang="0">
                          <a:pos x="13" y="0"/>
                        </a:cxn>
                        <a:cxn ang="0">
                          <a:pos x="13" y="0"/>
                        </a:cxn>
                        <a:cxn ang="0">
                          <a:pos x="11" y="0"/>
                        </a:cxn>
                        <a:cxn ang="0">
                          <a:pos x="8" y="0"/>
                        </a:cxn>
                        <a:cxn ang="0">
                          <a:pos x="6" y="0"/>
                        </a:cxn>
                        <a:cxn ang="0">
                          <a:pos x="6" y="0"/>
                        </a:cxn>
                        <a:cxn ang="0">
                          <a:pos x="2" y="4"/>
                        </a:cxn>
                        <a:cxn ang="0">
                          <a:pos x="2" y="4"/>
                        </a:cxn>
                        <a:cxn ang="0">
                          <a:pos x="0" y="6"/>
                        </a:cxn>
                        <a:cxn ang="0">
                          <a:pos x="0" y="11"/>
                        </a:cxn>
                        <a:cxn ang="0">
                          <a:pos x="0" y="39"/>
                        </a:cxn>
                      </a:cxnLst>
                      <a:rect l="0" t="0" r="r" b="b"/>
                      <a:pathLst>
                        <a:path w="22" h="50">
                          <a:moveTo>
                            <a:pt x="0" y="39"/>
                          </a:moveTo>
                          <a:lnTo>
                            <a:pt x="0" y="42"/>
                          </a:lnTo>
                          <a:lnTo>
                            <a:pt x="0" y="44"/>
                          </a:lnTo>
                          <a:lnTo>
                            <a:pt x="2" y="47"/>
                          </a:lnTo>
                          <a:lnTo>
                            <a:pt x="2" y="47"/>
                          </a:lnTo>
                          <a:lnTo>
                            <a:pt x="6" y="50"/>
                          </a:lnTo>
                          <a:lnTo>
                            <a:pt x="6" y="50"/>
                          </a:lnTo>
                          <a:lnTo>
                            <a:pt x="8" y="50"/>
                          </a:lnTo>
                          <a:lnTo>
                            <a:pt x="11" y="50"/>
                          </a:lnTo>
                          <a:lnTo>
                            <a:pt x="13" y="50"/>
                          </a:lnTo>
                          <a:lnTo>
                            <a:pt x="13" y="50"/>
                          </a:lnTo>
                          <a:lnTo>
                            <a:pt x="17" y="50"/>
                          </a:lnTo>
                          <a:lnTo>
                            <a:pt x="19" y="47"/>
                          </a:lnTo>
                          <a:lnTo>
                            <a:pt x="19" y="47"/>
                          </a:lnTo>
                          <a:lnTo>
                            <a:pt x="22" y="44"/>
                          </a:lnTo>
                          <a:lnTo>
                            <a:pt x="22" y="42"/>
                          </a:lnTo>
                          <a:lnTo>
                            <a:pt x="22" y="15"/>
                          </a:lnTo>
                          <a:lnTo>
                            <a:pt x="22" y="9"/>
                          </a:lnTo>
                          <a:lnTo>
                            <a:pt x="22" y="6"/>
                          </a:lnTo>
                          <a:lnTo>
                            <a:pt x="19" y="4"/>
                          </a:lnTo>
                          <a:lnTo>
                            <a:pt x="19" y="4"/>
                          </a:lnTo>
                          <a:lnTo>
                            <a:pt x="17" y="0"/>
                          </a:lnTo>
                          <a:lnTo>
                            <a:pt x="13" y="0"/>
                          </a:lnTo>
                          <a:lnTo>
                            <a:pt x="13" y="0"/>
                          </a:lnTo>
                          <a:lnTo>
                            <a:pt x="11" y="0"/>
                          </a:lnTo>
                          <a:lnTo>
                            <a:pt x="8" y="0"/>
                          </a:lnTo>
                          <a:lnTo>
                            <a:pt x="6" y="0"/>
                          </a:lnTo>
                          <a:lnTo>
                            <a:pt x="6" y="0"/>
                          </a:lnTo>
                          <a:lnTo>
                            <a:pt x="2" y="4"/>
                          </a:lnTo>
                          <a:lnTo>
                            <a:pt x="2" y="4"/>
                          </a:lnTo>
                          <a:lnTo>
                            <a:pt x="0" y="6"/>
                          </a:lnTo>
                          <a:lnTo>
                            <a:pt x="0" y="11"/>
                          </a:lnTo>
                          <a:lnTo>
                            <a:pt x="0" y="3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8" name="Line 226"/>
                    <p:cNvSpPr>
                      <a:spLocks noChangeShapeType="1"/>
                    </p:cNvSpPr>
                    <p:nvPr/>
                  </p:nvSpPr>
                  <p:spPr bwMode="auto">
                    <a:xfrm>
                      <a:off x="3593" y="143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19" name="Freeform 227"/>
                    <p:cNvSpPr>
                      <a:spLocks/>
                    </p:cNvSpPr>
                    <p:nvPr/>
                  </p:nvSpPr>
                  <p:spPr bwMode="auto">
                    <a:xfrm>
                      <a:off x="3590" y="1437"/>
                      <a:ext cx="8" cy="5"/>
                    </a:xfrm>
                    <a:custGeom>
                      <a:avLst/>
                      <a:gdLst/>
                      <a:ahLst/>
                      <a:cxnLst>
                        <a:cxn ang="0">
                          <a:pos x="11" y="0"/>
                        </a:cxn>
                        <a:cxn ang="0">
                          <a:pos x="8" y="0"/>
                        </a:cxn>
                        <a:cxn ang="0">
                          <a:pos x="6" y="0"/>
                        </a:cxn>
                        <a:cxn ang="0">
                          <a:pos x="6" y="0"/>
                        </a:cxn>
                        <a:cxn ang="0">
                          <a:pos x="2" y="4"/>
                        </a:cxn>
                        <a:cxn ang="0">
                          <a:pos x="2" y="4"/>
                        </a:cxn>
                        <a:cxn ang="0">
                          <a:pos x="0" y="6"/>
                        </a:cxn>
                        <a:cxn ang="0">
                          <a:pos x="0" y="9"/>
                        </a:cxn>
                        <a:cxn ang="0">
                          <a:pos x="0" y="11"/>
                        </a:cxn>
                        <a:cxn ang="0">
                          <a:pos x="0" y="11"/>
                        </a:cxn>
                        <a:cxn ang="0">
                          <a:pos x="0" y="15"/>
                        </a:cxn>
                        <a:cxn ang="0">
                          <a:pos x="2" y="17"/>
                        </a:cxn>
                        <a:cxn ang="0">
                          <a:pos x="2" y="20"/>
                        </a:cxn>
                        <a:cxn ang="0">
                          <a:pos x="6" y="20"/>
                        </a:cxn>
                        <a:cxn ang="0">
                          <a:pos x="6" y="20"/>
                        </a:cxn>
                        <a:cxn ang="0">
                          <a:pos x="8" y="22"/>
                        </a:cxn>
                        <a:cxn ang="0">
                          <a:pos x="33" y="22"/>
                        </a:cxn>
                        <a:cxn ang="0">
                          <a:pos x="38" y="22"/>
                        </a:cxn>
                        <a:cxn ang="0">
                          <a:pos x="38" y="20"/>
                        </a:cxn>
                        <a:cxn ang="0">
                          <a:pos x="41" y="20"/>
                        </a:cxn>
                        <a:cxn ang="0">
                          <a:pos x="44" y="20"/>
                        </a:cxn>
                        <a:cxn ang="0">
                          <a:pos x="44" y="17"/>
                        </a:cxn>
                        <a:cxn ang="0">
                          <a:pos x="46" y="15"/>
                        </a:cxn>
                        <a:cxn ang="0">
                          <a:pos x="46" y="11"/>
                        </a:cxn>
                        <a:cxn ang="0">
                          <a:pos x="46" y="11"/>
                        </a:cxn>
                        <a:cxn ang="0">
                          <a:pos x="46" y="9"/>
                        </a:cxn>
                        <a:cxn ang="0">
                          <a:pos x="46" y="6"/>
                        </a:cxn>
                        <a:cxn ang="0">
                          <a:pos x="44" y="4"/>
                        </a:cxn>
                        <a:cxn ang="0">
                          <a:pos x="44" y="4"/>
                        </a:cxn>
                        <a:cxn ang="0">
                          <a:pos x="41" y="0"/>
                        </a:cxn>
                        <a:cxn ang="0">
                          <a:pos x="38" y="0"/>
                        </a:cxn>
                        <a:cxn ang="0">
                          <a:pos x="35" y="0"/>
                        </a:cxn>
                        <a:cxn ang="0">
                          <a:pos x="11" y="0"/>
                        </a:cxn>
                      </a:cxnLst>
                      <a:rect l="0" t="0" r="r" b="b"/>
                      <a:pathLst>
                        <a:path w="46" h="22">
                          <a:moveTo>
                            <a:pt x="11" y="0"/>
                          </a:moveTo>
                          <a:lnTo>
                            <a:pt x="8" y="0"/>
                          </a:lnTo>
                          <a:lnTo>
                            <a:pt x="6" y="0"/>
                          </a:lnTo>
                          <a:lnTo>
                            <a:pt x="6" y="0"/>
                          </a:lnTo>
                          <a:lnTo>
                            <a:pt x="2" y="4"/>
                          </a:lnTo>
                          <a:lnTo>
                            <a:pt x="2" y="4"/>
                          </a:lnTo>
                          <a:lnTo>
                            <a:pt x="0" y="6"/>
                          </a:lnTo>
                          <a:lnTo>
                            <a:pt x="0" y="9"/>
                          </a:lnTo>
                          <a:lnTo>
                            <a:pt x="0" y="11"/>
                          </a:lnTo>
                          <a:lnTo>
                            <a:pt x="0" y="11"/>
                          </a:lnTo>
                          <a:lnTo>
                            <a:pt x="0" y="15"/>
                          </a:lnTo>
                          <a:lnTo>
                            <a:pt x="2" y="17"/>
                          </a:lnTo>
                          <a:lnTo>
                            <a:pt x="2" y="20"/>
                          </a:lnTo>
                          <a:lnTo>
                            <a:pt x="6" y="20"/>
                          </a:lnTo>
                          <a:lnTo>
                            <a:pt x="6" y="20"/>
                          </a:lnTo>
                          <a:lnTo>
                            <a:pt x="8" y="22"/>
                          </a:lnTo>
                          <a:lnTo>
                            <a:pt x="33" y="22"/>
                          </a:lnTo>
                          <a:lnTo>
                            <a:pt x="38" y="22"/>
                          </a:lnTo>
                          <a:lnTo>
                            <a:pt x="38" y="20"/>
                          </a:lnTo>
                          <a:lnTo>
                            <a:pt x="41" y="20"/>
                          </a:lnTo>
                          <a:lnTo>
                            <a:pt x="44" y="20"/>
                          </a:lnTo>
                          <a:lnTo>
                            <a:pt x="44" y="17"/>
                          </a:lnTo>
                          <a:lnTo>
                            <a:pt x="46" y="15"/>
                          </a:lnTo>
                          <a:lnTo>
                            <a:pt x="46" y="11"/>
                          </a:lnTo>
                          <a:lnTo>
                            <a:pt x="46" y="11"/>
                          </a:lnTo>
                          <a:lnTo>
                            <a:pt x="46" y="9"/>
                          </a:lnTo>
                          <a:lnTo>
                            <a:pt x="46" y="6"/>
                          </a:lnTo>
                          <a:lnTo>
                            <a:pt x="44" y="4"/>
                          </a:lnTo>
                          <a:lnTo>
                            <a:pt x="44" y="4"/>
                          </a:lnTo>
                          <a:lnTo>
                            <a:pt x="41"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0" name="Line 228"/>
                    <p:cNvSpPr>
                      <a:spLocks noChangeShapeType="1"/>
                    </p:cNvSpPr>
                    <p:nvPr/>
                  </p:nvSpPr>
                  <p:spPr bwMode="auto">
                    <a:xfrm>
                      <a:off x="3596" y="143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1" name="Freeform 229"/>
                    <p:cNvSpPr>
                      <a:spLocks/>
                    </p:cNvSpPr>
                    <p:nvPr/>
                  </p:nvSpPr>
                  <p:spPr bwMode="auto">
                    <a:xfrm>
                      <a:off x="3596" y="1429"/>
                      <a:ext cx="2" cy="20"/>
                    </a:xfrm>
                    <a:custGeom>
                      <a:avLst/>
                      <a:gdLst/>
                      <a:ahLst/>
                      <a:cxnLst>
                        <a:cxn ang="0">
                          <a:pos x="0" y="40"/>
                        </a:cxn>
                        <a:cxn ang="0">
                          <a:pos x="0" y="40"/>
                        </a:cxn>
                        <a:cxn ang="0">
                          <a:pos x="0" y="44"/>
                        </a:cxn>
                        <a:cxn ang="0">
                          <a:pos x="3" y="46"/>
                        </a:cxn>
                        <a:cxn ang="0">
                          <a:pos x="3" y="49"/>
                        </a:cxn>
                        <a:cxn ang="0">
                          <a:pos x="6" y="49"/>
                        </a:cxn>
                        <a:cxn ang="0">
                          <a:pos x="6" y="49"/>
                        </a:cxn>
                        <a:cxn ang="0">
                          <a:pos x="9" y="51"/>
                        </a:cxn>
                        <a:cxn ang="0">
                          <a:pos x="11" y="51"/>
                        </a:cxn>
                        <a:cxn ang="0">
                          <a:pos x="14" y="51"/>
                        </a:cxn>
                        <a:cxn ang="0">
                          <a:pos x="14" y="49"/>
                        </a:cxn>
                        <a:cxn ang="0">
                          <a:pos x="17" y="49"/>
                        </a:cxn>
                        <a:cxn ang="0">
                          <a:pos x="20" y="49"/>
                        </a:cxn>
                        <a:cxn ang="0">
                          <a:pos x="20" y="46"/>
                        </a:cxn>
                        <a:cxn ang="0">
                          <a:pos x="22" y="44"/>
                        </a:cxn>
                        <a:cxn ang="0">
                          <a:pos x="22" y="40"/>
                        </a:cxn>
                        <a:cxn ang="0">
                          <a:pos x="22" y="14"/>
                        </a:cxn>
                        <a:cxn ang="0">
                          <a:pos x="22" y="9"/>
                        </a:cxn>
                        <a:cxn ang="0">
                          <a:pos x="22" y="5"/>
                        </a:cxn>
                        <a:cxn ang="0">
                          <a:pos x="20" y="5"/>
                        </a:cxn>
                        <a:cxn ang="0">
                          <a:pos x="20" y="3"/>
                        </a:cxn>
                        <a:cxn ang="0">
                          <a:pos x="17" y="3"/>
                        </a:cxn>
                        <a:cxn ang="0">
                          <a:pos x="14" y="0"/>
                        </a:cxn>
                        <a:cxn ang="0">
                          <a:pos x="14" y="0"/>
                        </a:cxn>
                        <a:cxn ang="0">
                          <a:pos x="11" y="0"/>
                        </a:cxn>
                        <a:cxn ang="0">
                          <a:pos x="9" y="0"/>
                        </a:cxn>
                        <a:cxn ang="0">
                          <a:pos x="6" y="0"/>
                        </a:cxn>
                        <a:cxn ang="0">
                          <a:pos x="6" y="3"/>
                        </a:cxn>
                        <a:cxn ang="0">
                          <a:pos x="3" y="3"/>
                        </a:cxn>
                        <a:cxn ang="0">
                          <a:pos x="3" y="5"/>
                        </a:cxn>
                        <a:cxn ang="0">
                          <a:pos x="0" y="5"/>
                        </a:cxn>
                        <a:cxn ang="0">
                          <a:pos x="0" y="14"/>
                        </a:cxn>
                        <a:cxn ang="0">
                          <a:pos x="0" y="40"/>
                        </a:cxn>
                      </a:cxnLst>
                      <a:rect l="0" t="0" r="r" b="b"/>
                      <a:pathLst>
                        <a:path w="22" h="51">
                          <a:moveTo>
                            <a:pt x="0" y="40"/>
                          </a:moveTo>
                          <a:lnTo>
                            <a:pt x="0" y="40"/>
                          </a:lnTo>
                          <a:lnTo>
                            <a:pt x="0" y="44"/>
                          </a:lnTo>
                          <a:lnTo>
                            <a:pt x="3" y="46"/>
                          </a:lnTo>
                          <a:lnTo>
                            <a:pt x="3" y="49"/>
                          </a:lnTo>
                          <a:lnTo>
                            <a:pt x="6" y="49"/>
                          </a:lnTo>
                          <a:lnTo>
                            <a:pt x="6" y="49"/>
                          </a:lnTo>
                          <a:lnTo>
                            <a:pt x="9" y="51"/>
                          </a:lnTo>
                          <a:lnTo>
                            <a:pt x="11" y="51"/>
                          </a:lnTo>
                          <a:lnTo>
                            <a:pt x="14" y="51"/>
                          </a:lnTo>
                          <a:lnTo>
                            <a:pt x="14" y="49"/>
                          </a:lnTo>
                          <a:lnTo>
                            <a:pt x="17" y="49"/>
                          </a:lnTo>
                          <a:lnTo>
                            <a:pt x="20" y="49"/>
                          </a:lnTo>
                          <a:lnTo>
                            <a:pt x="20" y="46"/>
                          </a:lnTo>
                          <a:lnTo>
                            <a:pt x="22" y="44"/>
                          </a:lnTo>
                          <a:lnTo>
                            <a:pt x="22" y="40"/>
                          </a:lnTo>
                          <a:lnTo>
                            <a:pt x="22" y="14"/>
                          </a:lnTo>
                          <a:lnTo>
                            <a:pt x="22" y="9"/>
                          </a:lnTo>
                          <a:lnTo>
                            <a:pt x="22" y="5"/>
                          </a:lnTo>
                          <a:lnTo>
                            <a:pt x="20" y="5"/>
                          </a:lnTo>
                          <a:lnTo>
                            <a:pt x="20" y="3"/>
                          </a:lnTo>
                          <a:lnTo>
                            <a:pt x="17" y="3"/>
                          </a:lnTo>
                          <a:lnTo>
                            <a:pt x="14" y="0"/>
                          </a:lnTo>
                          <a:lnTo>
                            <a:pt x="14" y="0"/>
                          </a:lnTo>
                          <a:lnTo>
                            <a:pt x="11" y="0"/>
                          </a:lnTo>
                          <a:lnTo>
                            <a:pt x="9" y="0"/>
                          </a:lnTo>
                          <a:lnTo>
                            <a:pt x="6" y="0"/>
                          </a:lnTo>
                          <a:lnTo>
                            <a:pt x="6" y="3"/>
                          </a:lnTo>
                          <a:lnTo>
                            <a:pt x="3" y="3"/>
                          </a:lnTo>
                          <a:lnTo>
                            <a:pt x="3" y="5"/>
                          </a:lnTo>
                          <a:lnTo>
                            <a:pt x="0" y="5"/>
                          </a:lnTo>
                          <a:lnTo>
                            <a:pt x="0" y="14"/>
                          </a:lnTo>
                          <a:lnTo>
                            <a:pt x="0" y="4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2" name="Line 230"/>
                    <p:cNvSpPr>
                      <a:spLocks noChangeShapeType="1"/>
                    </p:cNvSpPr>
                    <p:nvPr/>
                  </p:nvSpPr>
                  <p:spPr bwMode="auto">
                    <a:xfrm>
                      <a:off x="3598" y="142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3" name="Freeform 231"/>
                    <p:cNvSpPr>
                      <a:spLocks/>
                    </p:cNvSpPr>
                    <p:nvPr/>
                  </p:nvSpPr>
                  <p:spPr bwMode="auto">
                    <a:xfrm>
                      <a:off x="3596" y="1429"/>
                      <a:ext cx="26" cy="6"/>
                    </a:xfrm>
                    <a:custGeom>
                      <a:avLst/>
                      <a:gdLst/>
                      <a:ahLst/>
                      <a:cxnLst>
                        <a:cxn ang="0">
                          <a:pos x="11" y="0"/>
                        </a:cxn>
                        <a:cxn ang="0">
                          <a:pos x="9" y="0"/>
                        </a:cxn>
                        <a:cxn ang="0">
                          <a:pos x="6" y="0"/>
                        </a:cxn>
                        <a:cxn ang="0">
                          <a:pos x="6" y="3"/>
                        </a:cxn>
                        <a:cxn ang="0">
                          <a:pos x="3" y="3"/>
                        </a:cxn>
                        <a:cxn ang="0">
                          <a:pos x="3" y="5"/>
                        </a:cxn>
                        <a:cxn ang="0">
                          <a:pos x="0" y="5"/>
                        </a:cxn>
                        <a:cxn ang="0">
                          <a:pos x="0" y="9"/>
                        </a:cxn>
                        <a:cxn ang="0">
                          <a:pos x="0" y="11"/>
                        </a:cxn>
                        <a:cxn ang="0">
                          <a:pos x="0" y="14"/>
                        </a:cxn>
                        <a:cxn ang="0">
                          <a:pos x="0" y="14"/>
                        </a:cxn>
                        <a:cxn ang="0">
                          <a:pos x="3" y="16"/>
                        </a:cxn>
                        <a:cxn ang="0">
                          <a:pos x="3" y="19"/>
                        </a:cxn>
                        <a:cxn ang="0">
                          <a:pos x="6" y="19"/>
                        </a:cxn>
                        <a:cxn ang="0">
                          <a:pos x="6" y="22"/>
                        </a:cxn>
                        <a:cxn ang="0">
                          <a:pos x="9" y="22"/>
                        </a:cxn>
                        <a:cxn ang="0">
                          <a:pos x="117" y="22"/>
                        </a:cxn>
                        <a:cxn ang="0">
                          <a:pos x="122" y="22"/>
                        </a:cxn>
                        <a:cxn ang="0">
                          <a:pos x="126" y="22"/>
                        </a:cxn>
                        <a:cxn ang="0">
                          <a:pos x="128" y="19"/>
                        </a:cxn>
                        <a:cxn ang="0">
                          <a:pos x="128" y="19"/>
                        </a:cxn>
                        <a:cxn ang="0">
                          <a:pos x="130" y="16"/>
                        </a:cxn>
                        <a:cxn ang="0">
                          <a:pos x="130" y="14"/>
                        </a:cxn>
                        <a:cxn ang="0">
                          <a:pos x="130" y="14"/>
                        </a:cxn>
                        <a:cxn ang="0">
                          <a:pos x="133" y="11"/>
                        </a:cxn>
                        <a:cxn ang="0">
                          <a:pos x="130" y="9"/>
                        </a:cxn>
                        <a:cxn ang="0">
                          <a:pos x="130" y="5"/>
                        </a:cxn>
                        <a:cxn ang="0">
                          <a:pos x="130" y="5"/>
                        </a:cxn>
                        <a:cxn ang="0">
                          <a:pos x="128" y="3"/>
                        </a:cxn>
                        <a:cxn ang="0">
                          <a:pos x="128" y="3"/>
                        </a:cxn>
                        <a:cxn ang="0">
                          <a:pos x="126" y="0"/>
                        </a:cxn>
                        <a:cxn ang="0">
                          <a:pos x="120" y="0"/>
                        </a:cxn>
                        <a:cxn ang="0">
                          <a:pos x="11" y="0"/>
                        </a:cxn>
                      </a:cxnLst>
                      <a:rect l="0" t="0" r="r" b="b"/>
                      <a:pathLst>
                        <a:path w="133" h="22">
                          <a:moveTo>
                            <a:pt x="11" y="0"/>
                          </a:moveTo>
                          <a:lnTo>
                            <a:pt x="9" y="0"/>
                          </a:lnTo>
                          <a:lnTo>
                            <a:pt x="6" y="0"/>
                          </a:lnTo>
                          <a:lnTo>
                            <a:pt x="6" y="3"/>
                          </a:lnTo>
                          <a:lnTo>
                            <a:pt x="3" y="3"/>
                          </a:lnTo>
                          <a:lnTo>
                            <a:pt x="3" y="5"/>
                          </a:lnTo>
                          <a:lnTo>
                            <a:pt x="0" y="5"/>
                          </a:lnTo>
                          <a:lnTo>
                            <a:pt x="0" y="9"/>
                          </a:lnTo>
                          <a:lnTo>
                            <a:pt x="0" y="11"/>
                          </a:lnTo>
                          <a:lnTo>
                            <a:pt x="0" y="14"/>
                          </a:lnTo>
                          <a:lnTo>
                            <a:pt x="0" y="14"/>
                          </a:lnTo>
                          <a:lnTo>
                            <a:pt x="3" y="16"/>
                          </a:lnTo>
                          <a:lnTo>
                            <a:pt x="3" y="19"/>
                          </a:lnTo>
                          <a:lnTo>
                            <a:pt x="6" y="19"/>
                          </a:lnTo>
                          <a:lnTo>
                            <a:pt x="6" y="22"/>
                          </a:lnTo>
                          <a:lnTo>
                            <a:pt x="9" y="22"/>
                          </a:lnTo>
                          <a:lnTo>
                            <a:pt x="117" y="22"/>
                          </a:lnTo>
                          <a:lnTo>
                            <a:pt x="122" y="22"/>
                          </a:lnTo>
                          <a:lnTo>
                            <a:pt x="126" y="22"/>
                          </a:lnTo>
                          <a:lnTo>
                            <a:pt x="128" y="19"/>
                          </a:lnTo>
                          <a:lnTo>
                            <a:pt x="128" y="19"/>
                          </a:lnTo>
                          <a:lnTo>
                            <a:pt x="130" y="16"/>
                          </a:lnTo>
                          <a:lnTo>
                            <a:pt x="130" y="14"/>
                          </a:lnTo>
                          <a:lnTo>
                            <a:pt x="130" y="14"/>
                          </a:lnTo>
                          <a:lnTo>
                            <a:pt x="133" y="11"/>
                          </a:lnTo>
                          <a:lnTo>
                            <a:pt x="130" y="9"/>
                          </a:lnTo>
                          <a:lnTo>
                            <a:pt x="130" y="5"/>
                          </a:lnTo>
                          <a:lnTo>
                            <a:pt x="130" y="5"/>
                          </a:lnTo>
                          <a:lnTo>
                            <a:pt x="128" y="3"/>
                          </a:lnTo>
                          <a:lnTo>
                            <a:pt x="128" y="3"/>
                          </a:lnTo>
                          <a:lnTo>
                            <a:pt x="126" y="0"/>
                          </a:lnTo>
                          <a:lnTo>
                            <a:pt x="12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4" name="Line 232"/>
                    <p:cNvSpPr>
                      <a:spLocks noChangeShapeType="1"/>
                    </p:cNvSpPr>
                    <p:nvPr/>
                  </p:nvSpPr>
                  <p:spPr bwMode="auto">
                    <a:xfrm>
                      <a:off x="3624" y="143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5" name="Freeform 233"/>
                    <p:cNvSpPr>
                      <a:spLocks/>
                    </p:cNvSpPr>
                    <p:nvPr/>
                  </p:nvSpPr>
                  <p:spPr bwMode="auto">
                    <a:xfrm>
                      <a:off x="3624" y="1414"/>
                      <a:ext cx="4" cy="21"/>
                    </a:xfrm>
                    <a:custGeom>
                      <a:avLst/>
                      <a:gdLst/>
                      <a:ahLst/>
                      <a:cxnLst>
                        <a:cxn ang="0">
                          <a:pos x="0" y="71"/>
                        </a:cxn>
                        <a:cxn ang="0">
                          <a:pos x="0" y="74"/>
                        </a:cxn>
                        <a:cxn ang="0">
                          <a:pos x="0" y="74"/>
                        </a:cxn>
                        <a:cxn ang="0">
                          <a:pos x="0" y="76"/>
                        </a:cxn>
                        <a:cxn ang="0">
                          <a:pos x="4" y="79"/>
                        </a:cxn>
                        <a:cxn ang="0">
                          <a:pos x="4" y="79"/>
                        </a:cxn>
                        <a:cxn ang="0">
                          <a:pos x="6" y="82"/>
                        </a:cxn>
                        <a:cxn ang="0">
                          <a:pos x="9" y="82"/>
                        </a:cxn>
                        <a:cxn ang="0">
                          <a:pos x="11" y="82"/>
                        </a:cxn>
                        <a:cxn ang="0">
                          <a:pos x="11" y="82"/>
                        </a:cxn>
                        <a:cxn ang="0">
                          <a:pos x="15" y="82"/>
                        </a:cxn>
                        <a:cxn ang="0">
                          <a:pos x="17" y="79"/>
                        </a:cxn>
                        <a:cxn ang="0">
                          <a:pos x="17" y="79"/>
                        </a:cxn>
                        <a:cxn ang="0">
                          <a:pos x="19" y="76"/>
                        </a:cxn>
                        <a:cxn ang="0">
                          <a:pos x="19" y="74"/>
                        </a:cxn>
                        <a:cxn ang="0">
                          <a:pos x="19" y="74"/>
                        </a:cxn>
                        <a:cxn ang="0">
                          <a:pos x="19" y="16"/>
                        </a:cxn>
                        <a:cxn ang="0">
                          <a:pos x="19" y="9"/>
                        </a:cxn>
                        <a:cxn ang="0">
                          <a:pos x="19" y="9"/>
                        </a:cxn>
                        <a:cxn ang="0">
                          <a:pos x="19" y="5"/>
                        </a:cxn>
                        <a:cxn ang="0">
                          <a:pos x="17" y="3"/>
                        </a:cxn>
                        <a:cxn ang="0">
                          <a:pos x="17" y="3"/>
                        </a:cxn>
                        <a:cxn ang="0">
                          <a:pos x="15" y="0"/>
                        </a:cxn>
                        <a:cxn ang="0">
                          <a:pos x="11" y="0"/>
                        </a:cxn>
                        <a:cxn ang="0">
                          <a:pos x="11" y="0"/>
                        </a:cxn>
                        <a:cxn ang="0">
                          <a:pos x="9" y="0"/>
                        </a:cxn>
                        <a:cxn ang="0">
                          <a:pos x="6" y="0"/>
                        </a:cxn>
                        <a:cxn ang="0">
                          <a:pos x="4" y="3"/>
                        </a:cxn>
                        <a:cxn ang="0">
                          <a:pos x="4" y="3"/>
                        </a:cxn>
                        <a:cxn ang="0">
                          <a:pos x="0" y="5"/>
                        </a:cxn>
                        <a:cxn ang="0">
                          <a:pos x="0" y="9"/>
                        </a:cxn>
                        <a:cxn ang="0">
                          <a:pos x="0" y="14"/>
                        </a:cxn>
                        <a:cxn ang="0">
                          <a:pos x="0" y="71"/>
                        </a:cxn>
                      </a:cxnLst>
                      <a:rect l="0" t="0" r="r" b="b"/>
                      <a:pathLst>
                        <a:path w="19" h="82">
                          <a:moveTo>
                            <a:pt x="0" y="71"/>
                          </a:moveTo>
                          <a:lnTo>
                            <a:pt x="0" y="74"/>
                          </a:lnTo>
                          <a:lnTo>
                            <a:pt x="0" y="74"/>
                          </a:lnTo>
                          <a:lnTo>
                            <a:pt x="0" y="76"/>
                          </a:lnTo>
                          <a:lnTo>
                            <a:pt x="4" y="79"/>
                          </a:lnTo>
                          <a:lnTo>
                            <a:pt x="4" y="79"/>
                          </a:lnTo>
                          <a:lnTo>
                            <a:pt x="6" y="82"/>
                          </a:lnTo>
                          <a:lnTo>
                            <a:pt x="9" y="82"/>
                          </a:lnTo>
                          <a:lnTo>
                            <a:pt x="11" y="82"/>
                          </a:lnTo>
                          <a:lnTo>
                            <a:pt x="11" y="82"/>
                          </a:lnTo>
                          <a:lnTo>
                            <a:pt x="15" y="82"/>
                          </a:lnTo>
                          <a:lnTo>
                            <a:pt x="17" y="79"/>
                          </a:lnTo>
                          <a:lnTo>
                            <a:pt x="17" y="79"/>
                          </a:lnTo>
                          <a:lnTo>
                            <a:pt x="19" y="76"/>
                          </a:lnTo>
                          <a:lnTo>
                            <a:pt x="19" y="74"/>
                          </a:lnTo>
                          <a:lnTo>
                            <a:pt x="19" y="74"/>
                          </a:lnTo>
                          <a:lnTo>
                            <a:pt x="19" y="16"/>
                          </a:lnTo>
                          <a:lnTo>
                            <a:pt x="19" y="9"/>
                          </a:lnTo>
                          <a:lnTo>
                            <a:pt x="19" y="9"/>
                          </a:lnTo>
                          <a:lnTo>
                            <a:pt x="19" y="5"/>
                          </a:lnTo>
                          <a:lnTo>
                            <a:pt x="17" y="3"/>
                          </a:lnTo>
                          <a:lnTo>
                            <a:pt x="17" y="3"/>
                          </a:lnTo>
                          <a:lnTo>
                            <a:pt x="15" y="0"/>
                          </a:lnTo>
                          <a:lnTo>
                            <a:pt x="11" y="0"/>
                          </a:lnTo>
                          <a:lnTo>
                            <a:pt x="11" y="0"/>
                          </a:lnTo>
                          <a:lnTo>
                            <a:pt x="9" y="0"/>
                          </a:lnTo>
                          <a:lnTo>
                            <a:pt x="6" y="0"/>
                          </a:lnTo>
                          <a:lnTo>
                            <a:pt x="4" y="3"/>
                          </a:lnTo>
                          <a:lnTo>
                            <a:pt x="4" y="3"/>
                          </a:lnTo>
                          <a:lnTo>
                            <a:pt x="0" y="5"/>
                          </a:lnTo>
                          <a:lnTo>
                            <a:pt x="0" y="9"/>
                          </a:lnTo>
                          <a:lnTo>
                            <a:pt x="0" y="14"/>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6" name="Line 234"/>
                    <p:cNvSpPr>
                      <a:spLocks noChangeShapeType="1"/>
                    </p:cNvSpPr>
                    <p:nvPr/>
                  </p:nvSpPr>
                  <p:spPr bwMode="auto">
                    <a:xfrm>
                      <a:off x="3627" y="141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7" name="Freeform 235"/>
                    <p:cNvSpPr>
                      <a:spLocks/>
                    </p:cNvSpPr>
                    <p:nvPr/>
                  </p:nvSpPr>
                  <p:spPr bwMode="auto">
                    <a:xfrm>
                      <a:off x="3624" y="1414"/>
                      <a:ext cx="26" cy="6"/>
                    </a:xfrm>
                    <a:custGeom>
                      <a:avLst/>
                      <a:gdLst/>
                      <a:ahLst/>
                      <a:cxnLst>
                        <a:cxn ang="0">
                          <a:pos x="11" y="0"/>
                        </a:cxn>
                        <a:cxn ang="0">
                          <a:pos x="9" y="0"/>
                        </a:cxn>
                        <a:cxn ang="0">
                          <a:pos x="6" y="0"/>
                        </a:cxn>
                        <a:cxn ang="0">
                          <a:pos x="4" y="3"/>
                        </a:cxn>
                        <a:cxn ang="0">
                          <a:pos x="4" y="3"/>
                        </a:cxn>
                        <a:cxn ang="0">
                          <a:pos x="0" y="5"/>
                        </a:cxn>
                        <a:cxn ang="0">
                          <a:pos x="0" y="9"/>
                        </a:cxn>
                        <a:cxn ang="0">
                          <a:pos x="0" y="9"/>
                        </a:cxn>
                        <a:cxn ang="0">
                          <a:pos x="0" y="11"/>
                        </a:cxn>
                        <a:cxn ang="0">
                          <a:pos x="0" y="14"/>
                        </a:cxn>
                        <a:cxn ang="0">
                          <a:pos x="0" y="16"/>
                        </a:cxn>
                        <a:cxn ang="0">
                          <a:pos x="0" y="16"/>
                        </a:cxn>
                        <a:cxn ang="0">
                          <a:pos x="4" y="20"/>
                        </a:cxn>
                        <a:cxn ang="0">
                          <a:pos x="4" y="20"/>
                        </a:cxn>
                        <a:cxn ang="0">
                          <a:pos x="6" y="22"/>
                        </a:cxn>
                        <a:cxn ang="0">
                          <a:pos x="9" y="22"/>
                        </a:cxn>
                        <a:cxn ang="0">
                          <a:pos x="93" y="22"/>
                        </a:cxn>
                        <a:cxn ang="0">
                          <a:pos x="97" y="22"/>
                        </a:cxn>
                        <a:cxn ang="0">
                          <a:pos x="101" y="22"/>
                        </a:cxn>
                        <a:cxn ang="0">
                          <a:pos x="101" y="20"/>
                        </a:cxn>
                        <a:cxn ang="0">
                          <a:pos x="103" y="20"/>
                        </a:cxn>
                        <a:cxn ang="0">
                          <a:pos x="106" y="16"/>
                        </a:cxn>
                        <a:cxn ang="0">
                          <a:pos x="106" y="16"/>
                        </a:cxn>
                        <a:cxn ang="0">
                          <a:pos x="106" y="14"/>
                        </a:cxn>
                        <a:cxn ang="0">
                          <a:pos x="106" y="11"/>
                        </a:cxn>
                        <a:cxn ang="0">
                          <a:pos x="106" y="9"/>
                        </a:cxn>
                        <a:cxn ang="0">
                          <a:pos x="106" y="9"/>
                        </a:cxn>
                        <a:cxn ang="0">
                          <a:pos x="106" y="5"/>
                        </a:cxn>
                        <a:cxn ang="0">
                          <a:pos x="103" y="3"/>
                        </a:cxn>
                        <a:cxn ang="0">
                          <a:pos x="101" y="3"/>
                        </a:cxn>
                        <a:cxn ang="0">
                          <a:pos x="101" y="0"/>
                        </a:cxn>
                        <a:cxn ang="0">
                          <a:pos x="95" y="0"/>
                        </a:cxn>
                        <a:cxn ang="0">
                          <a:pos x="11" y="0"/>
                        </a:cxn>
                      </a:cxnLst>
                      <a:rect l="0" t="0" r="r" b="b"/>
                      <a:pathLst>
                        <a:path w="106" h="22">
                          <a:moveTo>
                            <a:pt x="11" y="0"/>
                          </a:moveTo>
                          <a:lnTo>
                            <a:pt x="9" y="0"/>
                          </a:lnTo>
                          <a:lnTo>
                            <a:pt x="6" y="0"/>
                          </a:lnTo>
                          <a:lnTo>
                            <a:pt x="4" y="3"/>
                          </a:lnTo>
                          <a:lnTo>
                            <a:pt x="4" y="3"/>
                          </a:lnTo>
                          <a:lnTo>
                            <a:pt x="0" y="5"/>
                          </a:lnTo>
                          <a:lnTo>
                            <a:pt x="0" y="9"/>
                          </a:lnTo>
                          <a:lnTo>
                            <a:pt x="0" y="9"/>
                          </a:lnTo>
                          <a:lnTo>
                            <a:pt x="0" y="11"/>
                          </a:lnTo>
                          <a:lnTo>
                            <a:pt x="0" y="14"/>
                          </a:lnTo>
                          <a:lnTo>
                            <a:pt x="0" y="16"/>
                          </a:lnTo>
                          <a:lnTo>
                            <a:pt x="0" y="16"/>
                          </a:lnTo>
                          <a:lnTo>
                            <a:pt x="4" y="20"/>
                          </a:lnTo>
                          <a:lnTo>
                            <a:pt x="4" y="20"/>
                          </a:lnTo>
                          <a:lnTo>
                            <a:pt x="6" y="22"/>
                          </a:lnTo>
                          <a:lnTo>
                            <a:pt x="9" y="22"/>
                          </a:lnTo>
                          <a:lnTo>
                            <a:pt x="93" y="22"/>
                          </a:lnTo>
                          <a:lnTo>
                            <a:pt x="97" y="22"/>
                          </a:lnTo>
                          <a:lnTo>
                            <a:pt x="101" y="22"/>
                          </a:lnTo>
                          <a:lnTo>
                            <a:pt x="101" y="20"/>
                          </a:lnTo>
                          <a:lnTo>
                            <a:pt x="103" y="20"/>
                          </a:lnTo>
                          <a:lnTo>
                            <a:pt x="106" y="16"/>
                          </a:lnTo>
                          <a:lnTo>
                            <a:pt x="106" y="16"/>
                          </a:lnTo>
                          <a:lnTo>
                            <a:pt x="106" y="14"/>
                          </a:lnTo>
                          <a:lnTo>
                            <a:pt x="106" y="11"/>
                          </a:lnTo>
                          <a:lnTo>
                            <a:pt x="106" y="9"/>
                          </a:lnTo>
                          <a:lnTo>
                            <a:pt x="106" y="9"/>
                          </a:lnTo>
                          <a:lnTo>
                            <a:pt x="106" y="5"/>
                          </a:lnTo>
                          <a:lnTo>
                            <a:pt x="103" y="3"/>
                          </a:lnTo>
                          <a:lnTo>
                            <a:pt x="101" y="3"/>
                          </a:lnTo>
                          <a:lnTo>
                            <a:pt x="101"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8" name="Line 236"/>
                    <p:cNvSpPr>
                      <a:spLocks noChangeShapeType="1"/>
                    </p:cNvSpPr>
                    <p:nvPr/>
                  </p:nvSpPr>
                  <p:spPr bwMode="auto">
                    <a:xfrm>
                      <a:off x="3645" y="14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29" name="Freeform 237"/>
                    <p:cNvSpPr>
                      <a:spLocks/>
                    </p:cNvSpPr>
                    <p:nvPr/>
                  </p:nvSpPr>
                  <p:spPr bwMode="auto">
                    <a:xfrm>
                      <a:off x="3645" y="1407"/>
                      <a:ext cx="2" cy="18"/>
                    </a:xfrm>
                    <a:custGeom>
                      <a:avLst/>
                      <a:gdLst/>
                      <a:ahLst/>
                      <a:cxnLst>
                        <a:cxn ang="0">
                          <a:pos x="0" y="40"/>
                        </a:cxn>
                        <a:cxn ang="0">
                          <a:pos x="0" y="43"/>
                        </a:cxn>
                        <a:cxn ang="0">
                          <a:pos x="4" y="45"/>
                        </a:cxn>
                        <a:cxn ang="0">
                          <a:pos x="4" y="45"/>
                        </a:cxn>
                        <a:cxn ang="0">
                          <a:pos x="4" y="49"/>
                        </a:cxn>
                        <a:cxn ang="0">
                          <a:pos x="6" y="49"/>
                        </a:cxn>
                        <a:cxn ang="0">
                          <a:pos x="9" y="51"/>
                        </a:cxn>
                        <a:cxn ang="0">
                          <a:pos x="9" y="51"/>
                        </a:cxn>
                        <a:cxn ang="0">
                          <a:pos x="11" y="51"/>
                        </a:cxn>
                        <a:cxn ang="0">
                          <a:pos x="13" y="51"/>
                        </a:cxn>
                        <a:cxn ang="0">
                          <a:pos x="17" y="51"/>
                        </a:cxn>
                        <a:cxn ang="0">
                          <a:pos x="17" y="49"/>
                        </a:cxn>
                        <a:cxn ang="0">
                          <a:pos x="19" y="49"/>
                        </a:cxn>
                        <a:cxn ang="0">
                          <a:pos x="22" y="45"/>
                        </a:cxn>
                        <a:cxn ang="0">
                          <a:pos x="22" y="45"/>
                        </a:cxn>
                        <a:cxn ang="0">
                          <a:pos x="22" y="43"/>
                        </a:cxn>
                        <a:cxn ang="0">
                          <a:pos x="22" y="14"/>
                        </a:cxn>
                        <a:cxn ang="0">
                          <a:pos x="22" y="8"/>
                        </a:cxn>
                        <a:cxn ang="0">
                          <a:pos x="22" y="5"/>
                        </a:cxn>
                        <a:cxn ang="0">
                          <a:pos x="22" y="5"/>
                        </a:cxn>
                        <a:cxn ang="0">
                          <a:pos x="19" y="3"/>
                        </a:cxn>
                        <a:cxn ang="0">
                          <a:pos x="17" y="3"/>
                        </a:cxn>
                        <a:cxn ang="0">
                          <a:pos x="17" y="0"/>
                        </a:cxn>
                        <a:cxn ang="0">
                          <a:pos x="13" y="0"/>
                        </a:cxn>
                        <a:cxn ang="0">
                          <a:pos x="11" y="0"/>
                        </a:cxn>
                        <a:cxn ang="0">
                          <a:pos x="9" y="0"/>
                        </a:cxn>
                        <a:cxn ang="0">
                          <a:pos x="9" y="0"/>
                        </a:cxn>
                        <a:cxn ang="0">
                          <a:pos x="6" y="3"/>
                        </a:cxn>
                        <a:cxn ang="0">
                          <a:pos x="4" y="3"/>
                        </a:cxn>
                        <a:cxn ang="0">
                          <a:pos x="4" y="5"/>
                        </a:cxn>
                        <a:cxn ang="0">
                          <a:pos x="4" y="5"/>
                        </a:cxn>
                        <a:cxn ang="0">
                          <a:pos x="0" y="10"/>
                        </a:cxn>
                        <a:cxn ang="0">
                          <a:pos x="0" y="40"/>
                        </a:cxn>
                      </a:cxnLst>
                      <a:rect l="0" t="0" r="r" b="b"/>
                      <a:pathLst>
                        <a:path w="22" h="51">
                          <a:moveTo>
                            <a:pt x="0" y="40"/>
                          </a:moveTo>
                          <a:lnTo>
                            <a:pt x="0" y="43"/>
                          </a:lnTo>
                          <a:lnTo>
                            <a:pt x="4" y="45"/>
                          </a:lnTo>
                          <a:lnTo>
                            <a:pt x="4" y="45"/>
                          </a:lnTo>
                          <a:lnTo>
                            <a:pt x="4" y="49"/>
                          </a:lnTo>
                          <a:lnTo>
                            <a:pt x="6" y="49"/>
                          </a:lnTo>
                          <a:lnTo>
                            <a:pt x="9" y="51"/>
                          </a:lnTo>
                          <a:lnTo>
                            <a:pt x="9" y="51"/>
                          </a:lnTo>
                          <a:lnTo>
                            <a:pt x="11" y="51"/>
                          </a:lnTo>
                          <a:lnTo>
                            <a:pt x="13" y="51"/>
                          </a:lnTo>
                          <a:lnTo>
                            <a:pt x="17" y="51"/>
                          </a:lnTo>
                          <a:lnTo>
                            <a:pt x="17" y="49"/>
                          </a:lnTo>
                          <a:lnTo>
                            <a:pt x="19" y="49"/>
                          </a:lnTo>
                          <a:lnTo>
                            <a:pt x="22" y="45"/>
                          </a:lnTo>
                          <a:lnTo>
                            <a:pt x="22" y="45"/>
                          </a:lnTo>
                          <a:lnTo>
                            <a:pt x="22" y="43"/>
                          </a:lnTo>
                          <a:lnTo>
                            <a:pt x="22" y="14"/>
                          </a:lnTo>
                          <a:lnTo>
                            <a:pt x="22" y="8"/>
                          </a:lnTo>
                          <a:lnTo>
                            <a:pt x="22" y="5"/>
                          </a:lnTo>
                          <a:lnTo>
                            <a:pt x="22" y="5"/>
                          </a:lnTo>
                          <a:lnTo>
                            <a:pt x="19" y="3"/>
                          </a:lnTo>
                          <a:lnTo>
                            <a:pt x="17" y="3"/>
                          </a:lnTo>
                          <a:lnTo>
                            <a:pt x="17" y="0"/>
                          </a:lnTo>
                          <a:lnTo>
                            <a:pt x="13" y="0"/>
                          </a:lnTo>
                          <a:lnTo>
                            <a:pt x="11" y="0"/>
                          </a:lnTo>
                          <a:lnTo>
                            <a:pt x="9" y="0"/>
                          </a:lnTo>
                          <a:lnTo>
                            <a:pt x="9" y="0"/>
                          </a:lnTo>
                          <a:lnTo>
                            <a:pt x="6" y="3"/>
                          </a:lnTo>
                          <a:lnTo>
                            <a:pt x="4" y="3"/>
                          </a:lnTo>
                          <a:lnTo>
                            <a:pt x="4" y="5"/>
                          </a:lnTo>
                          <a:lnTo>
                            <a:pt x="4" y="5"/>
                          </a:lnTo>
                          <a:lnTo>
                            <a:pt x="0" y="10"/>
                          </a:lnTo>
                          <a:lnTo>
                            <a:pt x="0" y="4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0" name="Line 238"/>
                    <p:cNvSpPr>
                      <a:spLocks noChangeShapeType="1"/>
                    </p:cNvSpPr>
                    <p:nvPr/>
                  </p:nvSpPr>
                  <p:spPr bwMode="auto">
                    <a:xfrm>
                      <a:off x="3647" y="140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1" name="Freeform 239"/>
                    <p:cNvSpPr>
                      <a:spLocks/>
                    </p:cNvSpPr>
                    <p:nvPr/>
                  </p:nvSpPr>
                  <p:spPr bwMode="auto">
                    <a:xfrm>
                      <a:off x="3645" y="1407"/>
                      <a:ext cx="2" cy="5"/>
                    </a:xfrm>
                    <a:custGeom>
                      <a:avLst/>
                      <a:gdLst/>
                      <a:ahLst/>
                      <a:cxnLst>
                        <a:cxn ang="0">
                          <a:pos x="11" y="0"/>
                        </a:cxn>
                        <a:cxn ang="0">
                          <a:pos x="9" y="0"/>
                        </a:cxn>
                        <a:cxn ang="0">
                          <a:pos x="9" y="0"/>
                        </a:cxn>
                        <a:cxn ang="0">
                          <a:pos x="6" y="3"/>
                        </a:cxn>
                        <a:cxn ang="0">
                          <a:pos x="4" y="3"/>
                        </a:cxn>
                        <a:cxn ang="0">
                          <a:pos x="4" y="5"/>
                        </a:cxn>
                        <a:cxn ang="0">
                          <a:pos x="4" y="5"/>
                        </a:cxn>
                        <a:cxn ang="0">
                          <a:pos x="0" y="8"/>
                        </a:cxn>
                        <a:cxn ang="0">
                          <a:pos x="0" y="10"/>
                        </a:cxn>
                        <a:cxn ang="0">
                          <a:pos x="0" y="14"/>
                        </a:cxn>
                        <a:cxn ang="0">
                          <a:pos x="4" y="14"/>
                        </a:cxn>
                        <a:cxn ang="0">
                          <a:pos x="4" y="16"/>
                        </a:cxn>
                        <a:cxn ang="0">
                          <a:pos x="4" y="19"/>
                        </a:cxn>
                        <a:cxn ang="0">
                          <a:pos x="6" y="19"/>
                        </a:cxn>
                        <a:cxn ang="0">
                          <a:pos x="9" y="21"/>
                        </a:cxn>
                        <a:cxn ang="0">
                          <a:pos x="9" y="21"/>
                        </a:cxn>
                        <a:cxn ang="0">
                          <a:pos x="33" y="21"/>
                        </a:cxn>
                        <a:cxn ang="0">
                          <a:pos x="39" y="21"/>
                        </a:cxn>
                        <a:cxn ang="0">
                          <a:pos x="41" y="21"/>
                        </a:cxn>
                        <a:cxn ang="0">
                          <a:pos x="41" y="19"/>
                        </a:cxn>
                        <a:cxn ang="0">
                          <a:pos x="44" y="19"/>
                        </a:cxn>
                        <a:cxn ang="0">
                          <a:pos x="46" y="16"/>
                        </a:cxn>
                        <a:cxn ang="0">
                          <a:pos x="46" y="14"/>
                        </a:cxn>
                        <a:cxn ang="0">
                          <a:pos x="46" y="14"/>
                        </a:cxn>
                        <a:cxn ang="0">
                          <a:pos x="46" y="10"/>
                        </a:cxn>
                        <a:cxn ang="0">
                          <a:pos x="46" y="8"/>
                        </a:cxn>
                        <a:cxn ang="0">
                          <a:pos x="46" y="5"/>
                        </a:cxn>
                        <a:cxn ang="0">
                          <a:pos x="46" y="5"/>
                        </a:cxn>
                        <a:cxn ang="0">
                          <a:pos x="44" y="3"/>
                        </a:cxn>
                        <a:cxn ang="0">
                          <a:pos x="41" y="3"/>
                        </a:cxn>
                        <a:cxn ang="0">
                          <a:pos x="41" y="0"/>
                        </a:cxn>
                        <a:cxn ang="0">
                          <a:pos x="35" y="0"/>
                        </a:cxn>
                        <a:cxn ang="0">
                          <a:pos x="11" y="0"/>
                        </a:cxn>
                      </a:cxnLst>
                      <a:rect l="0" t="0" r="r" b="b"/>
                      <a:pathLst>
                        <a:path w="46" h="21">
                          <a:moveTo>
                            <a:pt x="11" y="0"/>
                          </a:moveTo>
                          <a:lnTo>
                            <a:pt x="9" y="0"/>
                          </a:lnTo>
                          <a:lnTo>
                            <a:pt x="9" y="0"/>
                          </a:lnTo>
                          <a:lnTo>
                            <a:pt x="6" y="3"/>
                          </a:lnTo>
                          <a:lnTo>
                            <a:pt x="4" y="3"/>
                          </a:lnTo>
                          <a:lnTo>
                            <a:pt x="4" y="5"/>
                          </a:lnTo>
                          <a:lnTo>
                            <a:pt x="4" y="5"/>
                          </a:lnTo>
                          <a:lnTo>
                            <a:pt x="0" y="8"/>
                          </a:lnTo>
                          <a:lnTo>
                            <a:pt x="0" y="10"/>
                          </a:lnTo>
                          <a:lnTo>
                            <a:pt x="0" y="14"/>
                          </a:lnTo>
                          <a:lnTo>
                            <a:pt x="4" y="14"/>
                          </a:lnTo>
                          <a:lnTo>
                            <a:pt x="4" y="16"/>
                          </a:lnTo>
                          <a:lnTo>
                            <a:pt x="4" y="19"/>
                          </a:lnTo>
                          <a:lnTo>
                            <a:pt x="6" y="19"/>
                          </a:lnTo>
                          <a:lnTo>
                            <a:pt x="9" y="21"/>
                          </a:lnTo>
                          <a:lnTo>
                            <a:pt x="9" y="21"/>
                          </a:lnTo>
                          <a:lnTo>
                            <a:pt x="33" y="21"/>
                          </a:lnTo>
                          <a:lnTo>
                            <a:pt x="39" y="21"/>
                          </a:lnTo>
                          <a:lnTo>
                            <a:pt x="41" y="21"/>
                          </a:lnTo>
                          <a:lnTo>
                            <a:pt x="41" y="19"/>
                          </a:lnTo>
                          <a:lnTo>
                            <a:pt x="44" y="19"/>
                          </a:lnTo>
                          <a:lnTo>
                            <a:pt x="46" y="16"/>
                          </a:lnTo>
                          <a:lnTo>
                            <a:pt x="46" y="14"/>
                          </a:lnTo>
                          <a:lnTo>
                            <a:pt x="46" y="14"/>
                          </a:lnTo>
                          <a:lnTo>
                            <a:pt x="46" y="10"/>
                          </a:lnTo>
                          <a:lnTo>
                            <a:pt x="46" y="8"/>
                          </a:lnTo>
                          <a:lnTo>
                            <a:pt x="46" y="5"/>
                          </a:lnTo>
                          <a:lnTo>
                            <a:pt x="46" y="5"/>
                          </a:lnTo>
                          <a:lnTo>
                            <a:pt x="44" y="3"/>
                          </a:lnTo>
                          <a:lnTo>
                            <a:pt x="41" y="3"/>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2" name="Line 240"/>
                    <p:cNvSpPr>
                      <a:spLocks noChangeShapeType="1"/>
                    </p:cNvSpPr>
                    <p:nvPr/>
                  </p:nvSpPr>
                  <p:spPr bwMode="auto">
                    <a:xfrm>
                      <a:off x="3651" y="14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3" name="Line 241"/>
                    <p:cNvSpPr>
                      <a:spLocks noChangeShapeType="1"/>
                    </p:cNvSpPr>
                    <p:nvPr/>
                  </p:nvSpPr>
                  <p:spPr bwMode="auto">
                    <a:xfrm>
                      <a:off x="3654" y="140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4" name="Freeform 242"/>
                    <p:cNvSpPr>
                      <a:spLocks/>
                    </p:cNvSpPr>
                    <p:nvPr/>
                  </p:nvSpPr>
                  <p:spPr bwMode="auto">
                    <a:xfrm>
                      <a:off x="3651" y="1400"/>
                      <a:ext cx="45" cy="0"/>
                    </a:xfrm>
                    <a:custGeom>
                      <a:avLst/>
                      <a:gdLst/>
                      <a:ahLst/>
                      <a:cxnLst>
                        <a:cxn ang="0">
                          <a:pos x="11" y="0"/>
                        </a:cxn>
                        <a:cxn ang="0">
                          <a:pos x="9" y="0"/>
                        </a:cxn>
                        <a:cxn ang="0">
                          <a:pos x="9" y="0"/>
                        </a:cxn>
                        <a:cxn ang="0">
                          <a:pos x="6" y="0"/>
                        </a:cxn>
                        <a:cxn ang="0">
                          <a:pos x="4" y="2"/>
                        </a:cxn>
                        <a:cxn ang="0">
                          <a:pos x="4" y="2"/>
                        </a:cxn>
                        <a:cxn ang="0">
                          <a:pos x="4" y="6"/>
                        </a:cxn>
                        <a:cxn ang="0">
                          <a:pos x="0" y="8"/>
                        </a:cxn>
                        <a:cxn ang="0">
                          <a:pos x="0" y="11"/>
                        </a:cxn>
                        <a:cxn ang="0">
                          <a:pos x="0" y="11"/>
                        </a:cxn>
                        <a:cxn ang="0">
                          <a:pos x="4" y="13"/>
                        </a:cxn>
                        <a:cxn ang="0">
                          <a:pos x="4" y="16"/>
                        </a:cxn>
                        <a:cxn ang="0">
                          <a:pos x="4" y="19"/>
                        </a:cxn>
                        <a:cxn ang="0">
                          <a:pos x="6" y="19"/>
                        </a:cxn>
                        <a:cxn ang="0">
                          <a:pos x="9" y="19"/>
                        </a:cxn>
                        <a:cxn ang="0">
                          <a:pos x="9" y="22"/>
                        </a:cxn>
                        <a:cxn ang="0">
                          <a:pos x="166" y="22"/>
                        </a:cxn>
                        <a:cxn ang="0">
                          <a:pos x="174" y="22"/>
                        </a:cxn>
                        <a:cxn ang="0">
                          <a:pos x="177" y="19"/>
                        </a:cxn>
                        <a:cxn ang="0">
                          <a:pos x="177" y="19"/>
                        </a:cxn>
                        <a:cxn ang="0">
                          <a:pos x="179" y="19"/>
                        </a:cxn>
                        <a:cxn ang="0">
                          <a:pos x="179" y="16"/>
                        </a:cxn>
                        <a:cxn ang="0">
                          <a:pos x="182" y="13"/>
                        </a:cxn>
                        <a:cxn ang="0">
                          <a:pos x="182" y="11"/>
                        </a:cxn>
                        <a:cxn ang="0">
                          <a:pos x="182" y="11"/>
                        </a:cxn>
                        <a:cxn ang="0">
                          <a:pos x="182" y="8"/>
                        </a:cxn>
                        <a:cxn ang="0">
                          <a:pos x="182" y="6"/>
                        </a:cxn>
                        <a:cxn ang="0">
                          <a:pos x="179" y="2"/>
                        </a:cxn>
                        <a:cxn ang="0">
                          <a:pos x="179" y="2"/>
                        </a:cxn>
                        <a:cxn ang="0">
                          <a:pos x="177" y="0"/>
                        </a:cxn>
                        <a:cxn ang="0">
                          <a:pos x="177" y="0"/>
                        </a:cxn>
                        <a:cxn ang="0">
                          <a:pos x="168" y="0"/>
                        </a:cxn>
                        <a:cxn ang="0">
                          <a:pos x="11" y="0"/>
                        </a:cxn>
                      </a:cxnLst>
                      <a:rect l="0" t="0" r="r" b="b"/>
                      <a:pathLst>
                        <a:path w="182" h="22">
                          <a:moveTo>
                            <a:pt x="11" y="0"/>
                          </a:moveTo>
                          <a:lnTo>
                            <a:pt x="9" y="0"/>
                          </a:lnTo>
                          <a:lnTo>
                            <a:pt x="9" y="0"/>
                          </a:lnTo>
                          <a:lnTo>
                            <a:pt x="6" y="0"/>
                          </a:lnTo>
                          <a:lnTo>
                            <a:pt x="4" y="2"/>
                          </a:lnTo>
                          <a:lnTo>
                            <a:pt x="4" y="2"/>
                          </a:lnTo>
                          <a:lnTo>
                            <a:pt x="4" y="6"/>
                          </a:lnTo>
                          <a:lnTo>
                            <a:pt x="0" y="8"/>
                          </a:lnTo>
                          <a:lnTo>
                            <a:pt x="0" y="11"/>
                          </a:lnTo>
                          <a:lnTo>
                            <a:pt x="0" y="11"/>
                          </a:lnTo>
                          <a:lnTo>
                            <a:pt x="4" y="13"/>
                          </a:lnTo>
                          <a:lnTo>
                            <a:pt x="4" y="16"/>
                          </a:lnTo>
                          <a:lnTo>
                            <a:pt x="4" y="19"/>
                          </a:lnTo>
                          <a:lnTo>
                            <a:pt x="6" y="19"/>
                          </a:lnTo>
                          <a:lnTo>
                            <a:pt x="9" y="19"/>
                          </a:lnTo>
                          <a:lnTo>
                            <a:pt x="9" y="22"/>
                          </a:lnTo>
                          <a:lnTo>
                            <a:pt x="166" y="22"/>
                          </a:lnTo>
                          <a:lnTo>
                            <a:pt x="174" y="22"/>
                          </a:lnTo>
                          <a:lnTo>
                            <a:pt x="177" y="19"/>
                          </a:lnTo>
                          <a:lnTo>
                            <a:pt x="177" y="19"/>
                          </a:lnTo>
                          <a:lnTo>
                            <a:pt x="179" y="19"/>
                          </a:lnTo>
                          <a:lnTo>
                            <a:pt x="179" y="16"/>
                          </a:lnTo>
                          <a:lnTo>
                            <a:pt x="182" y="13"/>
                          </a:lnTo>
                          <a:lnTo>
                            <a:pt x="182" y="11"/>
                          </a:lnTo>
                          <a:lnTo>
                            <a:pt x="182" y="11"/>
                          </a:lnTo>
                          <a:lnTo>
                            <a:pt x="182" y="8"/>
                          </a:lnTo>
                          <a:lnTo>
                            <a:pt x="182" y="6"/>
                          </a:lnTo>
                          <a:lnTo>
                            <a:pt x="179" y="2"/>
                          </a:lnTo>
                          <a:lnTo>
                            <a:pt x="179" y="2"/>
                          </a:lnTo>
                          <a:lnTo>
                            <a:pt x="177" y="0"/>
                          </a:lnTo>
                          <a:lnTo>
                            <a:pt x="177" y="0"/>
                          </a:lnTo>
                          <a:lnTo>
                            <a:pt x="168"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5" name="Line 243"/>
                    <p:cNvSpPr>
                      <a:spLocks noChangeShapeType="1"/>
                    </p:cNvSpPr>
                    <p:nvPr/>
                  </p:nvSpPr>
                  <p:spPr bwMode="auto">
                    <a:xfrm>
                      <a:off x="3691" y="14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6" name="Freeform 244"/>
                    <p:cNvSpPr>
                      <a:spLocks/>
                    </p:cNvSpPr>
                    <p:nvPr/>
                  </p:nvSpPr>
                  <p:spPr bwMode="auto">
                    <a:xfrm>
                      <a:off x="3691" y="1391"/>
                      <a:ext cx="4" cy="14"/>
                    </a:xfrm>
                    <a:custGeom>
                      <a:avLst/>
                      <a:gdLst/>
                      <a:ahLst/>
                      <a:cxnLst>
                        <a:cxn ang="0">
                          <a:pos x="0" y="44"/>
                        </a:cxn>
                        <a:cxn ang="0">
                          <a:pos x="0" y="44"/>
                        </a:cxn>
                        <a:cxn ang="0">
                          <a:pos x="0" y="46"/>
                        </a:cxn>
                        <a:cxn ang="0">
                          <a:pos x="2" y="49"/>
                        </a:cxn>
                        <a:cxn ang="0">
                          <a:pos x="2" y="52"/>
                        </a:cxn>
                        <a:cxn ang="0">
                          <a:pos x="5" y="52"/>
                        </a:cxn>
                        <a:cxn ang="0">
                          <a:pos x="5" y="52"/>
                        </a:cxn>
                        <a:cxn ang="0">
                          <a:pos x="7" y="55"/>
                        </a:cxn>
                        <a:cxn ang="0">
                          <a:pos x="11" y="55"/>
                        </a:cxn>
                        <a:cxn ang="0">
                          <a:pos x="13" y="55"/>
                        </a:cxn>
                        <a:cxn ang="0">
                          <a:pos x="16" y="52"/>
                        </a:cxn>
                        <a:cxn ang="0">
                          <a:pos x="16" y="52"/>
                        </a:cxn>
                        <a:cxn ang="0">
                          <a:pos x="18" y="52"/>
                        </a:cxn>
                        <a:cxn ang="0">
                          <a:pos x="18" y="49"/>
                        </a:cxn>
                        <a:cxn ang="0">
                          <a:pos x="21" y="46"/>
                        </a:cxn>
                        <a:cxn ang="0">
                          <a:pos x="21" y="44"/>
                        </a:cxn>
                        <a:cxn ang="0">
                          <a:pos x="21" y="15"/>
                        </a:cxn>
                        <a:cxn ang="0">
                          <a:pos x="21" y="9"/>
                        </a:cxn>
                        <a:cxn ang="0">
                          <a:pos x="21" y="6"/>
                        </a:cxn>
                        <a:cxn ang="0">
                          <a:pos x="18" y="6"/>
                        </a:cxn>
                        <a:cxn ang="0">
                          <a:pos x="18" y="4"/>
                        </a:cxn>
                        <a:cxn ang="0">
                          <a:pos x="16" y="4"/>
                        </a:cxn>
                        <a:cxn ang="0">
                          <a:pos x="16" y="0"/>
                        </a:cxn>
                        <a:cxn ang="0">
                          <a:pos x="13" y="0"/>
                        </a:cxn>
                        <a:cxn ang="0">
                          <a:pos x="11" y="0"/>
                        </a:cxn>
                        <a:cxn ang="0">
                          <a:pos x="7" y="0"/>
                        </a:cxn>
                        <a:cxn ang="0">
                          <a:pos x="5" y="0"/>
                        </a:cxn>
                        <a:cxn ang="0">
                          <a:pos x="5" y="4"/>
                        </a:cxn>
                        <a:cxn ang="0">
                          <a:pos x="2" y="4"/>
                        </a:cxn>
                        <a:cxn ang="0">
                          <a:pos x="2" y="6"/>
                        </a:cxn>
                        <a:cxn ang="0">
                          <a:pos x="0" y="6"/>
                        </a:cxn>
                        <a:cxn ang="0">
                          <a:pos x="0" y="15"/>
                        </a:cxn>
                        <a:cxn ang="0">
                          <a:pos x="0" y="44"/>
                        </a:cxn>
                      </a:cxnLst>
                      <a:rect l="0" t="0" r="r" b="b"/>
                      <a:pathLst>
                        <a:path w="21" h="55">
                          <a:moveTo>
                            <a:pt x="0" y="44"/>
                          </a:moveTo>
                          <a:lnTo>
                            <a:pt x="0" y="44"/>
                          </a:lnTo>
                          <a:lnTo>
                            <a:pt x="0" y="46"/>
                          </a:lnTo>
                          <a:lnTo>
                            <a:pt x="2" y="49"/>
                          </a:lnTo>
                          <a:lnTo>
                            <a:pt x="2" y="52"/>
                          </a:lnTo>
                          <a:lnTo>
                            <a:pt x="5" y="52"/>
                          </a:lnTo>
                          <a:lnTo>
                            <a:pt x="5" y="52"/>
                          </a:lnTo>
                          <a:lnTo>
                            <a:pt x="7" y="55"/>
                          </a:lnTo>
                          <a:lnTo>
                            <a:pt x="11" y="55"/>
                          </a:lnTo>
                          <a:lnTo>
                            <a:pt x="13" y="55"/>
                          </a:lnTo>
                          <a:lnTo>
                            <a:pt x="16" y="52"/>
                          </a:lnTo>
                          <a:lnTo>
                            <a:pt x="16" y="52"/>
                          </a:lnTo>
                          <a:lnTo>
                            <a:pt x="18" y="52"/>
                          </a:lnTo>
                          <a:lnTo>
                            <a:pt x="18" y="49"/>
                          </a:lnTo>
                          <a:lnTo>
                            <a:pt x="21" y="46"/>
                          </a:lnTo>
                          <a:lnTo>
                            <a:pt x="21" y="44"/>
                          </a:lnTo>
                          <a:lnTo>
                            <a:pt x="21" y="15"/>
                          </a:lnTo>
                          <a:lnTo>
                            <a:pt x="21" y="9"/>
                          </a:lnTo>
                          <a:lnTo>
                            <a:pt x="21" y="6"/>
                          </a:lnTo>
                          <a:lnTo>
                            <a:pt x="18" y="6"/>
                          </a:lnTo>
                          <a:lnTo>
                            <a:pt x="18" y="4"/>
                          </a:lnTo>
                          <a:lnTo>
                            <a:pt x="16" y="4"/>
                          </a:lnTo>
                          <a:lnTo>
                            <a:pt x="16" y="0"/>
                          </a:lnTo>
                          <a:lnTo>
                            <a:pt x="13" y="0"/>
                          </a:lnTo>
                          <a:lnTo>
                            <a:pt x="11" y="0"/>
                          </a:lnTo>
                          <a:lnTo>
                            <a:pt x="7" y="0"/>
                          </a:lnTo>
                          <a:lnTo>
                            <a:pt x="5" y="0"/>
                          </a:lnTo>
                          <a:lnTo>
                            <a:pt x="5" y="4"/>
                          </a:lnTo>
                          <a:lnTo>
                            <a:pt x="2" y="4"/>
                          </a:lnTo>
                          <a:lnTo>
                            <a:pt x="2" y="6"/>
                          </a:lnTo>
                          <a:lnTo>
                            <a:pt x="0" y="6"/>
                          </a:lnTo>
                          <a:lnTo>
                            <a:pt x="0" y="15"/>
                          </a:lnTo>
                          <a:lnTo>
                            <a:pt x="0" y="44"/>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7" name="Line 245"/>
                    <p:cNvSpPr>
                      <a:spLocks noChangeShapeType="1"/>
                    </p:cNvSpPr>
                    <p:nvPr/>
                  </p:nvSpPr>
                  <p:spPr bwMode="auto">
                    <a:xfrm>
                      <a:off x="3694" y="139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8" name="Freeform 246"/>
                    <p:cNvSpPr>
                      <a:spLocks/>
                    </p:cNvSpPr>
                    <p:nvPr/>
                  </p:nvSpPr>
                  <p:spPr bwMode="auto">
                    <a:xfrm>
                      <a:off x="3691" y="1391"/>
                      <a:ext cx="15" cy="6"/>
                    </a:xfrm>
                    <a:custGeom>
                      <a:avLst/>
                      <a:gdLst/>
                      <a:ahLst/>
                      <a:cxnLst>
                        <a:cxn ang="0">
                          <a:pos x="11" y="0"/>
                        </a:cxn>
                        <a:cxn ang="0">
                          <a:pos x="7" y="0"/>
                        </a:cxn>
                        <a:cxn ang="0">
                          <a:pos x="5" y="0"/>
                        </a:cxn>
                        <a:cxn ang="0">
                          <a:pos x="5" y="4"/>
                        </a:cxn>
                        <a:cxn ang="0">
                          <a:pos x="2" y="4"/>
                        </a:cxn>
                        <a:cxn ang="0">
                          <a:pos x="2" y="6"/>
                        </a:cxn>
                        <a:cxn ang="0">
                          <a:pos x="0" y="6"/>
                        </a:cxn>
                        <a:cxn ang="0">
                          <a:pos x="0" y="9"/>
                        </a:cxn>
                        <a:cxn ang="0">
                          <a:pos x="0" y="11"/>
                        </a:cxn>
                        <a:cxn ang="0">
                          <a:pos x="0" y="15"/>
                        </a:cxn>
                        <a:cxn ang="0">
                          <a:pos x="0" y="15"/>
                        </a:cxn>
                        <a:cxn ang="0">
                          <a:pos x="2" y="17"/>
                        </a:cxn>
                        <a:cxn ang="0">
                          <a:pos x="2" y="19"/>
                        </a:cxn>
                        <a:cxn ang="0">
                          <a:pos x="5" y="19"/>
                        </a:cxn>
                        <a:cxn ang="0">
                          <a:pos x="5" y="22"/>
                        </a:cxn>
                        <a:cxn ang="0">
                          <a:pos x="7" y="22"/>
                        </a:cxn>
                        <a:cxn ang="0">
                          <a:pos x="43" y="22"/>
                        </a:cxn>
                        <a:cxn ang="0">
                          <a:pos x="49" y="22"/>
                        </a:cxn>
                        <a:cxn ang="0">
                          <a:pos x="51" y="22"/>
                        </a:cxn>
                        <a:cxn ang="0">
                          <a:pos x="54" y="19"/>
                        </a:cxn>
                        <a:cxn ang="0">
                          <a:pos x="54" y="19"/>
                        </a:cxn>
                        <a:cxn ang="0">
                          <a:pos x="56" y="17"/>
                        </a:cxn>
                        <a:cxn ang="0">
                          <a:pos x="56" y="15"/>
                        </a:cxn>
                        <a:cxn ang="0">
                          <a:pos x="56" y="15"/>
                        </a:cxn>
                        <a:cxn ang="0">
                          <a:pos x="59" y="11"/>
                        </a:cxn>
                        <a:cxn ang="0">
                          <a:pos x="56" y="9"/>
                        </a:cxn>
                        <a:cxn ang="0">
                          <a:pos x="56" y="6"/>
                        </a:cxn>
                        <a:cxn ang="0">
                          <a:pos x="56" y="6"/>
                        </a:cxn>
                        <a:cxn ang="0">
                          <a:pos x="54" y="4"/>
                        </a:cxn>
                        <a:cxn ang="0">
                          <a:pos x="54" y="4"/>
                        </a:cxn>
                        <a:cxn ang="0">
                          <a:pos x="51" y="0"/>
                        </a:cxn>
                        <a:cxn ang="0">
                          <a:pos x="45" y="0"/>
                        </a:cxn>
                        <a:cxn ang="0">
                          <a:pos x="11" y="0"/>
                        </a:cxn>
                      </a:cxnLst>
                      <a:rect l="0" t="0" r="r" b="b"/>
                      <a:pathLst>
                        <a:path w="59" h="22">
                          <a:moveTo>
                            <a:pt x="11" y="0"/>
                          </a:moveTo>
                          <a:lnTo>
                            <a:pt x="7" y="0"/>
                          </a:lnTo>
                          <a:lnTo>
                            <a:pt x="5" y="0"/>
                          </a:lnTo>
                          <a:lnTo>
                            <a:pt x="5" y="4"/>
                          </a:lnTo>
                          <a:lnTo>
                            <a:pt x="2" y="4"/>
                          </a:lnTo>
                          <a:lnTo>
                            <a:pt x="2" y="6"/>
                          </a:lnTo>
                          <a:lnTo>
                            <a:pt x="0" y="6"/>
                          </a:lnTo>
                          <a:lnTo>
                            <a:pt x="0" y="9"/>
                          </a:lnTo>
                          <a:lnTo>
                            <a:pt x="0" y="11"/>
                          </a:lnTo>
                          <a:lnTo>
                            <a:pt x="0" y="15"/>
                          </a:lnTo>
                          <a:lnTo>
                            <a:pt x="0" y="15"/>
                          </a:lnTo>
                          <a:lnTo>
                            <a:pt x="2" y="17"/>
                          </a:lnTo>
                          <a:lnTo>
                            <a:pt x="2" y="19"/>
                          </a:lnTo>
                          <a:lnTo>
                            <a:pt x="5" y="19"/>
                          </a:lnTo>
                          <a:lnTo>
                            <a:pt x="5" y="22"/>
                          </a:lnTo>
                          <a:lnTo>
                            <a:pt x="7" y="22"/>
                          </a:lnTo>
                          <a:lnTo>
                            <a:pt x="43" y="22"/>
                          </a:lnTo>
                          <a:lnTo>
                            <a:pt x="49" y="22"/>
                          </a:lnTo>
                          <a:lnTo>
                            <a:pt x="51" y="22"/>
                          </a:lnTo>
                          <a:lnTo>
                            <a:pt x="54" y="19"/>
                          </a:lnTo>
                          <a:lnTo>
                            <a:pt x="54" y="19"/>
                          </a:lnTo>
                          <a:lnTo>
                            <a:pt x="56" y="17"/>
                          </a:lnTo>
                          <a:lnTo>
                            <a:pt x="56" y="15"/>
                          </a:lnTo>
                          <a:lnTo>
                            <a:pt x="56" y="15"/>
                          </a:lnTo>
                          <a:lnTo>
                            <a:pt x="59" y="11"/>
                          </a:lnTo>
                          <a:lnTo>
                            <a:pt x="56" y="9"/>
                          </a:lnTo>
                          <a:lnTo>
                            <a:pt x="56" y="6"/>
                          </a:lnTo>
                          <a:lnTo>
                            <a:pt x="56" y="6"/>
                          </a:lnTo>
                          <a:lnTo>
                            <a:pt x="54" y="4"/>
                          </a:lnTo>
                          <a:lnTo>
                            <a:pt x="54" y="4"/>
                          </a:lnTo>
                          <a:lnTo>
                            <a:pt x="51" y="0"/>
                          </a:lnTo>
                          <a:lnTo>
                            <a:pt x="4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39" name="Line 247"/>
                    <p:cNvSpPr>
                      <a:spLocks noChangeShapeType="1"/>
                    </p:cNvSpPr>
                    <p:nvPr/>
                  </p:nvSpPr>
                  <p:spPr bwMode="auto">
                    <a:xfrm>
                      <a:off x="3700" y="139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0" name="Freeform 248"/>
                    <p:cNvSpPr>
                      <a:spLocks/>
                    </p:cNvSpPr>
                    <p:nvPr/>
                  </p:nvSpPr>
                  <p:spPr bwMode="auto">
                    <a:xfrm>
                      <a:off x="3700" y="1383"/>
                      <a:ext cx="5" cy="18"/>
                    </a:xfrm>
                    <a:custGeom>
                      <a:avLst/>
                      <a:gdLst/>
                      <a:ahLst/>
                      <a:cxnLst>
                        <a:cxn ang="0">
                          <a:pos x="0" y="43"/>
                        </a:cxn>
                        <a:cxn ang="0">
                          <a:pos x="0" y="47"/>
                        </a:cxn>
                        <a:cxn ang="0">
                          <a:pos x="0" y="47"/>
                        </a:cxn>
                        <a:cxn ang="0">
                          <a:pos x="0" y="49"/>
                        </a:cxn>
                        <a:cxn ang="0">
                          <a:pos x="2" y="51"/>
                        </a:cxn>
                        <a:cxn ang="0">
                          <a:pos x="2" y="51"/>
                        </a:cxn>
                        <a:cxn ang="0">
                          <a:pos x="5" y="54"/>
                        </a:cxn>
                        <a:cxn ang="0">
                          <a:pos x="7" y="54"/>
                        </a:cxn>
                        <a:cxn ang="0">
                          <a:pos x="11" y="54"/>
                        </a:cxn>
                        <a:cxn ang="0">
                          <a:pos x="11" y="54"/>
                        </a:cxn>
                        <a:cxn ang="0">
                          <a:pos x="13" y="54"/>
                        </a:cxn>
                        <a:cxn ang="0">
                          <a:pos x="16" y="51"/>
                        </a:cxn>
                        <a:cxn ang="0">
                          <a:pos x="16" y="51"/>
                        </a:cxn>
                        <a:cxn ang="0">
                          <a:pos x="18" y="49"/>
                        </a:cxn>
                        <a:cxn ang="0">
                          <a:pos x="18" y="47"/>
                        </a:cxn>
                        <a:cxn ang="0">
                          <a:pos x="18" y="47"/>
                        </a:cxn>
                        <a:cxn ang="0">
                          <a:pos x="18" y="16"/>
                        </a:cxn>
                        <a:cxn ang="0">
                          <a:pos x="18" y="8"/>
                        </a:cxn>
                        <a:cxn ang="0">
                          <a:pos x="18" y="8"/>
                        </a:cxn>
                        <a:cxn ang="0">
                          <a:pos x="18" y="5"/>
                        </a:cxn>
                        <a:cxn ang="0">
                          <a:pos x="16" y="3"/>
                        </a:cxn>
                        <a:cxn ang="0">
                          <a:pos x="16" y="3"/>
                        </a:cxn>
                        <a:cxn ang="0">
                          <a:pos x="13" y="0"/>
                        </a:cxn>
                        <a:cxn ang="0">
                          <a:pos x="11" y="0"/>
                        </a:cxn>
                        <a:cxn ang="0">
                          <a:pos x="11" y="0"/>
                        </a:cxn>
                        <a:cxn ang="0">
                          <a:pos x="7" y="0"/>
                        </a:cxn>
                        <a:cxn ang="0">
                          <a:pos x="5" y="0"/>
                        </a:cxn>
                        <a:cxn ang="0">
                          <a:pos x="2" y="3"/>
                        </a:cxn>
                        <a:cxn ang="0">
                          <a:pos x="2" y="3"/>
                        </a:cxn>
                        <a:cxn ang="0">
                          <a:pos x="0" y="5"/>
                        </a:cxn>
                        <a:cxn ang="0">
                          <a:pos x="0" y="8"/>
                        </a:cxn>
                        <a:cxn ang="0">
                          <a:pos x="0" y="14"/>
                        </a:cxn>
                        <a:cxn ang="0">
                          <a:pos x="0" y="43"/>
                        </a:cxn>
                      </a:cxnLst>
                      <a:rect l="0" t="0" r="r" b="b"/>
                      <a:pathLst>
                        <a:path w="18" h="54">
                          <a:moveTo>
                            <a:pt x="0" y="43"/>
                          </a:moveTo>
                          <a:lnTo>
                            <a:pt x="0" y="47"/>
                          </a:lnTo>
                          <a:lnTo>
                            <a:pt x="0" y="47"/>
                          </a:lnTo>
                          <a:lnTo>
                            <a:pt x="0" y="49"/>
                          </a:lnTo>
                          <a:lnTo>
                            <a:pt x="2" y="51"/>
                          </a:lnTo>
                          <a:lnTo>
                            <a:pt x="2" y="51"/>
                          </a:lnTo>
                          <a:lnTo>
                            <a:pt x="5" y="54"/>
                          </a:lnTo>
                          <a:lnTo>
                            <a:pt x="7" y="54"/>
                          </a:lnTo>
                          <a:lnTo>
                            <a:pt x="11" y="54"/>
                          </a:lnTo>
                          <a:lnTo>
                            <a:pt x="11" y="54"/>
                          </a:lnTo>
                          <a:lnTo>
                            <a:pt x="13" y="54"/>
                          </a:lnTo>
                          <a:lnTo>
                            <a:pt x="16" y="51"/>
                          </a:lnTo>
                          <a:lnTo>
                            <a:pt x="16" y="51"/>
                          </a:lnTo>
                          <a:lnTo>
                            <a:pt x="18" y="49"/>
                          </a:lnTo>
                          <a:lnTo>
                            <a:pt x="18" y="47"/>
                          </a:lnTo>
                          <a:lnTo>
                            <a:pt x="18" y="47"/>
                          </a:lnTo>
                          <a:lnTo>
                            <a:pt x="18" y="16"/>
                          </a:lnTo>
                          <a:lnTo>
                            <a:pt x="18" y="8"/>
                          </a:lnTo>
                          <a:lnTo>
                            <a:pt x="18" y="8"/>
                          </a:lnTo>
                          <a:lnTo>
                            <a:pt x="18" y="5"/>
                          </a:lnTo>
                          <a:lnTo>
                            <a:pt x="16" y="3"/>
                          </a:lnTo>
                          <a:lnTo>
                            <a:pt x="16" y="3"/>
                          </a:lnTo>
                          <a:lnTo>
                            <a:pt x="13" y="0"/>
                          </a:lnTo>
                          <a:lnTo>
                            <a:pt x="11" y="0"/>
                          </a:lnTo>
                          <a:lnTo>
                            <a:pt x="11" y="0"/>
                          </a:lnTo>
                          <a:lnTo>
                            <a:pt x="7" y="0"/>
                          </a:lnTo>
                          <a:lnTo>
                            <a:pt x="5" y="0"/>
                          </a:lnTo>
                          <a:lnTo>
                            <a:pt x="2" y="3"/>
                          </a:lnTo>
                          <a:lnTo>
                            <a:pt x="2" y="3"/>
                          </a:lnTo>
                          <a:lnTo>
                            <a:pt x="0" y="5"/>
                          </a:lnTo>
                          <a:lnTo>
                            <a:pt x="0" y="8"/>
                          </a:lnTo>
                          <a:lnTo>
                            <a:pt x="0" y="14"/>
                          </a:lnTo>
                          <a:lnTo>
                            <a:pt x="0" y="4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1" name="Line 249"/>
                    <p:cNvSpPr>
                      <a:spLocks noChangeShapeType="1"/>
                    </p:cNvSpPr>
                    <p:nvPr/>
                  </p:nvSpPr>
                  <p:spPr bwMode="auto">
                    <a:xfrm>
                      <a:off x="3703" y="138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2" name="Freeform 250"/>
                    <p:cNvSpPr>
                      <a:spLocks/>
                    </p:cNvSpPr>
                    <p:nvPr/>
                  </p:nvSpPr>
                  <p:spPr bwMode="auto">
                    <a:xfrm>
                      <a:off x="3700" y="1383"/>
                      <a:ext cx="21" cy="6"/>
                    </a:xfrm>
                    <a:custGeom>
                      <a:avLst/>
                      <a:gdLst/>
                      <a:ahLst/>
                      <a:cxnLst>
                        <a:cxn ang="0">
                          <a:pos x="11" y="0"/>
                        </a:cxn>
                        <a:cxn ang="0">
                          <a:pos x="7" y="0"/>
                        </a:cxn>
                        <a:cxn ang="0">
                          <a:pos x="5" y="0"/>
                        </a:cxn>
                        <a:cxn ang="0">
                          <a:pos x="2" y="3"/>
                        </a:cxn>
                        <a:cxn ang="0">
                          <a:pos x="2" y="3"/>
                        </a:cxn>
                        <a:cxn ang="0">
                          <a:pos x="0" y="5"/>
                        </a:cxn>
                        <a:cxn ang="0">
                          <a:pos x="0" y="8"/>
                        </a:cxn>
                        <a:cxn ang="0">
                          <a:pos x="0" y="8"/>
                        </a:cxn>
                        <a:cxn ang="0">
                          <a:pos x="0" y="11"/>
                        </a:cxn>
                        <a:cxn ang="0">
                          <a:pos x="0" y="14"/>
                        </a:cxn>
                        <a:cxn ang="0">
                          <a:pos x="0" y="16"/>
                        </a:cxn>
                        <a:cxn ang="0">
                          <a:pos x="0" y="16"/>
                        </a:cxn>
                        <a:cxn ang="0">
                          <a:pos x="2" y="19"/>
                        </a:cxn>
                        <a:cxn ang="0">
                          <a:pos x="2" y="19"/>
                        </a:cxn>
                        <a:cxn ang="0">
                          <a:pos x="5" y="21"/>
                        </a:cxn>
                        <a:cxn ang="0">
                          <a:pos x="7" y="21"/>
                        </a:cxn>
                        <a:cxn ang="0">
                          <a:pos x="31" y="21"/>
                        </a:cxn>
                        <a:cxn ang="0">
                          <a:pos x="35" y="21"/>
                        </a:cxn>
                        <a:cxn ang="0">
                          <a:pos x="37" y="21"/>
                        </a:cxn>
                        <a:cxn ang="0">
                          <a:pos x="40" y="19"/>
                        </a:cxn>
                        <a:cxn ang="0">
                          <a:pos x="40" y="19"/>
                        </a:cxn>
                        <a:cxn ang="0">
                          <a:pos x="42" y="16"/>
                        </a:cxn>
                        <a:cxn ang="0">
                          <a:pos x="42" y="16"/>
                        </a:cxn>
                        <a:cxn ang="0">
                          <a:pos x="42" y="14"/>
                        </a:cxn>
                        <a:cxn ang="0">
                          <a:pos x="46" y="11"/>
                        </a:cxn>
                        <a:cxn ang="0">
                          <a:pos x="42" y="8"/>
                        </a:cxn>
                        <a:cxn ang="0">
                          <a:pos x="42" y="8"/>
                        </a:cxn>
                        <a:cxn ang="0">
                          <a:pos x="42" y="5"/>
                        </a:cxn>
                        <a:cxn ang="0">
                          <a:pos x="40" y="3"/>
                        </a:cxn>
                        <a:cxn ang="0">
                          <a:pos x="40" y="3"/>
                        </a:cxn>
                        <a:cxn ang="0">
                          <a:pos x="37" y="0"/>
                        </a:cxn>
                        <a:cxn ang="0">
                          <a:pos x="35" y="0"/>
                        </a:cxn>
                        <a:cxn ang="0">
                          <a:pos x="11" y="0"/>
                        </a:cxn>
                      </a:cxnLst>
                      <a:rect l="0" t="0" r="r" b="b"/>
                      <a:pathLst>
                        <a:path w="46" h="21">
                          <a:moveTo>
                            <a:pt x="11" y="0"/>
                          </a:moveTo>
                          <a:lnTo>
                            <a:pt x="7" y="0"/>
                          </a:lnTo>
                          <a:lnTo>
                            <a:pt x="5" y="0"/>
                          </a:lnTo>
                          <a:lnTo>
                            <a:pt x="2" y="3"/>
                          </a:lnTo>
                          <a:lnTo>
                            <a:pt x="2" y="3"/>
                          </a:lnTo>
                          <a:lnTo>
                            <a:pt x="0" y="5"/>
                          </a:lnTo>
                          <a:lnTo>
                            <a:pt x="0" y="8"/>
                          </a:lnTo>
                          <a:lnTo>
                            <a:pt x="0" y="8"/>
                          </a:lnTo>
                          <a:lnTo>
                            <a:pt x="0" y="11"/>
                          </a:lnTo>
                          <a:lnTo>
                            <a:pt x="0" y="14"/>
                          </a:lnTo>
                          <a:lnTo>
                            <a:pt x="0" y="16"/>
                          </a:lnTo>
                          <a:lnTo>
                            <a:pt x="0" y="16"/>
                          </a:lnTo>
                          <a:lnTo>
                            <a:pt x="2" y="19"/>
                          </a:lnTo>
                          <a:lnTo>
                            <a:pt x="2" y="19"/>
                          </a:lnTo>
                          <a:lnTo>
                            <a:pt x="5" y="21"/>
                          </a:lnTo>
                          <a:lnTo>
                            <a:pt x="7" y="21"/>
                          </a:lnTo>
                          <a:lnTo>
                            <a:pt x="31" y="21"/>
                          </a:lnTo>
                          <a:lnTo>
                            <a:pt x="35" y="21"/>
                          </a:lnTo>
                          <a:lnTo>
                            <a:pt x="37" y="21"/>
                          </a:lnTo>
                          <a:lnTo>
                            <a:pt x="40" y="19"/>
                          </a:lnTo>
                          <a:lnTo>
                            <a:pt x="40" y="19"/>
                          </a:lnTo>
                          <a:lnTo>
                            <a:pt x="42" y="16"/>
                          </a:lnTo>
                          <a:lnTo>
                            <a:pt x="42" y="16"/>
                          </a:lnTo>
                          <a:lnTo>
                            <a:pt x="42" y="14"/>
                          </a:lnTo>
                          <a:lnTo>
                            <a:pt x="46" y="11"/>
                          </a:lnTo>
                          <a:lnTo>
                            <a:pt x="42" y="8"/>
                          </a:lnTo>
                          <a:lnTo>
                            <a:pt x="42" y="8"/>
                          </a:lnTo>
                          <a:lnTo>
                            <a:pt x="42" y="5"/>
                          </a:lnTo>
                          <a:lnTo>
                            <a:pt x="40" y="3"/>
                          </a:lnTo>
                          <a:lnTo>
                            <a:pt x="40" y="3"/>
                          </a:lnTo>
                          <a:lnTo>
                            <a:pt x="37"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3" name="Line 251"/>
                    <p:cNvSpPr>
                      <a:spLocks noChangeShapeType="1"/>
                    </p:cNvSpPr>
                    <p:nvPr/>
                  </p:nvSpPr>
                  <p:spPr bwMode="auto">
                    <a:xfrm>
                      <a:off x="3706" y="138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4" name="Freeform 252"/>
                    <p:cNvSpPr>
                      <a:spLocks/>
                    </p:cNvSpPr>
                    <p:nvPr/>
                  </p:nvSpPr>
                  <p:spPr bwMode="auto">
                    <a:xfrm>
                      <a:off x="3706" y="1375"/>
                      <a:ext cx="5" cy="14"/>
                    </a:xfrm>
                    <a:custGeom>
                      <a:avLst/>
                      <a:gdLst/>
                      <a:ahLst/>
                      <a:cxnLst>
                        <a:cxn ang="0">
                          <a:pos x="0" y="43"/>
                        </a:cxn>
                        <a:cxn ang="0">
                          <a:pos x="0" y="46"/>
                        </a:cxn>
                        <a:cxn ang="0">
                          <a:pos x="0" y="48"/>
                        </a:cxn>
                        <a:cxn ang="0">
                          <a:pos x="0" y="48"/>
                        </a:cxn>
                        <a:cxn ang="0">
                          <a:pos x="2" y="51"/>
                        </a:cxn>
                        <a:cxn ang="0">
                          <a:pos x="2" y="51"/>
                        </a:cxn>
                        <a:cxn ang="0">
                          <a:pos x="5" y="53"/>
                        </a:cxn>
                        <a:cxn ang="0">
                          <a:pos x="7" y="53"/>
                        </a:cxn>
                        <a:cxn ang="0">
                          <a:pos x="11" y="53"/>
                        </a:cxn>
                        <a:cxn ang="0">
                          <a:pos x="11" y="53"/>
                        </a:cxn>
                        <a:cxn ang="0">
                          <a:pos x="13" y="53"/>
                        </a:cxn>
                        <a:cxn ang="0">
                          <a:pos x="16" y="51"/>
                        </a:cxn>
                        <a:cxn ang="0">
                          <a:pos x="16" y="51"/>
                        </a:cxn>
                        <a:cxn ang="0">
                          <a:pos x="18" y="48"/>
                        </a:cxn>
                        <a:cxn ang="0">
                          <a:pos x="18" y="48"/>
                        </a:cxn>
                        <a:cxn ang="0">
                          <a:pos x="18" y="46"/>
                        </a:cxn>
                        <a:cxn ang="0">
                          <a:pos x="18" y="15"/>
                        </a:cxn>
                        <a:cxn ang="0">
                          <a:pos x="18" y="8"/>
                        </a:cxn>
                        <a:cxn ang="0">
                          <a:pos x="18" y="8"/>
                        </a:cxn>
                        <a:cxn ang="0">
                          <a:pos x="18" y="4"/>
                        </a:cxn>
                        <a:cxn ang="0">
                          <a:pos x="16" y="2"/>
                        </a:cxn>
                        <a:cxn ang="0">
                          <a:pos x="16" y="2"/>
                        </a:cxn>
                        <a:cxn ang="0">
                          <a:pos x="13" y="0"/>
                        </a:cxn>
                        <a:cxn ang="0">
                          <a:pos x="11" y="0"/>
                        </a:cxn>
                        <a:cxn ang="0">
                          <a:pos x="11" y="0"/>
                        </a:cxn>
                        <a:cxn ang="0">
                          <a:pos x="7" y="0"/>
                        </a:cxn>
                        <a:cxn ang="0">
                          <a:pos x="5" y="0"/>
                        </a:cxn>
                        <a:cxn ang="0">
                          <a:pos x="2" y="2"/>
                        </a:cxn>
                        <a:cxn ang="0">
                          <a:pos x="2" y="2"/>
                        </a:cxn>
                        <a:cxn ang="0">
                          <a:pos x="0" y="4"/>
                        </a:cxn>
                        <a:cxn ang="0">
                          <a:pos x="0" y="8"/>
                        </a:cxn>
                        <a:cxn ang="0">
                          <a:pos x="0" y="13"/>
                        </a:cxn>
                        <a:cxn ang="0">
                          <a:pos x="0" y="43"/>
                        </a:cxn>
                      </a:cxnLst>
                      <a:rect l="0" t="0" r="r" b="b"/>
                      <a:pathLst>
                        <a:path w="18" h="53">
                          <a:moveTo>
                            <a:pt x="0" y="43"/>
                          </a:moveTo>
                          <a:lnTo>
                            <a:pt x="0" y="46"/>
                          </a:lnTo>
                          <a:lnTo>
                            <a:pt x="0" y="48"/>
                          </a:lnTo>
                          <a:lnTo>
                            <a:pt x="0" y="48"/>
                          </a:lnTo>
                          <a:lnTo>
                            <a:pt x="2" y="51"/>
                          </a:lnTo>
                          <a:lnTo>
                            <a:pt x="2" y="51"/>
                          </a:lnTo>
                          <a:lnTo>
                            <a:pt x="5" y="53"/>
                          </a:lnTo>
                          <a:lnTo>
                            <a:pt x="7" y="53"/>
                          </a:lnTo>
                          <a:lnTo>
                            <a:pt x="11" y="53"/>
                          </a:lnTo>
                          <a:lnTo>
                            <a:pt x="11" y="53"/>
                          </a:lnTo>
                          <a:lnTo>
                            <a:pt x="13" y="53"/>
                          </a:lnTo>
                          <a:lnTo>
                            <a:pt x="16" y="51"/>
                          </a:lnTo>
                          <a:lnTo>
                            <a:pt x="16" y="51"/>
                          </a:lnTo>
                          <a:lnTo>
                            <a:pt x="18" y="48"/>
                          </a:lnTo>
                          <a:lnTo>
                            <a:pt x="18" y="48"/>
                          </a:lnTo>
                          <a:lnTo>
                            <a:pt x="18" y="46"/>
                          </a:lnTo>
                          <a:lnTo>
                            <a:pt x="18" y="15"/>
                          </a:lnTo>
                          <a:lnTo>
                            <a:pt x="18" y="8"/>
                          </a:lnTo>
                          <a:lnTo>
                            <a:pt x="18" y="8"/>
                          </a:lnTo>
                          <a:lnTo>
                            <a:pt x="18" y="4"/>
                          </a:lnTo>
                          <a:lnTo>
                            <a:pt x="16" y="2"/>
                          </a:lnTo>
                          <a:lnTo>
                            <a:pt x="16" y="2"/>
                          </a:lnTo>
                          <a:lnTo>
                            <a:pt x="13" y="0"/>
                          </a:lnTo>
                          <a:lnTo>
                            <a:pt x="11" y="0"/>
                          </a:lnTo>
                          <a:lnTo>
                            <a:pt x="11" y="0"/>
                          </a:lnTo>
                          <a:lnTo>
                            <a:pt x="7" y="0"/>
                          </a:lnTo>
                          <a:lnTo>
                            <a:pt x="5" y="0"/>
                          </a:lnTo>
                          <a:lnTo>
                            <a:pt x="2" y="2"/>
                          </a:lnTo>
                          <a:lnTo>
                            <a:pt x="2" y="2"/>
                          </a:lnTo>
                          <a:lnTo>
                            <a:pt x="0" y="4"/>
                          </a:lnTo>
                          <a:lnTo>
                            <a:pt x="0" y="8"/>
                          </a:lnTo>
                          <a:lnTo>
                            <a:pt x="0" y="13"/>
                          </a:lnTo>
                          <a:lnTo>
                            <a:pt x="0" y="4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5" name="Line 253"/>
                    <p:cNvSpPr>
                      <a:spLocks noChangeShapeType="1"/>
                    </p:cNvSpPr>
                    <p:nvPr/>
                  </p:nvSpPr>
                  <p:spPr bwMode="auto">
                    <a:xfrm>
                      <a:off x="3709" y="137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6" name="Freeform 254"/>
                    <p:cNvSpPr>
                      <a:spLocks/>
                    </p:cNvSpPr>
                    <p:nvPr/>
                  </p:nvSpPr>
                  <p:spPr bwMode="auto">
                    <a:xfrm>
                      <a:off x="3706" y="1375"/>
                      <a:ext cx="9" cy="0"/>
                    </a:xfrm>
                    <a:custGeom>
                      <a:avLst/>
                      <a:gdLst/>
                      <a:ahLst/>
                      <a:cxnLst>
                        <a:cxn ang="0">
                          <a:pos x="11" y="0"/>
                        </a:cxn>
                        <a:cxn ang="0">
                          <a:pos x="7" y="0"/>
                        </a:cxn>
                        <a:cxn ang="0">
                          <a:pos x="5" y="0"/>
                        </a:cxn>
                        <a:cxn ang="0">
                          <a:pos x="2" y="2"/>
                        </a:cxn>
                        <a:cxn ang="0">
                          <a:pos x="2" y="2"/>
                        </a:cxn>
                        <a:cxn ang="0">
                          <a:pos x="0" y="4"/>
                        </a:cxn>
                        <a:cxn ang="0">
                          <a:pos x="0" y="8"/>
                        </a:cxn>
                        <a:cxn ang="0">
                          <a:pos x="0" y="8"/>
                        </a:cxn>
                        <a:cxn ang="0">
                          <a:pos x="0" y="10"/>
                        </a:cxn>
                        <a:cxn ang="0">
                          <a:pos x="0" y="13"/>
                        </a:cxn>
                        <a:cxn ang="0">
                          <a:pos x="0" y="15"/>
                        </a:cxn>
                        <a:cxn ang="0">
                          <a:pos x="0" y="15"/>
                        </a:cxn>
                        <a:cxn ang="0">
                          <a:pos x="2" y="19"/>
                        </a:cxn>
                        <a:cxn ang="0">
                          <a:pos x="2" y="19"/>
                        </a:cxn>
                        <a:cxn ang="0">
                          <a:pos x="5" y="21"/>
                        </a:cxn>
                        <a:cxn ang="0">
                          <a:pos x="7" y="21"/>
                        </a:cxn>
                        <a:cxn ang="0">
                          <a:pos x="18" y="21"/>
                        </a:cxn>
                        <a:cxn ang="0">
                          <a:pos x="24" y="21"/>
                        </a:cxn>
                        <a:cxn ang="0">
                          <a:pos x="27" y="21"/>
                        </a:cxn>
                        <a:cxn ang="0">
                          <a:pos x="27" y="19"/>
                        </a:cxn>
                        <a:cxn ang="0">
                          <a:pos x="29" y="19"/>
                        </a:cxn>
                        <a:cxn ang="0">
                          <a:pos x="29" y="15"/>
                        </a:cxn>
                        <a:cxn ang="0">
                          <a:pos x="32" y="15"/>
                        </a:cxn>
                        <a:cxn ang="0">
                          <a:pos x="32" y="13"/>
                        </a:cxn>
                        <a:cxn ang="0">
                          <a:pos x="32" y="10"/>
                        </a:cxn>
                        <a:cxn ang="0">
                          <a:pos x="32" y="8"/>
                        </a:cxn>
                        <a:cxn ang="0">
                          <a:pos x="32" y="8"/>
                        </a:cxn>
                        <a:cxn ang="0">
                          <a:pos x="29" y="4"/>
                        </a:cxn>
                        <a:cxn ang="0">
                          <a:pos x="29" y="2"/>
                        </a:cxn>
                        <a:cxn ang="0">
                          <a:pos x="27" y="2"/>
                        </a:cxn>
                        <a:cxn ang="0">
                          <a:pos x="27" y="0"/>
                        </a:cxn>
                        <a:cxn ang="0">
                          <a:pos x="22" y="0"/>
                        </a:cxn>
                        <a:cxn ang="0">
                          <a:pos x="11" y="0"/>
                        </a:cxn>
                      </a:cxnLst>
                      <a:rect l="0" t="0" r="r" b="b"/>
                      <a:pathLst>
                        <a:path w="32" h="21">
                          <a:moveTo>
                            <a:pt x="11" y="0"/>
                          </a:moveTo>
                          <a:lnTo>
                            <a:pt x="7" y="0"/>
                          </a:lnTo>
                          <a:lnTo>
                            <a:pt x="5" y="0"/>
                          </a:lnTo>
                          <a:lnTo>
                            <a:pt x="2" y="2"/>
                          </a:lnTo>
                          <a:lnTo>
                            <a:pt x="2" y="2"/>
                          </a:lnTo>
                          <a:lnTo>
                            <a:pt x="0" y="4"/>
                          </a:lnTo>
                          <a:lnTo>
                            <a:pt x="0" y="8"/>
                          </a:lnTo>
                          <a:lnTo>
                            <a:pt x="0" y="8"/>
                          </a:lnTo>
                          <a:lnTo>
                            <a:pt x="0" y="10"/>
                          </a:lnTo>
                          <a:lnTo>
                            <a:pt x="0" y="13"/>
                          </a:lnTo>
                          <a:lnTo>
                            <a:pt x="0" y="15"/>
                          </a:lnTo>
                          <a:lnTo>
                            <a:pt x="0" y="15"/>
                          </a:lnTo>
                          <a:lnTo>
                            <a:pt x="2" y="19"/>
                          </a:lnTo>
                          <a:lnTo>
                            <a:pt x="2" y="19"/>
                          </a:lnTo>
                          <a:lnTo>
                            <a:pt x="5" y="21"/>
                          </a:lnTo>
                          <a:lnTo>
                            <a:pt x="7" y="21"/>
                          </a:lnTo>
                          <a:lnTo>
                            <a:pt x="18" y="21"/>
                          </a:lnTo>
                          <a:lnTo>
                            <a:pt x="24" y="21"/>
                          </a:lnTo>
                          <a:lnTo>
                            <a:pt x="27" y="21"/>
                          </a:lnTo>
                          <a:lnTo>
                            <a:pt x="27" y="19"/>
                          </a:lnTo>
                          <a:lnTo>
                            <a:pt x="29" y="19"/>
                          </a:lnTo>
                          <a:lnTo>
                            <a:pt x="29" y="15"/>
                          </a:lnTo>
                          <a:lnTo>
                            <a:pt x="32" y="15"/>
                          </a:lnTo>
                          <a:lnTo>
                            <a:pt x="32" y="13"/>
                          </a:lnTo>
                          <a:lnTo>
                            <a:pt x="32" y="10"/>
                          </a:lnTo>
                          <a:lnTo>
                            <a:pt x="32" y="8"/>
                          </a:lnTo>
                          <a:lnTo>
                            <a:pt x="32" y="8"/>
                          </a:lnTo>
                          <a:lnTo>
                            <a:pt x="29" y="4"/>
                          </a:lnTo>
                          <a:lnTo>
                            <a:pt x="29" y="2"/>
                          </a:lnTo>
                          <a:lnTo>
                            <a:pt x="27"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7" name="Line 255"/>
                    <p:cNvSpPr>
                      <a:spLocks noChangeShapeType="1"/>
                    </p:cNvSpPr>
                    <p:nvPr/>
                  </p:nvSpPr>
                  <p:spPr bwMode="auto">
                    <a:xfrm>
                      <a:off x="3709" y="137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8" name="Freeform 256"/>
                    <p:cNvSpPr>
                      <a:spLocks/>
                    </p:cNvSpPr>
                    <p:nvPr/>
                  </p:nvSpPr>
                  <p:spPr bwMode="auto">
                    <a:xfrm>
                      <a:off x="3709" y="1367"/>
                      <a:ext cx="6" cy="13"/>
                    </a:xfrm>
                    <a:custGeom>
                      <a:avLst/>
                      <a:gdLst/>
                      <a:ahLst/>
                      <a:cxnLst>
                        <a:cxn ang="0">
                          <a:pos x="0" y="43"/>
                        </a:cxn>
                        <a:cxn ang="0">
                          <a:pos x="0" y="46"/>
                        </a:cxn>
                        <a:cxn ang="0">
                          <a:pos x="0" y="48"/>
                        </a:cxn>
                        <a:cxn ang="0">
                          <a:pos x="2" y="48"/>
                        </a:cxn>
                        <a:cxn ang="0">
                          <a:pos x="2" y="52"/>
                        </a:cxn>
                        <a:cxn ang="0">
                          <a:pos x="5" y="52"/>
                        </a:cxn>
                        <a:cxn ang="0">
                          <a:pos x="7" y="54"/>
                        </a:cxn>
                        <a:cxn ang="0">
                          <a:pos x="7" y="54"/>
                        </a:cxn>
                        <a:cxn ang="0">
                          <a:pos x="11" y="54"/>
                        </a:cxn>
                        <a:cxn ang="0">
                          <a:pos x="13" y="54"/>
                        </a:cxn>
                        <a:cxn ang="0">
                          <a:pos x="16" y="54"/>
                        </a:cxn>
                        <a:cxn ang="0">
                          <a:pos x="16" y="52"/>
                        </a:cxn>
                        <a:cxn ang="0">
                          <a:pos x="18" y="52"/>
                        </a:cxn>
                        <a:cxn ang="0">
                          <a:pos x="18" y="48"/>
                        </a:cxn>
                        <a:cxn ang="0">
                          <a:pos x="21" y="48"/>
                        </a:cxn>
                        <a:cxn ang="0">
                          <a:pos x="21" y="46"/>
                        </a:cxn>
                        <a:cxn ang="0">
                          <a:pos x="21" y="17"/>
                        </a:cxn>
                        <a:cxn ang="0">
                          <a:pos x="21" y="8"/>
                        </a:cxn>
                        <a:cxn ang="0">
                          <a:pos x="21" y="8"/>
                        </a:cxn>
                        <a:cxn ang="0">
                          <a:pos x="18" y="6"/>
                        </a:cxn>
                        <a:cxn ang="0">
                          <a:pos x="18" y="2"/>
                        </a:cxn>
                        <a:cxn ang="0">
                          <a:pos x="16" y="2"/>
                        </a:cxn>
                        <a:cxn ang="0">
                          <a:pos x="16" y="0"/>
                        </a:cxn>
                        <a:cxn ang="0">
                          <a:pos x="13" y="0"/>
                        </a:cxn>
                        <a:cxn ang="0">
                          <a:pos x="11" y="0"/>
                        </a:cxn>
                        <a:cxn ang="0">
                          <a:pos x="7" y="0"/>
                        </a:cxn>
                        <a:cxn ang="0">
                          <a:pos x="7" y="0"/>
                        </a:cxn>
                        <a:cxn ang="0">
                          <a:pos x="5" y="2"/>
                        </a:cxn>
                        <a:cxn ang="0">
                          <a:pos x="2" y="2"/>
                        </a:cxn>
                        <a:cxn ang="0">
                          <a:pos x="2" y="6"/>
                        </a:cxn>
                        <a:cxn ang="0">
                          <a:pos x="0" y="8"/>
                        </a:cxn>
                        <a:cxn ang="0">
                          <a:pos x="0" y="13"/>
                        </a:cxn>
                        <a:cxn ang="0">
                          <a:pos x="0" y="43"/>
                        </a:cxn>
                      </a:cxnLst>
                      <a:rect l="0" t="0" r="r" b="b"/>
                      <a:pathLst>
                        <a:path w="21" h="54">
                          <a:moveTo>
                            <a:pt x="0" y="43"/>
                          </a:moveTo>
                          <a:lnTo>
                            <a:pt x="0" y="46"/>
                          </a:lnTo>
                          <a:lnTo>
                            <a:pt x="0" y="48"/>
                          </a:lnTo>
                          <a:lnTo>
                            <a:pt x="2" y="48"/>
                          </a:lnTo>
                          <a:lnTo>
                            <a:pt x="2" y="52"/>
                          </a:lnTo>
                          <a:lnTo>
                            <a:pt x="5" y="52"/>
                          </a:lnTo>
                          <a:lnTo>
                            <a:pt x="7" y="54"/>
                          </a:lnTo>
                          <a:lnTo>
                            <a:pt x="7" y="54"/>
                          </a:lnTo>
                          <a:lnTo>
                            <a:pt x="11" y="54"/>
                          </a:lnTo>
                          <a:lnTo>
                            <a:pt x="13" y="54"/>
                          </a:lnTo>
                          <a:lnTo>
                            <a:pt x="16" y="54"/>
                          </a:lnTo>
                          <a:lnTo>
                            <a:pt x="16" y="52"/>
                          </a:lnTo>
                          <a:lnTo>
                            <a:pt x="18" y="52"/>
                          </a:lnTo>
                          <a:lnTo>
                            <a:pt x="18" y="48"/>
                          </a:lnTo>
                          <a:lnTo>
                            <a:pt x="21" y="48"/>
                          </a:lnTo>
                          <a:lnTo>
                            <a:pt x="21" y="46"/>
                          </a:lnTo>
                          <a:lnTo>
                            <a:pt x="21" y="17"/>
                          </a:lnTo>
                          <a:lnTo>
                            <a:pt x="21" y="8"/>
                          </a:lnTo>
                          <a:lnTo>
                            <a:pt x="21" y="8"/>
                          </a:lnTo>
                          <a:lnTo>
                            <a:pt x="18" y="6"/>
                          </a:lnTo>
                          <a:lnTo>
                            <a:pt x="18" y="2"/>
                          </a:lnTo>
                          <a:lnTo>
                            <a:pt x="16" y="2"/>
                          </a:lnTo>
                          <a:lnTo>
                            <a:pt x="16" y="0"/>
                          </a:lnTo>
                          <a:lnTo>
                            <a:pt x="13" y="0"/>
                          </a:lnTo>
                          <a:lnTo>
                            <a:pt x="11" y="0"/>
                          </a:lnTo>
                          <a:lnTo>
                            <a:pt x="7" y="0"/>
                          </a:lnTo>
                          <a:lnTo>
                            <a:pt x="7" y="0"/>
                          </a:lnTo>
                          <a:lnTo>
                            <a:pt x="5" y="2"/>
                          </a:lnTo>
                          <a:lnTo>
                            <a:pt x="2" y="2"/>
                          </a:lnTo>
                          <a:lnTo>
                            <a:pt x="2" y="6"/>
                          </a:lnTo>
                          <a:lnTo>
                            <a:pt x="0" y="8"/>
                          </a:lnTo>
                          <a:lnTo>
                            <a:pt x="0" y="13"/>
                          </a:lnTo>
                          <a:lnTo>
                            <a:pt x="0" y="4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49" name="Line 257"/>
                    <p:cNvSpPr>
                      <a:spLocks noChangeShapeType="1"/>
                    </p:cNvSpPr>
                    <p:nvPr/>
                  </p:nvSpPr>
                  <p:spPr bwMode="auto">
                    <a:xfrm>
                      <a:off x="3712" y="136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0" name="Freeform 258"/>
                    <p:cNvSpPr>
                      <a:spLocks/>
                    </p:cNvSpPr>
                    <p:nvPr/>
                  </p:nvSpPr>
                  <p:spPr bwMode="auto">
                    <a:xfrm>
                      <a:off x="3709" y="1367"/>
                      <a:ext cx="11" cy="6"/>
                    </a:xfrm>
                    <a:custGeom>
                      <a:avLst/>
                      <a:gdLst/>
                      <a:ahLst/>
                      <a:cxnLst>
                        <a:cxn ang="0">
                          <a:pos x="11" y="0"/>
                        </a:cxn>
                        <a:cxn ang="0">
                          <a:pos x="7" y="0"/>
                        </a:cxn>
                        <a:cxn ang="0">
                          <a:pos x="7" y="0"/>
                        </a:cxn>
                        <a:cxn ang="0">
                          <a:pos x="5" y="2"/>
                        </a:cxn>
                        <a:cxn ang="0">
                          <a:pos x="2" y="2"/>
                        </a:cxn>
                        <a:cxn ang="0">
                          <a:pos x="2" y="6"/>
                        </a:cxn>
                        <a:cxn ang="0">
                          <a:pos x="0" y="8"/>
                        </a:cxn>
                        <a:cxn ang="0">
                          <a:pos x="0" y="8"/>
                        </a:cxn>
                        <a:cxn ang="0">
                          <a:pos x="0" y="11"/>
                        </a:cxn>
                        <a:cxn ang="0">
                          <a:pos x="0" y="13"/>
                        </a:cxn>
                        <a:cxn ang="0">
                          <a:pos x="0" y="17"/>
                        </a:cxn>
                        <a:cxn ang="0">
                          <a:pos x="2" y="17"/>
                        </a:cxn>
                        <a:cxn ang="0">
                          <a:pos x="2" y="19"/>
                        </a:cxn>
                        <a:cxn ang="0">
                          <a:pos x="5" y="19"/>
                        </a:cxn>
                        <a:cxn ang="0">
                          <a:pos x="7" y="22"/>
                        </a:cxn>
                        <a:cxn ang="0">
                          <a:pos x="7" y="22"/>
                        </a:cxn>
                        <a:cxn ang="0">
                          <a:pos x="32" y="22"/>
                        </a:cxn>
                        <a:cxn ang="0">
                          <a:pos x="38" y="22"/>
                        </a:cxn>
                        <a:cxn ang="0">
                          <a:pos x="40" y="22"/>
                        </a:cxn>
                        <a:cxn ang="0">
                          <a:pos x="40" y="19"/>
                        </a:cxn>
                        <a:cxn ang="0">
                          <a:pos x="43" y="19"/>
                        </a:cxn>
                        <a:cxn ang="0">
                          <a:pos x="43" y="17"/>
                        </a:cxn>
                        <a:cxn ang="0">
                          <a:pos x="45" y="17"/>
                        </a:cxn>
                        <a:cxn ang="0">
                          <a:pos x="45" y="13"/>
                        </a:cxn>
                        <a:cxn ang="0">
                          <a:pos x="45" y="11"/>
                        </a:cxn>
                        <a:cxn ang="0">
                          <a:pos x="45" y="8"/>
                        </a:cxn>
                        <a:cxn ang="0">
                          <a:pos x="45" y="8"/>
                        </a:cxn>
                        <a:cxn ang="0">
                          <a:pos x="43" y="6"/>
                        </a:cxn>
                        <a:cxn ang="0">
                          <a:pos x="43" y="2"/>
                        </a:cxn>
                        <a:cxn ang="0">
                          <a:pos x="40" y="2"/>
                        </a:cxn>
                        <a:cxn ang="0">
                          <a:pos x="40" y="0"/>
                        </a:cxn>
                        <a:cxn ang="0">
                          <a:pos x="35" y="0"/>
                        </a:cxn>
                        <a:cxn ang="0">
                          <a:pos x="11" y="0"/>
                        </a:cxn>
                      </a:cxnLst>
                      <a:rect l="0" t="0" r="r" b="b"/>
                      <a:pathLst>
                        <a:path w="45" h="22">
                          <a:moveTo>
                            <a:pt x="11" y="0"/>
                          </a:moveTo>
                          <a:lnTo>
                            <a:pt x="7" y="0"/>
                          </a:lnTo>
                          <a:lnTo>
                            <a:pt x="7" y="0"/>
                          </a:lnTo>
                          <a:lnTo>
                            <a:pt x="5" y="2"/>
                          </a:lnTo>
                          <a:lnTo>
                            <a:pt x="2" y="2"/>
                          </a:lnTo>
                          <a:lnTo>
                            <a:pt x="2" y="6"/>
                          </a:lnTo>
                          <a:lnTo>
                            <a:pt x="0" y="8"/>
                          </a:lnTo>
                          <a:lnTo>
                            <a:pt x="0" y="8"/>
                          </a:lnTo>
                          <a:lnTo>
                            <a:pt x="0" y="11"/>
                          </a:lnTo>
                          <a:lnTo>
                            <a:pt x="0" y="13"/>
                          </a:lnTo>
                          <a:lnTo>
                            <a:pt x="0" y="17"/>
                          </a:lnTo>
                          <a:lnTo>
                            <a:pt x="2" y="17"/>
                          </a:lnTo>
                          <a:lnTo>
                            <a:pt x="2" y="19"/>
                          </a:lnTo>
                          <a:lnTo>
                            <a:pt x="5" y="19"/>
                          </a:lnTo>
                          <a:lnTo>
                            <a:pt x="7" y="22"/>
                          </a:lnTo>
                          <a:lnTo>
                            <a:pt x="7" y="22"/>
                          </a:lnTo>
                          <a:lnTo>
                            <a:pt x="32" y="22"/>
                          </a:lnTo>
                          <a:lnTo>
                            <a:pt x="38" y="22"/>
                          </a:lnTo>
                          <a:lnTo>
                            <a:pt x="40" y="22"/>
                          </a:lnTo>
                          <a:lnTo>
                            <a:pt x="40" y="19"/>
                          </a:lnTo>
                          <a:lnTo>
                            <a:pt x="43" y="19"/>
                          </a:lnTo>
                          <a:lnTo>
                            <a:pt x="43" y="17"/>
                          </a:lnTo>
                          <a:lnTo>
                            <a:pt x="45" y="17"/>
                          </a:lnTo>
                          <a:lnTo>
                            <a:pt x="45" y="13"/>
                          </a:lnTo>
                          <a:lnTo>
                            <a:pt x="45" y="11"/>
                          </a:lnTo>
                          <a:lnTo>
                            <a:pt x="45" y="8"/>
                          </a:lnTo>
                          <a:lnTo>
                            <a:pt x="45" y="8"/>
                          </a:lnTo>
                          <a:lnTo>
                            <a:pt x="43" y="6"/>
                          </a:lnTo>
                          <a:lnTo>
                            <a:pt x="43" y="2"/>
                          </a:lnTo>
                          <a:lnTo>
                            <a:pt x="40" y="2"/>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1" name="Line 259"/>
                    <p:cNvSpPr>
                      <a:spLocks noChangeShapeType="1"/>
                    </p:cNvSpPr>
                    <p:nvPr/>
                  </p:nvSpPr>
                  <p:spPr bwMode="auto">
                    <a:xfrm>
                      <a:off x="3715" y="137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2" name="Freeform 260"/>
                    <p:cNvSpPr>
                      <a:spLocks/>
                    </p:cNvSpPr>
                    <p:nvPr/>
                  </p:nvSpPr>
                  <p:spPr bwMode="auto">
                    <a:xfrm>
                      <a:off x="3715" y="1359"/>
                      <a:ext cx="5" cy="17"/>
                    </a:xfrm>
                    <a:custGeom>
                      <a:avLst/>
                      <a:gdLst/>
                      <a:ahLst/>
                      <a:cxnLst>
                        <a:cxn ang="0">
                          <a:pos x="0" y="43"/>
                        </a:cxn>
                        <a:cxn ang="0">
                          <a:pos x="0" y="45"/>
                        </a:cxn>
                        <a:cxn ang="0">
                          <a:pos x="0" y="49"/>
                        </a:cxn>
                        <a:cxn ang="0">
                          <a:pos x="3" y="49"/>
                        </a:cxn>
                        <a:cxn ang="0">
                          <a:pos x="3" y="51"/>
                        </a:cxn>
                        <a:cxn ang="0">
                          <a:pos x="5" y="51"/>
                        </a:cxn>
                        <a:cxn ang="0">
                          <a:pos x="8" y="54"/>
                        </a:cxn>
                        <a:cxn ang="0">
                          <a:pos x="8" y="54"/>
                        </a:cxn>
                        <a:cxn ang="0">
                          <a:pos x="11" y="54"/>
                        </a:cxn>
                        <a:cxn ang="0">
                          <a:pos x="14" y="54"/>
                        </a:cxn>
                        <a:cxn ang="0">
                          <a:pos x="16" y="54"/>
                        </a:cxn>
                        <a:cxn ang="0">
                          <a:pos x="16" y="51"/>
                        </a:cxn>
                        <a:cxn ang="0">
                          <a:pos x="19" y="51"/>
                        </a:cxn>
                        <a:cxn ang="0">
                          <a:pos x="19" y="49"/>
                        </a:cxn>
                        <a:cxn ang="0">
                          <a:pos x="21" y="49"/>
                        </a:cxn>
                        <a:cxn ang="0">
                          <a:pos x="21" y="45"/>
                        </a:cxn>
                        <a:cxn ang="0">
                          <a:pos x="21" y="13"/>
                        </a:cxn>
                        <a:cxn ang="0">
                          <a:pos x="21" y="7"/>
                        </a:cxn>
                        <a:cxn ang="0">
                          <a:pos x="21" y="7"/>
                        </a:cxn>
                        <a:cxn ang="0">
                          <a:pos x="19" y="5"/>
                        </a:cxn>
                        <a:cxn ang="0">
                          <a:pos x="19" y="2"/>
                        </a:cxn>
                        <a:cxn ang="0">
                          <a:pos x="16" y="2"/>
                        </a:cxn>
                        <a:cxn ang="0">
                          <a:pos x="16" y="0"/>
                        </a:cxn>
                        <a:cxn ang="0">
                          <a:pos x="14" y="0"/>
                        </a:cxn>
                        <a:cxn ang="0">
                          <a:pos x="11" y="0"/>
                        </a:cxn>
                        <a:cxn ang="0">
                          <a:pos x="8" y="0"/>
                        </a:cxn>
                        <a:cxn ang="0">
                          <a:pos x="8" y="0"/>
                        </a:cxn>
                        <a:cxn ang="0">
                          <a:pos x="5" y="2"/>
                        </a:cxn>
                        <a:cxn ang="0">
                          <a:pos x="3" y="2"/>
                        </a:cxn>
                        <a:cxn ang="0">
                          <a:pos x="3" y="5"/>
                        </a:cxn>
                        <a:cxn ang="0">
                          <a:pos x="0" y="7"/>
                        </a:cxn>
                        <a:cxn ang="0">
                          <a:pos x="0" y="10"/>
                        </a:cxn>
                        <a:cxn ang="0">
                          <a:pos x="0" y="43"/>
                        </a:cxn>
                      </a:cxnLst>
                      <a:rect l="0" t="0" r="r" b="b"/>
                      <a:pathLst>
                        <a:path w="21" h="54">
                          <a:moveTo>
                            <a:pt x="0" y="43"/>
                          </a:moveTo>
                          <a:lnTo>
                            <a:pt x="0" y="45"/>
                          </a:lnTo>
                          <a:lnTo>
                            <a:pt x="0" y="49"/>
                          </a:lnTo>
                          <a:lnTo>
                            <a:pt x="3" y="49"/>
                          </a:lnTo>
                          <a:lnTo>
                            <a:pt x="3" y="51"/>
                          </a:lnTo>
                          <a:lnTo>
                            <a:pt x="5" y="51"/>
                          </a:lnTo>
                          <a:lnTo>
                            <a:pt x="8" y="54"/>
                          </a:lnTo>
                          <a:lnTo>
                            <a:pt x="8" y="54"/>
                          </a:lnTo>
                          <a:lnTo>
                            <a:pt x="11" y="54"/>
                          </a:lnTo>
                          <a:lnTo>
                            <a:pt x="14" y="54"/>
                          </a:lnTo>
                          <a:lnTo>
                            <a:pt x="16" y="54"/>
                          </a:lnTo>
                          <a:lnTo>
                            <a:pt x="16" y="51"/>
                          </a:lnTo>
                          <a:lnTo>
                            <a:pt x="19" y="51"/>
                          </a:lnTo>
                          <a:lnTo>
                            <a:pt x="19" y="49"/>
                          </a:lnTo>
                          <a:lnTo>
                            <a:pt x="21" y="49"/>
                          </a:lnTo>
                          <a:lnTo>
                            <a:pt x="21" y="45"/>
                          </a:lnTo>
                          <a:lnTo>
                            <a:pt x="21" y="13"/>
                          </a:lnTo>
                          <a:lnTo>
                            <a:pt x="21" y="7"/>
                          </a:lnTo>
                          <a:lnTo>
                            <a:pt x="21" y="7"/>
                          </a:lnTo>
                          <a:lnTo>
                            <a:pt x="19" y="5"/>
                          </a:lnTo>
                          <a:lnTo>
                            <a:pt x="19" y="2"/>
                          </a:lnTo>
                          <a:lnTo>
                            <a:pt x="16" y="2"/>
                          </a:lnTo>
                          <a:lnTo>
                            <a:pt x="16" y="0"/>
                          </a:lnTo>
                          <a:lnTo>
                            <a:pt x="14" y="0"/>
                          </a:lnTo>
                          <a:lnTo>
                            <a:pt x="11" y="0"/>
                          </a:lnTo>
                          <a:lnTo>
                            <a:pt x="8" y="0"/>
                          </a:lnTo>
                          <a:lnTo>
                            <a:pt x="8" y="0"/>
                          </a:lnTo>
                          <a:lnTo>
                            <a:pt x="5" y="2"/>
                          </a:lnTo>
                          <a:lnTo>
                            <a:pt x="3" y="2"/>
                          </a:lnTo>
                          <a:lnTo>
                            <a:pt x="3" y="5"/>
                          </a:lnTo>
                          <a:lnTo>
                            <a:pt x="0" y="7"/>
                          </a:lnTo>
                          <a:lnTo>
                            <a:pt x="0" y="10"/>
                          </a:lnTo>
                          <a:lnTo>
                            <a:pt x="0" y="4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3" name="Line 261"/>
                    <p:cNvSpPr>
                      <a:spLocks noChangeShapeType="1"/>
                    </p:cNvSpPr>
                    <p:nvPr/>
                  </p:nvSpPr>
                  <p:spPr bwMode="auto">
                    <a:xfrm>
                      <a:off x="3718" y="135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4" name="Freeform 262"/>
                    <p:cNvSpPr>
                      <a:spLocks/>
                    </p:cNvSpPr>
                    <p:nvPr/>
                  </p:nvSpPr>
                  <p:spPr bwMode="auto">
                    <a:xfrm>
                      <a:off x="3715" y="1359"/>
                      <a:ext cx="27" cy="5"/>
                    </a:xfrm>
                    <a:custGeom>
                      <a:avLst/>
                      <a:gdLst/>
                      <a:ahLst/>
                      <a:cxnLst>
                        <a:cxn ang="0">
                          <a:pos x="11" y="0"/>
                        </a:cxn>
                        <a:cxn ang="0">
                          <a:pos x="8" y="0"/>
                        </a:cxn>
                        <a:cxn ang="0">
                          <a:pos x="8" y="0"/>
                        </a:cxn>
                        <a:cxn ang="0">
                          <a:pos x="5" y="2"/>
                        </a:cxn>
                        <a:cxn ang="0">
                          <a:pos x="3" y="2"/>
                        </a:cxn>
                        <a:cxn ang="0">
                          <a:pos x="3" y="5"/>
                        </a:cxn>
                        <a:cxn ang="0">
                          <a:pos x="0" y="7"/>
                        </a:cxn>
                        <a:cxn ang="0">
                          <a:pos x="0" y="7"/>
                        </a:cxn>
                        <a:cxn ang="0">
                          <a:pos x="0" y="10"/>
                        </a:cxn>
                        <a:cxn ang="0">
                          <a:pos x="0" y="13"/>
                        </a:cxn>
                        <a:cxn ang="0">
                          <a:pos x="0" y="16"/>
                        </a:cxn>
                        <a:cxn ang="0">
                          <a:pos x="3" y="16"/>
                        </a:cxn>
                        <a:cxn ang="0">
                          <a:pos x="3" y="18"/>
                        </a:cxn>
                        <a:cxn ang="0">
                          <a:pos x="5" y="18"/>
                        </a:cxn>
                        <a:cxn ang="0">
                          <a:pos x="8" y="21"/>
                        </a:cxn>
                        <a:cxn ang="0">
                          <a:pos x="8" y="21"/>
                        </a:cxn>
                        <a:cxn ang="0">
                          <a:pos x="92" y="21"/>
                        </a:cxn>
                        <a:cxn ang="0">
                          <a:pos x="100" y="21"/>
                        </a:cxn>
                        <a:cxn ang="0">
                          <a:pos x="100" y="21"/>
                        </a:cxn>
                        <a:cxn ang="0">
                          <a:pos x="103" y="18"/>
                        </a:cxn>
                        <a:cxn ang="0">
                          <a:pos x="105" y="18"/>
                        </a:cxn>
                        <a:cxn ang="0">
                          <a:pos x="105" y="16"/>
                        </a:cxn>
                        <a:cxn ang="0">
                          <a:pos x="105" y="16"/>
                        </a:cxn>
                        <a:cxn ang="0">
                          <a:pos x="109" y="13"/>
                        </a:cxn>
                        <a:cxn ang="0">
                          <a:pos x="109" y="10"/>
                        </a:cxn>
                        <a:cxn ang="0">
                          <a:pos x="109" y="7"/>
                        </a:cxn>
                        <a:cxn ang="0">
                          <a:pos x="105" y="7"/>
                        </a:cxn>
                        <a:cxn ang="0">
                          <a:pos x="105" y="5"/>
                        </a:cxn>
                        <a:cxn ang="0">
                          <a:pos x="105" y="2"/>
                        </a:cxn>
                        <a:cxn ang="0">
                          <a:pos x="103" y="2"/>
                        </a:cxn>
                        <a:cxn ang="0">
                          <a:pos x="100" y="0"/>
                        </a:cxn>
                        <a:cxn ang="0">
                          <a:pos x="95" y="0"/>
                        </a:cxn>
                        <a:cxn ang="0">
                          <a:pos x="11" y="0"/>
                        </a:cxn>
                      </a:cxnLst>
                      <a:rect l="0" t="0" r="r" b="b"/>
                      <a:pathLst>
                        <a:path w="109" h="21">
                          <a:moveTo>
                            <a:pt x="11" y="0"/>
                          </a:moveTo>
                          <a:lnTo>
                            <a:pt x="8" y="0"/>
                          </a:lnTo>
                          <a:lnTo>
                            <a:pt x="8" y="0"/>
                          </a:lnTo>
                          <a:lnTo>
                            <a:pt x="5" y="2"/>
                          </a:lnTo>
                          <a:lnTo>
                            <a:pt x="3" y="2"/>
                          </a:lnTo>
                          <a:lnTo>
                            <a:pt x="3" y="5"/>
                          </a:lnTo>
                          <a:lnTo>
                            <a:pt x="0" y="7"/>
                          </a:lnTo>
                          <a:lnTo>
                            <a:pt x="0" y="7"/>
                          </a:lnTo>
                          <a:lnTo>
                            <a:pt x="0" y="10"/>
                          </a:lnTo>
                          <a:lnTo>
                            <a:pt x="0" y="13"/>
                          </a:lnTo>
                          <a:lnTo>
                            <a:pt x="0" y="16"/>
                          </a:lnTo>
                          <a:lnTo>
                            <a:pt x="3" y="16"/>
                          </a:lnTo>
                          <a:lnTo>
                            <a:pt x="3" y="18"/>
                          </a:lnTo>
                          <a:lnTo>
                            <a:pt x="5" y="18"/>
                          </a:lnTo>
                          <a:lnTo>
                            <a:pt x="8" y="21"/>
                          </a:lnTo>
                          <a:lnTo>
                            <a:pt x="8" y="21"/>
                          </a:lnTo>
                          <a:lnTo>
                            <a:pt x="92" y="21"/>
                          </a:lnTo>
                          <a:lnTo>
                            <a:pt x="100" y="21"/>
                          </a:lnTo>
                          <a:lnTo>
                            <a:pt x="100" y="21"/>
                          </a:lnTo>
                          <a:lnTo>
                            <a:pt x="103" y="18"/>
                          </a:lnTo>
                          <a:lnTo>
                            <a:pt x="105" y="18"/>
                          </a:lnTo>
                          <a:lnTo>
                            <a:pt x="105" y="16"/>
                          </a:lnTo>
                          <a:lnTo>
                            <a:pt x="105" y="16"/>
                          </a:lnTo>
                          <a:lnTo>
                            <a:pt x="109" y="13"/>
                          </a:lnTo>
                          <a:lnTo>
                            <a:pt x="109" y="10"/>
                          </a:lnTo>
                          <a:lnTo>
                            <a:pt x="109" y="7"/>
                          </a:lnTo>
                          <a:lnTo>
                            <a:pt x="105" y="7"/>
                          </a:lnTo>
                          <a:lnTo>
                            <a:pt x="105" y="5"/>
                          </a:lnTo>
                          <a:lnTo>
                            <a:pt x="105" y="2"/>
                          </a:lnTo>
                          <a:lnTo>
                            <a:pt x="103" y="2"/>
                          </a:lnTo>
                          <a:lnTo>
                            <a:pt x="100"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5" name="Line 263"/>
                    <p:cNvSpPr>
                      <a:spLocks noChangeShapeType="1"/>
                    </p:cNvSpPr>
                    <p:nvPr/>
                  </p:nvSpPr>
                  <p:spPr bwMode="auto">
                    <a:xfrm>
                      <a:off x="3737" y="13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6" name="Freeform 264"/>
                    <p:cNvSpPr>
                      <a:spLocks/>
                    </p:cNvSpPr>
                    <p:nvPr/>
                  </p:nvSpPr>
                  <p:spPr bwMode="auto">
                    <a:xfrm>
                      <a:off x="3737" y="1351"/>
                      <a:ext cx="5" cy="13"/>
                    </a:xfrm>
                    <a:custGeom>
                      <a:avLst/>
                      <a:gdLst/>
                      <a:ahLst/>
                      <a:cxnLst>
                        <a:cxn ang="0">
                          <a:pos x="0" y="43"/>
                        </a:cxn>
                        <a:cxn ang="0">
                          <a:pos x="0" y="46"/>
                        </a:cxn>
                        <a:cxn ang="0">
                          <a:pos x="0" y="49"/>
                        </a:cxn>
                        <a:cxn ang="0">
                          <a:pos x="0" y="49"/>
                        </a:cxn>
                        <a:cxn ang="0">
                          <a:pos x="2" y="51"/>
                        </a:cxn>
                        <a:cxn ang="0">
                          <a:pos x="5" y="51"/>
                        </a:cxn>
                        <a:cxn ang="0">
                          <a:pos x="5" y="54"/>
                        </a:cxn>
                        <a:cxn ang="0">
                          <a:pos x="8" y="54"/>
                        </a:cxn>
                        <a:cxn ang="0">
                          <a:pos x="11" y="54"/>
                        </a:cxn>
                        <a:cxn ang="0">
                          <a:pos x="13" y="54"/>
                        </a:cxn>
                        <a:cxn ang="0">
                          <a:pos x="13" y="54"/>
                        </a:cxn>
                        <a:cxn ang="0">
                          <a:pos x="16" y="51"/>
                        </a:cxn>
                        <a:cxn ang="0">
                          <a:pos x="18" y="51"/>
                        </a:cxn>
                        <a:cxn ang="0">
                          <a:pos x="18" y="49"/>
                        </a:cxn>
                        <a:cxn ang="0">
                          <a:pos x="18" y="49"/>
                        </a:cxn>
                        <a:cxn ang="0">
                          <a:pos x="22" y="46"/>
                        </a:cxn>
                        <a:cxn ang="0">
                          <a:pos x="22" y="14"/>
                        </a:cxn>
                        <a:cxn ang="0">
                          <a:pos x="22" y="9"/>
                        </a:cxn>
                        <a:cxn ang="0">
                          <a:pos x="18" y="5"/>
                        </a:cxn>
                        <a:cxn ang="0">
                          <a:pos x="18" y="5"/>
                        </a:cxn>
                        <a:cxn ang="0">
                          <a:pos x="18" y="3"/>
                        </a:cxn>
                        <a:cxn ang="0">
                          <a:pos x="16" y="3"/>
                        </a:cxn>
                        <a:cxn ang="0">
                          <a:pos x="13" y="0"/>
                        </a:cxn>
                        <a:cxn ang="0">
                          <a:pos x="13" y="0"/>
                        </a:cxn>
                        <a:cxn ang="0">
                          <a:pos x="11" y="0"/>
                        </a:cxn>
                        <a:cxn ang="0">
                          <a:pos x="8" y="0"/>
                        </a:cxn>
                        <a:cxn ang="0">
                          <a:pos x="5" y="0"/>
                        </a:cxn>
                        <a:cxn ang="0">
                          <a:pos x="5" y="3"/>
                        </a:cxn>
                        <a:cxn ang="0">
                          <a:pos x="2" y="3"/>
                        </a:cxn>
                        <a:cxn ang="0">
                          <a:pos x="0" y="5"/>
                        </a:cxn>
                        <a:cxn ang="0">
                          <a:pos x="0" y="5"/>
                        </a:cxn>
                        <a:cxn ang="0">
                          <a:pos x="0" y="11"/>
                        </a:cxn>
                        <a:cxn ang="0">
                          <a:pos x="0" y="43"/>
                        </a:cxn>
                      </a:cxnLst>
                      <a:rect l="0" t="0" r="r" b="b"/>
                      <a:pathLst>
                        <a:path w="22" h="54">
                          <a:moveTo>
                            <a:pt x="0" y="43"/>
                          </a:moveTo>
                          <a:lnTo>
                            <a:pt x="0" y="46"/>
                          </a:lnTo>
                          <a:lnTo>
                            <a:pt x="0" y="49"/>
                          </a:lnTo>
                          <a:lnTo>
                            <a:pt x="0" y="49"/>
                          </a:lnTo>
                          <a:lnTo>
                            <a:pt x="2" y="51"/>
                          </a:lnTo>
                          <a:lnTo>
                            <a:pt x="5" y="51"/>
                          </a:lnTo>
                          <a:lnTo>
                            <a:pt x="5" y="54"/>
                          </a:lnTo>
                          <a:lnTo>
                            <a:pt x="8" y="54"/>
                          </a:lnTo>
                          <a:lnTo>
                            <a:pt x="11" y="54"/>
                          </a:lnTo>
                          <a:lnTo>
                            <a:pt x="13" y="54"/>
                          </a:lnTo>
                          <a:lnTo>
                            <a:pt x="13" y="54"/>
                          </a:lnTo>
                          <a:lnTo>
                            <a:pt x="16" y="51"/>
                          </a:lnTo>
                          <a:lnTo>
                            <a:pt x="18" y="51"/>
                          </a:lnTo>
                          <a:lnTo>
                            <a:pt x="18" y="49"/>
                          </a:lnTo>
                          <a:lnTo>
                            <a:pt x="18" y="49"/>
                          </a:lnTo>
                          <a:lnTo>
                            <a:pt x="22" y="46"/>
                          </a:lnTo>
                          <a:lnTo>
                            <a:pt x="22" y="14"/>
                          </a:lnTo>
                          <a:lnTo>
                            <a:pt x="22" y="9"/>
                          </a:lnTo>
                          <a:lnTo>
                            <a:pt x="18" y="5"/>
                          </a:lnTo>
                          <a:lnTo>
                            <a:pt x="18" y="5"/>
                          </a:lnTo>
                          <a:lnTo>
                            <a:pt x="18" y="3"/>
                          </a:lnTo>
                          <a:lnTo>
                            <a:pt x="16" y="3"/>
                          </a:lnTo>
                          <a:lnTo>
                            <a:pt x="13" y="0"/>
                          </a:lnTo>
                          <a:lnTo>
                            <a:pt x="13" y="0"/>
                          </a:lnTo>
                          <a:lnTo>
                            <a:pt x="11" y="0"/>
                          </a:lnTo>
                          <a:lnTo>
                            <a:pt x="8" y="0"/>
                          </a:lnTo>
                          <a:lnTo>
                            <a:pt x="5" y="0"/>
                          </a:lnTo>
                          <a:lnTo>
                            <a:pt x="5" y="3"/>
                          </a:lnTo>
                          <a:lnTo>
                            <a:pt x="2" y="3"/>
                          </a:lnTo>
                          <a:lnTo>
                            <a:pt x="0" y="5"/>
                          </a:lnTo>
                          <a:lnTo>
                            <a:pt x="0" y="5"/>
                          </a:lnTo>
                          <a:lnTo>
                            <a:pt x="0" y="11"/>
                          </a:lnTo>
                          <a:lnTo>
                            <a:pt x="0" y="4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7" name="Line 265"/>
                    <p:cNvSpPr>
                      <a:spLocks noChangeShapeType="1"/>
                    </p:cNvSpPr>
                    <p:nvPr/>
                  </p:nvSpPr>
                  <p:spPr bwMode="auto">
                    <a:xfrm>
                      <a:off x="3740" y="135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8" name="Freeform 266"/>
                    <p:cNvSpPr>
                      <a:spLocks/>
                    </p:cNvSpPr>
                    <p:nvPr/>
                  </p:nvSpPr>
                  <p:spPr bwMode="auto">
                    <a:xfrm>
                      <a:off x="3737" y="1351"/>
                      <a:ext cx="24" cy="0"/>
                    </a:xfrm>
                    <a:custGeom>
                      <a:avLst/>
                      <a:gdLst/>
                      <a:ahLst/>
                      <a:cxnLst>
                        <a:cxn ang="0">
                          <a:pos x="11" y="0"/>
                        </a:cxn>
                        <a:cxn ang="0">
                          <a:pos x="8" y="0"/>
                        </a:cxn>
                        <a:cxn ang="0">
                          <a:pos x="5" y="0"/>
                        </a:cxn>
                        <a:cxn ang="0">
                          <a:pos x="5" y="3"/>
                        </a:cxn>
                        <a:cxn ang="0">
                          <a:pos x="2" y="3"/>
                        </a:cxn>
                        <a:cxn ang="0">
                          <a:pos x="0" y="5"/>
                        </a:cxn>
                        <a:cxn ang="0">
                          <a:pos x="0" y="5"/>
                        </a:cxn>
                        <a:cxn ang="0">
                          <a:pos x="0" y="9"/>
                        </a:cxn>
                        <a:cxn ang="0">
                          <a:pos x="0" y="11"/>
                        </a:cxn>
                        <a:cxn ang="0">
                          <a:pos x="0" y="14"/>
                        </a:cxn>
                        <a:cxn ang="0">
                          <a:pos x="0" y="14"/>
                        </a:cxn>
                        <a:cxn ang="0">
                          <a:pos x="0" y="16"/>
                        </a:cxn>
                        <a:cxn ang="0">
                          <a:pos x="2" y="19"/>
                        </a:cxn>
                        <a:cxn ang="0">
                          <a:pos x="5" y="19"/>
                        </a:cxn>
                        <a:cxn ang="0">
                          <a:pos x="5" y="22"/>
                        </a:cxn>
                        <a:cxn ang="0">
                          <a:pos x="8" y="22"/>
                        </a:cxn>
                        <a:cxn ang="0">
                          <a:pos x="81" y="22"/>
                        </a:cxn>
                        <a:cxn ang="0">
                          <a:pos x="86" y="22"/>
                        </a:cxn>
                        <a:cxn ang="0">
                          <a:pos x="86" y="22"/>
                        </a:cxn>
                        <a:cxn ang="0">
                          <a:pos x="89" y="19"/>
                        </a:cxn>
                        <a:cxn ang="0">
                          <a:pos x="91" y="19"/>
                        </a:cxn>
                        <a:cxn ang="0">
                          <a:pos x="91" y="16"/>
                        </a:cxn>
                        <a:cxn ang="0">
                          <a:pos x="95" y="14"/>
                        </a:cxn>
                        <a:cxn ang="0">
                          <a:pos x="95" y="14"/>
                        </a:cxn>
                        <a:cxn ang="0">
                          <a:pos x="95" y="11"/>
                        </a:cxn>
                        <a:cxn ang="0">
                          <a:pos x="95" y="9"/>
                        </a:cxn>
                        <a:cxn ang="0">
                          <a:pos x="95" y="5"/>
                        </a:cxn>
                        <a:cxn ang="0">
                          <a:pos x="91" y="5"/>
                        </a:cxn>
                        <a:cxn ang="0">
                          <a:pos x="91" y="3"/>
                        </a:cxn>
                        <a:cxn ang="0">
                          <a:pos x="89" y="3"/>
                        </a:cxn>
                        <a:cxn ang="0">
                          <a:pos x="86" y="0"/>
                        </a:cxn>
                        <a:cxn ang="0">
                          <a:pos x="84" y="0"/>
                        </a:cxn>
                        <a:cxn ang="0">
                          <a:pos x="11" y="0"/>
                        </a:cxn>
                      </a:cxnLst>
                      <a:rect l="0" t="0" r="r" b="b"/>
                      <a:pathLst>
                        <a:path w="95" h="22">
                          <a:moveTo>
                            <a:pt x="11" y="0"/>
                          </a:moveTo>
                          <a:lnTo>
                            <a:pt x="8" y="0"/>
                          </a:lnTo>
                          <a:lnTo>
                            <a:pt x="5" y="0"/>
                          </a:lnTo>
                          <a:lnTo>
                            <a:pt x="5" y="3"/>
                          </a:lnTo>
                          <a:lnTo>
                            <a:pt x="2" y="3"/>
                          </a:lnTo>
                          <a:lnTo>
                            <a:pt x="0" y="5"/>
                          </a:lnTo>
                          <a:lnTo>
                            <a:pt x="0" y="5"/>
                          </a:lnTo>
                          <a:lnTo>
                            <a:pt x="0" y="9"/>
                          </a:lnTo>
                          <a:lnTo>
                            <a:pt x="0" y="11"/>
                          </a:lnTo>
                          <a:lnTo>
                            <a:pt x="0" y="14"/>
                          </a:lnTo>
                          <a:lnTo>
                            <a:pt x="0" y="14"/>
                          </a:lnTo>
                          <a:lnTo>
                            <a:pt x="0" y="16"/>
                          </a:lnTo>
                          <a:lnTo>
                            <a:pt x="2" y="19"/>
                          </a:lnTo>
                          <a:lnTo>
                            <a:pt x="5" y="19"/>
                          </a:lnTo>
                          <a:lnTo>
                            <a:pt x="5" y="22"/>
                          </a:lnTo>
                          <a:lnTo>
                            <a:pt x="8" y="22"/>
                          </a:lnTo>
                          <a:lnTo>
                            <a:pt x="81" y="22"/>
                          </a:lnTo>
                          <a:lnTo>
                            <a:pt x="86" y="22"/>
                          </a:lnTo>
                          <a:lnTo>
                            <a:pt x="86" y="22"/>
                          </a:lnTo>
                          <a:lnTo>
                            <a:pt x="89" y="19"/>
                          </a:lnTo>
                          <a:lnTo>
                            <a:pt x="91" y="19"/>
                          </a:lnTo>
                          <a:lnTo>
                            <a:pt x="91" y="16"/>
                          </a:lnTo>
                          <a:lnTo>
                            <a:pt x="95" y="14"/>
                          </a:lnTo>
                          <a:lnTo>
                            <a:pt x="95" y="14"/>
                          </a:lnTo>
                          <a:lnTo>
                            <a:pt x="95" y="11"/>
                          </a:lnTo>
                          <a:lnTo>
                            <a:pt x="95" y="9"/>
                          </a:lnTo>
                          <a:lnTo>
                            <a:pt x="95" y="5"/>
                          </a:lnTo>
                          <a:lnTo>
                            <a:pt x="91" y="5"/>
                          </a:lnTo>
                          <a:lnTo>
                            <a:pt x="91" y="3"/>
                          </a:lnTo>
                          <a:lnTo>
                            <a:pt x="89" y="3"/>
                          </a:lnTo>
                          <a:lnTo>
                            <a:pt x="86" y="0"/>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59" name="Line 267"/>
                    <p:cNvSpPr>
                      <a:spLocks noChangeShapeType="1"/>
                    </p:cNvSpPr>
                    <p:nvPr/>
                  </p:nvSpPr>
                  <p:spPr bwMode="auto">
                    <a:xfrm>
                      <a:off x="3755" y="135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0" name="Freeform 268"/>
                    <p:cNvSpPr>
                      <a:spLocks/>
                    </p:cNvSpPr>
                    <p:nvPr/>
                  </p:nvSpPr>
                  <p:spPr bwMode="auto">
                    <a:xfrm>
                      <a:off x="3755" y="1342"/>
                      <a:ext cx="6" cy="14"/>
                    </a:xfrm>
                    <a:custGeom>
                      <a:avLst/>
                      <a:gdLst/>
                      <a:ahLst/>
                      <a:cxnLst>
                        <a:cxn ang="0">
                          <a:pos x="0" y="46"/>
                        </a:cxn>
                        <a:cxn ang="0">
                          <a:pos x="0" y="49"/>
                        </a:cxn>
                        <a:cxn ang="0">
                          <a:pos x="0" y="49"/>
                        </a:cxn>
                        <a:cxn ang="0">
                          <a:pos x="2" y="51"/>
                        </a:cxn>
                        <a:cxn ang="0">
                          <a:pos x="2" y="54"/>
                        </a:cxn>
                        <a:cxn ang="0">
                          <a:pos x="5" y="54"/>
                        </a:cxn>
                        <a:cxn ang="0">
                          <a:pos x="5" y="57"/>
                        </a:cxn>
                        <a:cxn ang="0">
                          <a:pos x="8" y="57"/>
                        </a:cxn>
                        <a:cxn ang="0">
                          <a:pos x="11" y="57"/>
                        </a:cxn>
                        <a:cxn ang="0">
                          <a:pos x="13" y="57"/>
                        </a:cxn>
                        <a:cxn ang="0">
                          <a:pos x="13" y="57"/>
                        </a:cxn>
                        <a:cxn ang="0">
                          <a:pos x="16" y="54"/>
                        </a:cxn>
                        <a:cxn ang="0">
                          <a:pos x="18" y="54"/>
                        </a:cxn>
                        <a:cxn ang="0">
                          <a:pos x="18" y="51"/>
                        </a:cxn>
                        <a:cxn ang="0">
                          <a:pos x="22" y="49"/>
                        </a:cxn>
                        <a:cxn ang="0">
                          <a:pos x="22" y="49"/>
                        </a:cxn>
                        <a:cxn ang="0">
                          <a:pos x="22" y="16"/>
                        </a:cxn>
                        <a:cxn ang="0">
                          <a:pos x="22" y="11"/>
                        </a:cxn>
                        <a:cxn ang="0">
                          <a:pos x="22" y="8"/>
                        </a:cxn>
                        <a:cxn ang="0">
                          <a:pos x="18" y="5"/>
                        </a:cxn>
                        <a:cxn ang="0">
                          <a:pos x="18" y="5"/>
                        </a:cxn>
                        <a:cxn ang="0">
                          <a:pos x="16" y="2"/>
                        </a:cxn>
                        <a:cxn ang="0">
                          <a:pos x="13" y="2"/>
                        </a:cxn>
                        <a:cxn ang="0">
                          <a:pos x="13" y="0"/>
                        </a:cxn>
                        <a:cxn ang="0">
                          <a:pos x="11" y="0"/>
                        </a:cxn>
                        <a:cxn ang="0">
                          <a:pos x="8" y="0"/>
                        </a:cxn>
                        <a:cxn ang="0">
                          <a:pos x="5" y="2"/>
                        </a:cxn>
                        <a:cxn ang="0">
                          <a:pos x="5" y="2"/>
                        </a:cxn>
                        <a:cxn ang="0">
                          <a:pos x="2" y="5"/>
                        </a:cxn>
                        <a:cxn ang="0">
                          <a:pos x="2" y="5"/>
                        </a:cxn>
                        <a:cxn ang="0">
                          <a:pos x="0" y="8"/>
                        </a:cxn>
                        <a:cxn ang="0">
                          <a:pos x="0" y="13"/>
                        </a:cxn>
                        <a:cxn ang="0">
                          <a:pos x="0" y="46"/>
                        </a:cxn>
                      </a:cxnLst>
                      <a:rect l="0" t="0" r="r" b="b"/>
                      <a:pathLst>
                        <a:path w="22" h="57">
                          <a:moveTo>
                            <a:pt x="0" y="46"/>
                          </a:moveTo>
                          <a:lnTo>
                            <a:pt x="0" y="49"/>
                          </a:lnTo>
                          <a:lnTo>
                            <a:pt x="0" y="49"/>
                          </a:lnTo>
                          <a:lnTo>
                            <a:pt x="2" y="51"/>
                          </a:lnTo>
                          <a:lnTo>
                            <a:pt x="2" y="54"/>
                          </a:lnTo>
                          <a:lnTo>
                            <a:pt x="5" y="54"/>
                          </a:lnTo>
                          <a:lnTo>
                            <a:pt x="5" y="57"/>
                          </a:lnTo>
                          <a:lnTo>
                            <a:pt x="8" y="57"/>
                          </a:lnTo>
                          <a:lnTo>
                            <a:pt x="11" y="57"/>
                          </a:lnTo>
                          <a:lnTo>
                            <a:pt x="13" y="57"/>
                          </a:lnTo>
                          <a:lnTo>
                            <a:pt x="13" y="57"/>
                          </a:lnTo>
                          <a:lnTo>
                            <a:pt x="16" y="54"/>
                          </a:lnTo>
                          <a:lnTo>
                            <a:pt x="18" y="54"/>
                          </a:lnTo>
                          <a:lnTo>
                            <a:pt x="18" y="51"/>
                          </a:lnTo>
                          <a:lnTo>
                            <a:pt x="22" y="49"/>
                          </a:lnTo>
                          <a:lnTo>
                            <a:pt x="22" y="49"/>
                          </a:lnTo>
                          <a:lnTo>
                            <a:pt x="22" y="16"/>
                          </a:lnTo>
                          <a:lnTo>
                            <a:pt x="22" y="11"/>
                          </a:lnTo>
                          <a:lnTo>
                            <a:pt x="22" y="8"/>
                          </a:lnTo>
                          <a:lnTo>
                            <a:pt x="18" y="5"/>
                          </a:lnTo>
                          <a:lnTo>
                            <a:pt x="18" y="5"/>
                          </a:lnTo>
                          <a:lnTo>
                            <a:pt x="16" y="2"/>
                          </a:lnTo>
                          <a:lnTo>
                            <a:pt x="13" y="2"/>
                          </a:lnTo>
                          <a:lnTo>
                            <a:pt x="13" y="0"/>
                          </a:lnTo>
                          <a:lnTo>
                            <a:pt x="11" y="0"/>
                          </a:lnTo>
                          <a:lnTo>
                            <a:pt x="8" y="0"/>
                          </a:lnTo>
                          <a:lnTo>
                            <a:pt x="5" y="2"/>
                          </a:lnTo>
                          <a:lnTo>
                            <a:pt x="5" y="2"/>
                          </a:lnTo>
                          <a:lnTo>
                            <a:pt x="2" y="5"/>
                          </a:lnTo>
                          <a:lnTo>
                            <a:pt x="2" y="5"/>
                          </a:lnTo>
                          <a:lnTo>
                            <a:pt x="0" y="8"/>
                          </a:lnTo>
                          <a:lnTo>
                            <a:pt x="0" y="13"/>
                          </a:lnTo>
                          <a:lnTo>
                            <a:pt x="0" y="4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1" name="Line 269"/>
                    <p:cNvSpPr>
                      <a:spLocks noChangeShapeType="1"/>
                    </p:cNvSpPr>
                    <p:nvPr/>
                  </p:nvSpPr>
                  <p:spPr bwMode="auto">
                    <a:xfrm>
                      <a:off x="3758" y="13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2" name="Freeform 270"/>
                    <p:cNvSpPr>
                      <a:spLocks/>
                    </p:cNvSpPr>
                    <p:nvPr/>
                  </p:nvSpPr>
                  <p:spPr bwMode="auto">
                    <a:xfrm>
                      <a:off x="3755" y="1342"/>
                      <a:ext cx="18" cy="5"/>
                    </a:xfrm>
                    <a:custGeom>
                      <a:avLst/>
                      <a:gdLst/>
                      <a:ahLst/>
                      <a:cxnLst>
                        <a:cxn ang="0">
                          <a:pos x="11" y="0"/>
                        </a:cxn>
                        <a:cxn ang="0">
                          <a:pos x="8" y="0"/>
                        </a:cxn>
                        <a:cxn ang="0">
                          <a:pos x="5" y="2"/>
                        </a:cxn>
                        <a:cxn ang="0">
                          <a:pos x="5" y="2"/>
                        </a:cxn>
                        <a:cxn ang="0">
                          <a:pos x="2" y="5"/>
                        </a:cxn>
                        <a:cxn ang="0">
                          <a:pos x="2" y="5"/>
                        </a:cxn>
                        <a:cxn ang="0">
                          <a:pos x="0" y="8"/>
                        </a:cxn>
                        <a:cxn ang="0">
                          <a:pos x="0" y="11"/>
                        </a:cxn>
                        <a:cxn ang="0">
                          <a:pos x="0" y="11"/>
                        </a:cxn>
                        <a:cxn ang="0">
                          <a:pos x="0" y="13"/>
                        </a:cxn>
                        <a:cxn ang="0">
                          <a:pos x="0" y="16"/>
                        </a:cxn>
                        <a:cxn ang="0">
                          <a:pos x="2" y="19"/>
                        </a:cxn>
                        <a:cxn ang="0">
                          <a:pos x="2" y="19"/>
                        </a:cxn>
                        <a:cxn ang="0">
                          <a:pos x="5" y="22"/>
                        </a:cxn>
                        <a:cxn ang="0">
                          <a:pos x="5" y="22"/>
                        </a:cxn>
                        <a:cxn ang="0">
                          <a:pos x="8" y="22"/>
                        </a:cxn>
                        <a:cxn ang="0">
                          <a:pos x="57" y="22"/>
                        </a:cxn>
                        <a:cxn ang="0">
                          <a:pos x="62" y="22"/>
                        </a:cxn>
                        <a:cxn ang="0">
                          <a:pos x="62" y="22"/>
                        </a:cxn>
                        <a:cxn ang="0">
                          <a:pos x="64" y="22"/>
                        </a:cxn>
                        <a:cxn ang="0">
                          <a:pos x="68" y="19"/>
                        </a:cxn>
                        <a:cxn ang="0">
                          <a:pos x="68" y="19"/>
                        </a:cxn>
                        <a:cxn ang="0">
                          <a:pos x="70" y="16"/>
                        </a:cxn>
                        <a:cxn ang="0">
                          <a:pos x="70" y="13"/>
                        </a:cxn>
                        <a:cxn ang="0">
                          <a:pos x="70" y="11"/>
                        </a:cxn>
                        <a:cxn ang="0">
                          <a:pos x="70" y="11"/>
                        </a:cxn>
                        <a:cxn ang="0">
                          <a:pos x="70" y="8"/>
                        </a:cxn>
                        <a:cxn ang="0">
                          <a:pos x="68" y="5"/>
                        </a:cxn>
                        <a:cxn ang="0">
                          <a:pos x="68" y="5"/>
                        </a:cxn>
                        <a:cxn ang="0">
                          <a:pos x="64" y="2"/>
                        </a:cxn>
                        <a:cxn ang="0">
                          <a:pos x="62" y="2"/>
                        </a:cxn>
                        <a:cxn ang="0">
                          <a:pos x="59" y="0"/>
                        </a:cxn>
                        <a:cxn ang="0">
                          <a:pos x="11" y="0"/>
                        </a:cxn>
                      </a:cxnLst>
                      <a:rect l="0" t="0" r="r" b="b"/>
                      <a:pathLst>
                        <a:path w="70" h="22">
                          <a:moveTo>
                            <a:pt x="11" y="0"/>
                          </a:moveTo>
                          <a:lnTo>
                            <a:pt x="8" y="0"/>
                          </a:lnTo>
                          <a:lnTo>
                            <a:pt x="5" y="2"/>
                          </a:lnTo>
                          <a:lnTo>
                            <a:pt x="5" y="2"/>
                          </a:lnTo>
                          <a:lnTo>
                            <a:pt x="2" y="5"/>
                          </a:lnTo>
                          <a:lnTo>
                            <a:pt x="2" y="5"/>
                          </a:lnTo>
                          <a:lnTo>
                            <a:pt x="0" y="8"/>
                          </a:lnTo>
                          <a:lnTo>
                            <a:pt x="0" y="11"/>
                          </a:lnTo>
                          <a:lnTo>
                            <a:pt x="0" y="11"/>
                          </a:lnTo>
                          <a:lnTo>
                            <a:pt x="0" y="13"/>
                          </a:lnTo>
                          <a:lnTo>
                            <a:pt x="0" y="16"/>
                          </a:lnTo>
                          <a:lnTo>
                            <a:pt x="2" y="19"/>
                          </a:lnTo>
                          <a:lnTo>
                            <a:pt x="2" y="19"/>
                          </a:lnTo>
                          <a:lnTo>
                            <a:pt x="5" y="22"/>
                          </a:lnTo>
                          <a:lnTo>
                            <a:pt x="5" y="22"/>
                          </a:lnTo>
                          <a:lnTo>
                            <a:pt x="8" y="22"/>
                          </a:lnTo>
                          <a:lnTo>
                            <a:pt x="57" y="22"/>
                          </a:lnTo>
                          <a:lnTo>
                            <a:pt x="62" y="22"/>
                          </a:lnTo>
                          <a:lnTo>
                            <a:pt x="62" y="22"/>
                          </a:lnTo>
                          <a:lnTo>
                            <a:pt x="64" y="22"/>
                          </a:lnTo>
                          <a:lnTo>
                            <a:pt x="68" y="19"/>
                          </a:lnTo>
                          <a:lnTo>
                            <a:pt x="68" y="19"/>
                          </a:lnTo>
                          <a:lnTo>
                            <a:pt x="70" y="16"/>
                          </a:lnTo>
                          <a:lnTo>
                            <a:pt x="70" y="13"/>
                          </a:lnTo>
                          <a:lnTo>
                            <a:pt x="70" y="11"/>
                          </a:lnTo>
                          <a:lnTo>
                            <a:pt x="70" y="11"/>
                          </a:lnTo>
                          <a:lnTo>
                            <a:pt x="70" y="8"/>
                          </a:lnTo>
                          <a:lnTo>
                            <a:pt x="68" y="5"/>
                          </a:lnTo>
                          <a:lnTo>
                            <a:pt x="68" y="5"/>
                          </a:lnTo>
                          <a:lnTo>
                            <a:pt x="64" y="2"/>
                          </a:lnTo>
                          <a:lnTo>
                            <a:pt x="62" y="2"/>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3" name="Line 271"/>
                    <p:cNvSpPr>
                      <a:spLocks noChangeShapeType="1"/>
                    </p:cNvSpPr>
                    <p:nvPr/>
                  </p:nvSpPr>
                  <p:spPr bwMode="auto">
                    <a:xfrm>
                      <a:off x="3767" y="13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4" name="Line 272"/>
                    <p:cNvSpPr>
                      <a:spLocks noChangeShapeType="1"/>
                    </p:cNvSpPr>
                    <p:nvPr/>
                  </p:nvSpPr>
                  <p:spPr bwMode="auto">
                    <a:xfrm>
                      <a:off x="3770" y="133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5" name="Freeform 273"/>
                    <p:cNvSpPr>
                      <a:spLocks/>
                    </p:cNvSpPr>
                    <p:nvPr/>
                  </p:nvSpPr>
                  <p:spPr bwMode="auto">
                    <a:xfrm>
                      <a:off x="3767" y="1334"/>
                      <a:ext cx="1" cy="5"/>
                    </a:xfrm>
                    <a:custGeom>
                      <a:avLst/>
                      <a:gdLst/>
                      <a:ahLst/>
                      <a:cxnLst>
                        <a:cxn ang="0">
                          <a:pos x="11" y="0"/>
                        </a:cxn>
                        <a:cxn ang="0">
                          <a:pos x="9" y="0"/>
                        </a:cxn>
                        <a:cxn ang="0">
                          <a:pos x="5" y="0"/>
                        </a:cxn>
                        <a:cxn ang="0">
                          <a:pos x="5" y="0"/>
                        </a:cxn>
                        <a:cxn ang="0">
                          <a:pos x="3" y="4"/>
                        </a:cxn>
                        <a:cxn ang="0">
                          <a:pos x="3" y="6"/>
                        </a:cxn>
                        <a:cxn ang="0">
                          <a:pos x="0" y="6"/>
                        </a:cxn>
                        <a:cxn ang="0">
                          <a:pos x="0" y="9"/>
                        </a:cxn>
                        <a:cxn ang="0">
                          <a:pos x="0" y="11"/>
                        </a:cxn>
                        <a:cxn ang="0">
                          <a:pos x="0" y="14"/>
                        </a:cxn>
                        <a:cxn ang="0">
                          <a:pos x="0" y="14"/>
                        </a:cxn>
                        <a:cxn ang="0">
                          <a:pos x="3" y="17"/>
                        </a:cxn>
                        <a:cxn ang="0">
                          <a:pos x="3" y="19"/>
                        </a:cxn>
                        <a:cxn ang="0">
                          <a:pos x="5" y="19"/>
                        </a:cxn>
                        <a:cxn ang="0">
                          <a:pos x="5" y="22"/>
                        </a:cxn>
                        <a:cxn ang="0">
                          <a:pos x="9" y="22"/>
                        </a:cxn>
                        <a:cxn ang="0">
                          <a:pos x="20" y="22"/>
                        </a:cxn>
                        <a:cxn ang="0">
                          <a:pos x="25" y="22"/>
                        </a:cxn>
                        <a:cxn ang="0">
                          <a:pos x="27" y="22"/>
                        </a:cxn>
                        <a:cxn ang="0">
                          <a:pos x="30" y="19"/>
                        </a:cxn>
                        <a:cxn ang="0">
                          <a:pos x="30" y="19"/>
                        </a:cxn>
                        <a:cxn ang="0">
                          <a:pos x="33" y="17"/>
                        </a:cxn>
                        <a:cxn ang="0">
                          <a:pos x="33" y="14"/>
                        </a:cxn>
                        <a:cxn ang="0">
                          <a:pos x="33" y="14"/>
                        </a:cxn>
                        <a:cxn ang="0">
                          <a:pos x="33" y="11"/>
                        </a:cxn>
                        <a:cxn ang="0">
                          <a:pos x="33" y="9"/>
                        </a:cxn>
                        <a:cxn ang="0">
                          <a:pos x="33" y="6"/>
                        </a:cxn>
                        <a:cxn ang="0">
                          <a:pos x="33" y="6"/>
                        </a:cxn>
                        <a:cxn ang="0">
                          <a:pos x="30" y="4"/>
                        </a:cxn>
                        <a:cxn ang="0">
                          <a:pos x="30" y="0"/>
                        </a:cxn>
                        <a:cxn ang="0">
                          <a:pos x="27" y="0"/>
                        </a:cxn>
                        <a:cxn ang="0">
                          <a:pos x="22" y="0"/>
                        </a:cxn>
                        <a:cxn ang="0">
                          <a:pos x="11" y="0"/>
                        </a:cxn>
                      </a:cxnLst>
                      <a:rect l="0" t="0" r="r" b="b"/>
                      <a:pathLst>
                        <a:path w="33" h="22">
                          <a:moveTo>
                            <a:pt x="11" y="0"/>
                          </a:moveTo>
                          <a:lnTo>
                            <a:pt x="9" y="0"/>
                          </a:lnTo>
                          <a:lnTo>
                            <a:pt x="5" y="0"/>
                          </a:lnTo>
                          <a:lnTo>
                            <a:pt x="5" y="0"/>
                          </a:lnTo>
                          <a:lnTo>
                            <a:pt x="3" y="4"/>
                          </a:lnTo>
                          <a:lnTo>
                            <a:pt x="3" y="6"/>
                          </a:lnTo>
                          <a:lnTo>
                            <a:pt x="0" y="6"/>
                          </a:lnTo>
                          <a:lnTo>
                            <a:pt x="0" y="9"/>
                          </a:lnTo>
                          <a:lnTo>
                            <a:pt x="0" y="11"/>
                          </a:lnTo>
                          <a:lnTo>
                            <a:pt x="0" y="14"/>
                          </a:lnTo>
                          <a:lnTo>
                            <a:pt x="0" y="14"/>
                          </a:lnTo>
                          <a:lnTo>
                            <a:pt x="3" y="17"/>
                          </a:lnTo>
                          <a:lnTo>
                            <a:pt x="3" y="19"/>
                          </a:lnTo>
                          <a:lnTo>
                            <a:pt x="5" y="19"/>
                          </a:lnTo>
                          <a:lnTo>
                            <a:pt x="5" y="22"/>
                          </a:lnTo>
                          <a:lnTo>
                            <a:pt x="9" y="22"/>
                          </a:lnTo>
                          <a:lnTo>
                            <a:pt x="20" y="22"/>
                          </a:lnTo>
                          <a:lnTo>
                            <a:pt x="25" y="22"/>
                          </a:lnTo>
                          <a:lnTo>
                            <a:pt x="27" y="22"/>
                          </a:lnTo>
                          <a:lnTo>
                            <a:pt x="30" y="19"/>
                          </a:lnTo>
                          <a:lnTo>
                            <a:pt x="30" y="19"/>
                          </a:lnTo>
                          <a:lnTo>
                            <a:pt x="33" y="17"/>
                          </a:lnTo>
                          <a:lnTo>
                            <a:pt x="33" y="14"/>
                          </a:lnTo>
                          <a:lnTo>
                            <a:pt x="33" y="14"/>
                          </a:lnTo>
                          <a:lnTo>
                            <a:pt x="33" y="11"/>
                          </a:lnTo>
                          <a:lnTo>
                            <a:pt x="33" y="9"/>
                          </a:lnTo>
                          <a:lnTo>
                            <a:pt x="33" y="6"/>
                          </a:lnTo>
                          <a:lnTo>
                            <a:pt x="33" y="6"/>
                          </a:lnTo>
                          <a:lnTo>
                            <a:pt x="30" y="4"/>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6" name="Line 274"/>
                    <p:cNvSpPr>
                      <a:spLocks noChangeShapeType="1"/>
                    </p:cNvSpPr>
                    <p:nvPr/>
                  </p:nvSpPr>
                  <p:spPr bwMode="auto">
                    <a:xfrm>
                      <a:off x="3770" y="133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7" name="Freeform 275"/>
                    <p:cNvSpPr>
                      <a:spLocks/>
                    </p:cNvSpPr>
                    <p:nvPr/>
                  </p:nvSpPr>
                  <p:spPr bwMode="auto">
                    <a:xfrm>
                      <a:off x="3770" y="1325"/>
                      <a:ext cx="5" cy="14"/>
                    </a:xfrm>
                    <a:custGeom>
                      <a:avLst/>
                      <a:gdLst/>
                      <a:ahLst/>
                      <a:cxnLst>
                        <a:cxn ang="0">
                          <a:pos x="0" y="46"/>
                        </a:cxn>
                        <a:cxn ang="0">
                          <a:pos x="3" y="49"/>
                        </a:cxn>
                        <a:cxn ang="0">
                          <a:pos x="3" y="49"/>
                        </a:cxn>
                        <a:cxn ang="0">
                          <a:pos x="3" y="52"/>
                        </a:cxn>
                        <a:cxn ang="0">
                          <a:pos x="5" y="54"/>
                        </a:cxn>
                        <a:cxn ang="0">
                          <a:pos x="5" y="54"/>
                        </a:cxn>
                        <a:cxn ang="0">
                          <a:pos x="9" y="57"/>
                        </a:cxn>
                        <a:cxn ang="0">
                          <a:pos x="11" y="57"/>
                        </a:cxn>
                        <a:cxn ang="0">
                          <a:pos x="11" y="57"/>
                        </a:cxn>
                        <a:cxn ang="0">
                          <a:pos x="14" y="57"/>
                        </a:cxn>
                        <a:cxn ang="0">
                          <a:pos x="16" y="57"/>
                        </a:cxn>
                        <a:cxn ang="0">
                          <a:pos x="19" y="54"/>
                        </a:cxn>
                        <a:cxn ang="0">
                          <a:pos x="19" y="54"/>
                        </a:cxn>
                        <a:cxn ang="0">
                          <a:pos x="22" y="52"/>
                        </a:cxn>
                        <a:cxn ang="0">
                          <a:pos x="22" y="49"/>
                        </a:cxn>
                        <a:cxn ang="0">
                          <a:pos x="22" y="49"/>
                        </a:cxn>
                        <a:cxn ang="0">
                          <a:pos x="22" y="17"/>
                        </a:cxn>
                        <a:cxn ang="0">
                          <a:pos x="22" y="8"/>
                        </a:cxn>
                        <a:cxn ang="0">
                          <a:pos x="22" y="8"/>
                        </a:cxn>
                        <a:cxn ang="0">
                          <a:pos x="22" y="6"/>
                        </a:cxn>
                        <a:cxn ang="0">
                          <a:pos x="19" y="3"/>
                        </a:cxn>
                        <a:cxn ang="0">
                          <a:pos x="19" y="3"/>
                        </a:cxn>
                        <a:cxn ang="0">
                          <a:pos x="16" y="3"/>
                        </a:cxn>
                        <a:cxn ang="0">
                          <a:pos x="14" y="0"/>
                        </a:cxn>
                        <a:cxn ang="0">
                          <a:pos x="11" y="0"/>
                        </a:cxn>
                        <a:cxn ang="0">
                          <a:pos x="11" y="0"/>
                        </a:cxn>
                        <a:cxn ang="0">
                          <a:pos x="9" y="3"/>
                        </a:cxn>
                        <a:cxn ang="0">
                          <a:pos x="5" y="3"/>
                        </a:cxn>
                        <a:cxn ang="0">
                          <a:pos x="5" y="3"/>
                        </a:cxn>
                        <a:cxn ang="0">
                          <a:pos x="3" y="6"/>
                        </a:cxn>
                        <a:cxn ang="0">
                          <a:pos x="3" y="8"/>
                        </a:cxn>
                        <a:cxn ang="0">
                          <a:pos x="0" y="13"/>
                        </a:cxn>
                        <a:cxn ang="0">
                          <a:pos x="0" y="46"/>
                        </a:cxn>
                      </a:cxnLst>
                      <a:rect l="0" t="0" r="r" b="b"/>
                      <a:pathLst>
                        <a:path w="22" h="57">
                          <a:moveTo>
                            <a:pt x="0" y="46"/>
                          </a:moveTo>
                          <a:lnTo>
                            <a:pt x="3" y="49"/>
                          </a:lnTo>
                          <a:lnTo>
                            <a:pt x="3" y="49"/>
                          </a:lnTo>
                          <a:lnTo>
                            <a:pt x="3" y="52"/>
                          </a:lnTo>
                          <a:lnTo>
                            <a:pt x="5" y="54"/>
                          </a:lnTo>
                          <a:lnTo>
                            <a:pt x="5" y="54"/>
                          </a:lnTo>
                          <a:lnTo>
                            <a:pt x="9" y="57"/>
                          </a:lnTo>
                          <a:lnTo>
                            <a:pt x="11" y="57"/>
                          </a:lnTo>
                          <a:lnTo>
                            <a:pt x="11" y="57"/>
                          </a:lnTo>
                          <a:lnTo>
                            <a:pt x="14" y="57"/>
                          </a:lnTo>
                          <a:lnTo>
                            <a:pt x="16" y="57"/>
                          </a:lnTo>
                          <a:lnTo>
                            <a:pt x="19" y="54"/>
                          </a:lnTo>
                          <a:lnTo>
                            <a:pt x="19" y="54"/>
                          </a:lnTo>
                          <a:lnTo>
                            <a:pt x="22" y="52"/>
                          </a:lnTo>
                          <a:lnTo>
                            <a:pt x="22" y="49"/>
                          </a:lnTo>
                          <a:lnTo>
                            <a:pt x="22" y="49"/>
                          </a:lnTo>
                          <a:lnTo>
                            <a:pt x="22" y="17"/>
                          </a:lnTo>
                          <a:lnTo>
                            <a:pt x="22" y="8"/>
                          </a:lnTo>
                          <a:lnTo>
                            <a:pt x="22" y="8"/>
                          </a:lnTo>
                          <a:lnTo>
                            <a:pt x="22" y="6"/>
                          </a:lnTo>
                          <a:lnTo>
                            <a:pt x="19" y="3"/>
                          </a:lnTo>
                          <a:lnTo>
                            <a:pt x="19" y="3"/>
                          </a:lnTo>
                          <a:lnTo>
                            <a:pt x="16" y="3"/>
                          </a:lnTo>
                          <a:lnTo>
                            <a:pt x="14" y="0"/>
                          </a:lnTo>
                          <a:lnTo>
                            <a:pt x="11" y="0"/>
                          </a:lnTo>
                          <a:lnTo>
                            <a:pt x="11" y="0"/>
                          </a:lnTo>
                          <a:lnTo>
                            <a:pt x="9" y="3"/>
                          </a:lnTo>
                          <a:lnTo>
                            <a:pt x="5" y="3"/>
                          </a:lnTo>
                          <a:lnTo>
                            <a:pt x="5" y="3"/>
                          </a:lnTo>
                          <a:lnTo>
                            <a:pt x="3" y="6"/>
                          </a:lnTo>
                          <a:lnTo>
                            <a:pt x="3" y="8"/>
                          </a:lnTo>
                          <a:lnTo>
                            <a:pt x="0" y="13"/>
                          </a:lnTo>
                          <a:lnTo>
                            <a:pt x="0" y="4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8" name="Line 276"/>
                    <p:cNvSpPr>
                      <a:spLocks noChangeShapeType="1"/>
                    </p:cNvSpPr>
                    <p:nvPr/>
                  </p:nvSpPr>
                  <p:spPr bwMode="auto">
                    <a:xfrm>
                      <a:off x="3773" y="13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69" name="Freeform 277"/>
                    <p:cNvSpPr>
                      <a:spLocks/>
                    </p:cNvSpPr>
                    <p:nvPr/>
                  </p:nvSpPr>
                  <p:spPr bwMode="auto">
                    <a:xfrm>
                      <a:off x="3770" y="1325"/>
                      <a:ext cx="24" cy="1"/>
                    </a:xfrm>
                    <a:custGeom>
                      <a:avLst/>
                      <a:gdLst/>
                      <a:ahLst/>
                      <a:cxnLst>
                        <a:cxn ang="0">
                          <a:pos x="11" y="0"/>
                        </a:cxn>
                        <a:cxn ang="0">
                          <a:pos x="11" y="0"/>
                        </a:cxn>
                        <a:cxn ang="0">
                          <a:pos x="9" y="3"/>
                        </a:cxn>
                        <a:cxn ang="0">
                          <a:pos x="5" y="3"/>
                        </a:cxn>
                        <a:cxn ang="0">
                          <a:pos x="5" y="3"/>
                        </a:cxn>
                        <a:cxn ang="0">
                          <a:pos x="3" y="6"/>
                        </a:cxn>
                        <a:cxn ang="0">
                          <a:pos x="3" y="8"/>
                        </a:cxn>
                        <a:cxn ang="0">
                          <a:pos x="3" y="8"/>
                        </a:cxn>
                        <a:cxn ang="0">
                          <a:pos x="0" y="11"/>
                        </a:cxn>
                        <a:cxn ang="0">
                          <a:pos x="3" y="13"/>
                        </a:cxn>
                        <a:cxn ang="0">
                          <a:pos x="3" y="17"/>
                        </a:cxn>
                        <a:cxn ang="0">
                          <a:pos x="3" y="17"/>
                        </a:cxn>
                        <a:cxn ang="0">
                          <a:pos x="5" y="19"/>
                        </a:cxn>
                        <a:cxn ang="0">
                          <a:pos x="5" y="22"/>
                        </a:cxn>
                        <a:cxn ang="0">
                          <a:pos x="9" y="22"/>
                        </a:cxn>
                        <a:cxn ang="0">
                          <a:pos x="11" y="22"/>
                        </a:cxn>
                        <a:cxn ang="0">
                          <a:pos x="71" y="22"/>
                        </a:cxn>
                        <a:cxn ang="0">
                          <a:pos x="76" y="22"/>
                        </a:cxn>
                        <a:cxn ang="0">
                          <a:pos x="78" y="22"/>
                        </a:cxn>
                        <a:cxn ang="0">
                          <a:pos x="78" y="22"/>
                        </a:cxn>
                        <a:cxn ang="0">
                          <a:pos x="82" y="19"/>
                        </a:cxn>
                        <a:cxn ang="0">
                          <a:pos x="82" y="17"/>
                        </a:cxn>
                        <a:cxn ang="0">
                          <a:pos x="84" y="17"/>
                        </a:cxn>
                        <a:cxn ang="0">
                          <a:pos x="84" y="13"/>
                        </a:cxn>
                        <a:cxn ang="0">
                          <a:pos x="84" y="11"/>
                        </a:cxn>
                        <a:cxn ang="0">
                          <a:pos x="84" y="8"/>
                        </a:cxn>
                        <a:cxn ang="0">
                          <a:pos x="84" y="8"/>
                        </a:cxn>
                        <a:cxn ang="0">
                          <a:pos x="82" y="6"/>
                        </a:cxn>
                        <a:cxn ang="0">
                          <a:pos x="82" y="3"/>
                        </a:cxn>
                        <a:cxn ang="0">
                          <a:pos x="78" y="3"/>
                        </a:cxn>
                        <a:cxn ang="0">
                          <a:pos x="78" y="3"/>
                        </a:cxn>
                        <a:cxn ang="0">
                          <a:pos x="71" y="0"/>
                        </a:cxn>
                        <a:cxn ang="0">
                          <a:pos x="11" y="0"/>
                        </a:cxn>
                      </a:cxnLst>
                      <a:rect l="0" t="0" r="r" b="b"/>
                      <a:pathLst>
                        <a:path w="84" h="22">
                          <a:moveTo>
                            <a:pt x="11" y="0"/>
                          </a:moveTo>
                          <a:lnTo>
                            <a:pt x="11" y="0"/>
                          </a:lnTo>
                          <a:lnTo>
                            <a:pt x="9" y="3"/>
                          </a:lnTo>
                          <a:lnTo>
                            <a:pt x="5" y="3"/>
                          </a:lnTo>
                          <a:lnTo>
                            <a:pt x="5" y="3"/>
                          </a:lnTo>
                          <a:lnTo>
                            <a:pt x="3" y="6"/>
                          </a:lnTo>
                          <a:lnTo>
                            <a:pt x="3" y="8"/>
                          </a:lnTo>
                          <a:lnTo>
                            <a:pt x="3" y="8"/>
                          </a:lnTo>
                          <a:lnTo>
                            <a:pt x="0" y="11"/>
                          </a:lnTo>
                          <a:lnTo>
                            <a:pt x="3" y="13"/>
                          </a:lnTo>
                          <a:lnTo>
                            <a:pt x="3" y="17"/>
                          </a:lnTo>
                          <a:lnTo>
                            <a:pt x="3" y="17"/>
                          </a:lnTo>
                          <a:lnTo>
                            <a:pt x="5" y="19"/>
                          </a:lnTo>
                          <a:lnTo>
                            <a:pt x="5" y="22"/>
                          </a:lnTo>
                          <a:lnTo>
                            <a:pt x="9" y="22"/>
                          </a:lnTo>
                          <a:lnTo>
                            <a:pt x="11" y="22"/>
                          </a:lnTo>
                          <a:lnTo>
                            <a:pt x="71" y="22"/>
                          </a:lnTo>
                          <a:lnTo>
                            <a:pt x="76" y="22"/>
                          </a:lnTo>
                          <a:lnTo>
                            <a:pt x="78" y="22"/>
                          </a:lnTo>
                          <a:lnTo>
                            <a:pt x="78" y="22"/>
                          </a:lnTo>
                          <a:lnTo>
                            <a:pt x="82" y="19"/>
                          </a:lnTo>
                          <a:lnTo>
                            <a:pt x="82" y="17"/>
                          </a:lnTo>
                          <a:lnTo>
                            <a:pt x="84" y="17"/>
                          </a:lnTo>
                          <a:lnTo>
                            <a:pt x="84" y="13"/>
                          </a:lnTo>
                          <a:lnTo>
                            <a:pt x="84" y="11"/>
                          </a:lnTo>
                          <a:lnTo>
                            <a:pt x="84" y="8"/>
                          </a:lnTo>
                          <a:lnTo>
                            <a:pt x="84" y="8"/>
                          </a:lnTo>
                          <a:lnTo>
                            <a:pt x="82" y="6"/>
                          </a:lnTo>
                          <a:lnTo>
                            <a:pt x="82" y="3"/>
                          </a:lnTo>
                          <a:lnTo>
                            <a:pt x="78" y="3"/>
                          </a:lnTo>
                          <a:lnTo>
                            <a:pt x="78" y="3"/>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0" name="Line 278"/>
                    <p:cNvSpPr>
                      <a:spLocks noChangeShapeType="1"/>
                    </p:cNvSpPr>
                    <p:nvPr/>
                  </p:nvSpPr>
                  <p:spPr bwMode="auto">
                    <a:xfrm>
                      <a:off x="3785" y="132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1" name="Freeform 279"/>
                    <p:cNvSpPr>
                      <a:spLocks/>
                    </p:cNvSpPr>
                    <p:nvPr/>
                  </p:nvSpPr>
                  <p:spPr bwMode="auto">
                    <a:xfrm>
                      <a:off x="3785" y="1316"/>
                      <a:ext cx="6" cy="15"/>
                    </a:xfrm>
                    <a:custGeom>
                      <a:avLst/>
                      <a:gdLst/>
                      <a:ahLst/>
                      <a:cxnLst>
                        <a:cxn ang="0">
                          <a:pos x="0" y="46"/>
                        </a:cxn>
                        <a:cxn ang="0">
                          <a:pos x="0" y="48"/>
                        </a:cxn>
                        <a:cxn ang="0">
                          <a:pos x="0" y="52"/>
                        </a:cxn>
                        <a:cxn ang="0">
                          <a:pos x="3" y="52"/>
                        </a:cxn>
                        <a:cxn ang="0">
                          <a:pos x="3" y="54"/>
                        </a:cxn>
                        <a:cxn ang="0">
                          <a:pos x="5" y="57"/>
                        </a:cxn>
                        <a:cxn ang="0">
                          <a:pos x="9" y="57"/>
                        </a:cxn>
                        <a:cxn ang="0">
                          <a:pos x="9" y="57"/>
                        </a:cxn>
                        <a:cxn ang="0">
                          <a:pos x="11" y="57"/>
                        </a:cxn>
                        <a:cxn ang="0">
                          <a:pos x="14" y="57"/>
                        </a:cxn>
                        <a:cxn ang="0">
                          <a:pos x="16" y="57"/>
                        </a:cxn>
                        <a:cxn ang="0">
                          <a:pos x="16" y="57"/>
                        </a:cxn>
                        <a:cxn ang="0">
                          <a:pos x="20" y="54"/>
                        </a:cxn>
                        <a:cxn ang="0">
                          <a:pos x="20" y="52"/>
                        </a:cxn>
                        <a:cxn ang="0">
                          <a:pos x="22" y="52"/>
                        </a:cxn>
                        <a:cxn ang="0">
                          <a:pos x="22" y="48"/>
                        </a:cxn>
                        <a:cxn ang="0">
                          <a:pos x="22" y="16"/>
                        </a:cxn>
                        <a:cxn ang="0">
                          <a:pos x="22" y="10"/>
                        </a:cxn>
                        <a:cxn ang="0">
                          <a:pos x="22" y="8"/>
                        </a:cxn>
                        <a:cxn ang="0">
                          <a:pos x="20" y="6"/>
                        </a:cxn>
                        <a:cxn ang="0">
                          <a:pos x="20" y="6"/>
                        </a:cxn>
                        <a:cxn ang="0">
                          <a:pos x="16" y="3"/>
                        </a:cxn>
                        <a:cxn ang="0">
                          <a:pos x="16" y="3"/>
                        </a:cxn>
                        <a:cxn ang="0">
                          <a:pos x="14" y="0"/>
                        </a:cxn>
                        <a:cxn ang="0">
                          <a:pos x="11" y="0"/>
                        </a:cxn>
                        <a:cxn ang="0">
                          <a:pos x="9" y="0"/>
                        </a:cxn>
                        <a:cxn ang="0">
                          <a:pos x="9" y="3"/>
                        </a:cxn>
                        <a:cxn ang="0">
                          <a:pos x="5" y="3"/>
                        </a:cxn>
                        <a:cxn ang="0">
                          <a:pos x="3" y="6"/>
                        </a:cxn>
                        <a:cxn ang="0">
                          <a:pos x="3" y="6"/>
                        </a:cxn>
                        <a:cxn ang="0">
                          <a:pos x="0" y="8"/>
                        </a:cxn>
                        <a:cxn ang="0">
                          <a:pos x="0" y="14"/>
                        </a:cxn>
                        <a:cxn ang="0">
                          <a:pos x="0" y="46"/>
                        </a:cxn>
                      </a:cxnLst>
                      <a:rect l="0" t="0" r="r" b="b"/>
                      <a:pathLst>
                        <a:path w="22" h="57">
                          <a:moveTo>
                            <a:pt x="0" y="46"/>
                          </a:moveTo>
                          <a:lnTo>
                            <a:pt x="0" y="48"/>
                          </a:lnTo>
                          <a:lnTo>
                            <a:pt x="0" y="52"/>
                          </a:lnTo>
                          <a:lnTo>
                            <a:pt x="3" y="52"/>
                          </a:lnTo>
                          <a:lnTo>
                            <a:pt x="3" y="54"/>
                          </a:lnTo>
                          <a:lnTo>
                            <a:pt x="5" y="57"/>
                          </a:lnTo>
                          <a:lnTo>
                            <a:pt x="9" y="57"/>
                          </a:lnTo>
                          <a:lnTo>
                            <a:pt x="9" y="57"/>
                          </a:lnTo>
                          <a:lnTo>
                            <a:pt x="11" y="57"/>
                          </a:lnTo>
                          <a:lnTo>
                            <a:pt x="14" y="57"/>
                          </a:lnTo>
                          <a:lnTo>
                            <a:pt x="16" y="57"/>
                          </a:lnTo>
                          <a:lnTo>
                            <a:pt x="16" y="57"/>
                          </a:lnTo>
                          <a:lnTo>
                            <a:pt x="20" y="54"/>
                          </a:lnTo>
                          <a:lnTo>
                            <a:pt x="20" y="52"/>
                          </a:lnTo>
                          <a:lnTo>
                            <a:pt x="22" y="52"/>
                          </a:lnTo>
                          <a:lnTo>
                            <a:pt x="22" y="48"/>
                          </a:lnTo>
                          <a:lnTo>
                            <a:pt x="22" y="16"/>
                          </a:lnTo>
                          <a:lnTo>
                            <a:pt x="22" y="10"/>
                          </a:lnTo>
                          <a:lnTo>
                            <a:pt x="22" y="8"/>
                          </a:lnTo>
                          <a:lnTo>
                            <a:pt x="20" y="6"/>
                          </a:lnTo>
                          <a:lnTo>
                            <a:pt x="20" y="6"/>
                          </a:lnTo>
                          <a:lnTo>
                            <a:pt x="16" y="3"/>
                          </a:lnTo>
                          <a:lnTo>
                            <a:pt x="16" y="3"/>
                          </a:lnTo>
                          <a:lnTo>
                            <a:pt x="14" y="0"/>
                          </a:lnTo>
                          <a:lnTo>
                            <a:pt x="11" y="0"/>
                          </a:lnTo>
                          <a:lnTo>
                            <a:pt x="9" y="0"/>
                          </a:lnTo>
                          <a:lnTo>
                            <a:pt x="9" y="3"/>
                          </a:lnTo>
                          <a:lnTo>
                            <a:pt x="5" y="3"/>
                          </a:lnTo>
                          <a:lnTo>
                            <a:pt x="3" y="6"/>
                          </a:lnTo>
                          <a:lnTo>
                            <a:pt x="3" y="6"/>
                          </a:lnTo>
                          <a:lnTo>
                            <a:pt x="0" y="8"/>
                          </a:lnTo>
                          <a:lnTo>
                            <a:pt x="0" y="14"/>
                          </a:lnTo>
                          <a:lnTo>
                            <a:pt x="0" y="4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2" name="Line 280"/>
                    <p:cNvSpPr>
                      <a:spLocks noChangeShapeType="1"/>
                    </p:cNvSpPr>
                    <p:nvPr/>
                  </p:nvSpPr>
                  <p:spPr bwMode="auto">
                    <a:xfrm>
                      <a:off x="3788" y="131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3" name="Freeform 281"/>
                    <p:cNvSpPr>
                      <a:spLocks/>
                    </p:cNvSpPr>
                    <p:nvPr/>
                  </p:nvSpPr>
                  <p:spPr bwMode="auto">
                    <a:xfrm>
                      <a:off x="3785" y="1316"/>
                      <a:ext cx="8" cy="6"/>
                    </a:xfrm>
                    <a:custGeom>
                      <a:avLst/>
                      <a:gdLst/>
                      <a:ahLst/>
                      <a:cxnLst>
                        <a:cxn ang="0">
                          <a:pos x="11" y="0"/>
                        </a:cxn>
                        <a:cxn ang="0">
                          <a:pos x="9" y="0"/>
                        </a:cxn>
                        <a:cxn ang="0">
                          <a:pos x="9" y="3"/>
                        </a:cxn>
                        <a:cxn ang="0">
                          <a:pos x="5" y="3"/>
                        </a:cxn>
                        <a:cxn ang="0">
                          <a:pos x="3" y="6"/>
                        </a:cxn>
                        <a:cxn ang="0">
                          <a:pos x="3" y="6"/>
                        </a:cxn>
                        <a:cxn ang="0">
                          <a:pos x="0" y="8"/>
                        </a:cxn>
                        <a:cxn ang="0">
                          <a:pos x="0" y="10"/>
                        </a:cxn>
                        <a:cxn ang="0">
                          <a:pos x="0" y="10"/>
                        </a:cxn>
                        <a:cxn ang="0">
                          <a:pos x="0" y="14"/>
                        </a:cxn>
                        <a:cxn ang="0">
                          <a:pos x="0" y="16"/>
                        </a:cxn>
                        <a:cxn ang="0">
                          <a:pos x="3" y="19"/>
                        </a:cxn>
                        <a:cxn ang="0">
                          <a:pos x="3" y="19"/>
                        </a:cxn>
                        <a:cxn ang="0">
                          <a:pos x="5" y="21"/>
                        </a:cxn>
                        <a:cxn ang="0">
                          <a:pos x="9" y="21"/>
                        </a:cxn>
                        <a:cxn ang="0">
                          <a:pos x="9" y="21"/>
                        </a:cxn>
                        <a:cxn ang="0">
                          <a:pos x="33" y="21"/>
                        </a:cxn>
                        <a:cxn ang="0">
                          <a:pos x="38" y="21"/>
                        </a:cxn>
                        <a:cxn ang="0">
                          <a:pos x="41" y="21"/>
                        </a:cxn>
                        <a:cxn ang="0">
                          <a:pos x="41" y="21"/>
                        </a:cxn>
                        <a:cxn ang="0">
                          <a:pos x="44" y="19"/>
                        </a:cxn>
                        <a:cxn ang="0">
                          <a:pos x="44" y="19"/>
                        </a:cxn>
                        <a:cxn ang="0">
                          <a:pos x="47" y="16"/>
                        </a:cxn>
                        <a:cxn ang="0">
                          <a:pos x="47" y="14"/>
                        </a:cxn>
                        <a:cxn ang="0">
                          <a:pos x="47" y="10"/>
                        </a:cxn>
                        <a:cxn ang="0">
                          <a:pos x="47" y="10"/>
                        </a:cxn>
                        <a:cxn ang="0">
                          <a:pos x="47" y="8"/>
                        </a:cxn>
                        <a:cxn ang="0">
                          <a:pos x="44" y="6"/>
                        </a:cxn>
                        <a:cxn ang="0">
                          <a:pos x="44" y="6"/>
                        </a:cxn>
                        <a:cxn ang="0">
                          <a:pos x="41" y="3"/>
                        </a:cxn>
                        <a:cxn ang="0">
                          <a:pos x="41" y="3"/>
                        </a:cxn>
                        <a:cxn ang="0">
                          <a:pos x="36" y="0"/>
                        </a:cxn>
                        <a:cxn ang="0">
                          <a:pos x="11" y="0"/>
                        </a:cxn>
                      </a:cxnLst>
                      <a:rect l="0" t="0" r="r" b="b"/>
                      <a:pathLst>
                        <a:path w="47" h="21">
                          <a:moveTo>
                            <a:pt x="11" y="0"/>
                          </a:moveTo>
                          <a:lnTo>
                            <a:pt x="9" y="0"/>
                          </a:lnTo>
                          <a:lnTo>
                            <a:pt x="9" y="3"/>
                          </a:lnTo>
                          <a:lnTo>
                            <a:pt x="5" y="3"/>
                          </a:lnTo>
                          <a:lnTo>
                            <a:pt x="3" y="6"/>
                          </a:lnTo>
                          <a:lnTo>
                            <a:pt x="3" y="6"/>
                          </a:lnTo>
                          <a:lnTo>
                            <a:pt x="0" y="8"/>
                          </a:lnTo>
                          <a:lnTo>
                            <a:pt x="0" y="10"/>
                          </a:lnTo>
                          <a:lnTo>
                            <a:pt x="0" y="10"/>
                          </a:lnTo>
                          <a:lnTo>
                            <a:pt x="0" y="14"/>
                          </a:lnTo>
                          <a:lnTo>
                            <a:pt x="0" y="16"/>
                          </a:lnTo>
                          <a:lnTo>
                            <a:pt x="3" y="19"/>
                          </a:lnTo>
                          <a:lnTo>
                            <a:pt x="3" y="19"/>
                          </a:lnTo>
                          <a:lnTo>
                            <a:pt x="5" y="21"/>
                          </a:lnTo>
                          <a:lnTo>
                            <a:pt x="9" y="21"/>
                          </a:lnTo>
                          <a:lnTo>
                            <a:pt x="9" y="21"/>
                          </a:lnTo>
                          <a:lnTo>
                            <a:pt x="33" y="21"/>
                          </a:lnTo>
                          <a:lnTo>
                            <a:pt x="38" y="21"/>
                          </a:lnTo>
                          <a:lnTo>
                            <a:pt x="41" y="21"/>
                          </a:lnTo>
                          <a:lnTo>
                            <a:pt x="41" y="21"/>
                          </a:lnTo>
                          <a:lnTo>
                            <a:pt x="44" y="19"/>
                          </a:lnTo>
                          <a:lnTo>
                            <a:pt x="44" y="19"/>
                          </a:lnTo>
                          <a:lnTo>
                            <a:pt x="47" y="16"/>
                          </a:lnTo>
                          <a:lnTo>
                            <a:pt x="47" y="14"/>
                          </a:lnTo>
                          <a:lnTo>
                            <a:pt x="47" y="10"/>
                          </a:lnTo>
                          <a:lnTo>
                            <a:pt x="47" y="10"/>
                          </a:lnTo>
                          <a:lnTo>
                            <a:pt x="47" y="8"/>
                          </a:lnTo>
                          <a:lnTo>
                            <a:pt x="44" y="6"/>
                          </a:lnTo>
                          <a:lnTo>
                            <a:pt x="44" y="6"/>
                          </a:lnTo>
                          <a:lnTo>
                            <a:pt x="41" y="3"/>
                          </a:lnTo>
                          <a:lnTo>
                            <a:pt x="41"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4" name="Line 282"/>
                    <p:cNvSpPr>
                      <a:spLocks noChangeShapeType="1"/>
                    </p:cNvSpPr>
                    <p:nvPr/>
                  </p:nvSpPr>
                  <p:spPr bwMode="auto">
                    <a:xfrm>
                      <a:off x="3792" y="131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5" name="Freeform 283"/>
                    <p:cNvSpPr>
                      <a:spLocks/>
                    </p:cNvSpPr>
                    <p:nvPr/>
                  </p:nvSpPr>
                  <p:spPr bwMode="auto">
                    <a:xfrm>
                      <a:off x="3792" y="1308"/>
                      <a:ext cx="1" cy="19"/>
                    </a:xfrm>
                    <a:custGeom>
                      <a:avLst/>
                      <a:gdLst/>
                      <a:ahLst/>
                      <a:cxnLst>
                        <a:cxn ang="0">
                          <a:pos x="0" y="42"/>
                        </a:cxn>
                        <a:cxn ang="0">
                          <a:pos x="0" y="46"/>
                        </a:cxn>
                        <a:cxn ang="0">
                          <a:pos x="0" y="48"/>
                        </a:cxn>
                        <a:cxn ang="0">
                          <a:pos x="2" y="51"/>
                        </a:cxn>
                        <a:cxn ang="0">
                          <a:pos x="2" y="51"/>
                        </a:cxn>
                        <a:cxn ang="0">
                          <a:pos x="6" y="53"/>
                        </a:cxn>
                        <a:cxn ang="0">
                          <a:pos x="8" y="53"/>
                        </a:cxn>
                        <a:cxn ang="0">
                          <a:pos x="8" y="53"/>
                        </a:cxn>
                        <a:cxn ang="0">
                          <a:pos x="11" y="53"/>
                        </a:cxn>
                        <a:cxn ang="0">
                          <a:pos x="13" y="53"/>
                        </a:cxn>
                        <a:cxn ang="0">
                          <a:pos x="16" y="53"/>
                        </a:cxn>
                        <a:cxn ang="0">
                          <a:pos x="16" y="53"/>
                        </a:cxn>
                        <a:cxn ang="0">
                          <a:pos x="19" y="51"/>
                        </a:cxn>
                        <a:cxn ang="0">
                          <a:pos x="19" y="51"/>
                        </a:cxn>
                        <a:cxn ang="0">
                          <a:pos x="22" y="48"/>
                        </a:cxn>
                        <a:cxn ang="0">
                          <a:pos x="22" y="46"/>
                        </a:cxn>
                        <a:cxn ang="0">
                          <a:pos x="22" y="13"/>
                        </a:cxn>
                        <a:cxn ang="0">
                          <a:pos x="22" y="7"/>
                        </a:cxn>
                        <a:cxn ang="0">
                          <a:pos x="22" y="5"/>
                        </a:cxn>
                        <a:cxn ang="0">
                          <a:pos x="19" y="2"/>
                        </a:cxn>
                        <a:cxn ang="0">
                          <a:pos x="19" y="2"/>
                        </a:cxn>
                        <a:cxn ang="0">
                          <a:pos x="16" y="0"/>
                        </a:cxn>
                        <a:cxn ang="0">
                          <a:pos x="16" y="0"/>
                        </a:cxn>
                        <a:cxn ang="0">
                          <a:pos x="13" y="0"/>
                        </a:cxn>
                        <a:cxn ang="0">
                          <a:pos x="11" y="0"/>
                        </a:cxn>
                        <a:cxn ang="0">
                          <a:pos x="8" y="0"/>
                        </a:cxn>
                        <a:cxn ang="0">
                          <a:pos x="8" y="0"/>
                        </a:cxn>
                        <a:cxn ang="0">
                          <a:pos x="6" y="0"/>
                        </a:cxn>
                        <a:cxn ang="0">
                          <a:pos x="2" y="2"/>
                        </a:cxn>
                        <a:cxn ang="0">
                          <a:pos x="2" y="2"/>
                        </a:cxn>
                        <a:cxn ang="0">
                          <a:pos x="0" y="5"/>
                        </a:cxn>
                        <a:cxn ang="0">
                          <a:pos x="0" y="11"/>
                        </a:cxn>
                        <a:cxn ang="0">
                          <a:pos x="0" y="42"/>
                        </a:cxn>
                      </a:cxnLst>
                      <a:rect l="0" t="0" r="r" b="b"/>
                      <a:pathLst>
                        <a:path w="22" h="53">
                          <a:moveTo>
                            <a:pt x="0" y="42"/>
                          </a:moveTo>
                          <a:lnTo>
                            <a:pt x="0" y="46"/>
                          </a:lnTo>
                          <a:lnTo>
                            <a:pt x="0" y="48"/>
                          </a:lnTo>
                          <a:lnTo>
                            <a:pt x="2" y="51"/>
                          </a:lnTo>
                          <a:lnTo>
                            <a:pt x="2" y="51"/>
                          </a:lnTo>
                          <a:lnTo>
                            <a:pt x="6" y="53"/>
                          </a:lnTo>
                          <a:lnTo>
                            <a:pt x="8" y="53"/>
                          </a:lnTo>
                          <a:lnTo>
                            <a:pt x="8" y="53"/>
                          </a:lnTo>
                          <a:lnTo>
                            <a:pt x="11" y="53"/>
                          </a:lnTo>
                          <a:lnTo>
                            <a:pt x="13" y="53"/>
                          </a:lnTo>
                          <a:lnTo>
                            <a:pt x="16" y="53"/>
                          </a:lnTo>
                          <a:lnTo>
                            <a:pt x="16" y="53"/>
                          </a:lnTo>
                          <a:lnTo>
                            <a:pt x="19" y="51"/>
                          </a:lnTo>
                          <a:lnTo>
                            <a:pt x="19" y="51"/>
                          </a:lnTo>
                          <a:lnTo>
                            <a:pt x="22" y="48"/>
                          </a:lnTo>
                          <a:lnTo>
                            <a:pt x="22" y="46"/>
                          </a:lnTo>
                          <a:lnTo>
                            <a:pt x="22" y="13"/>
                          </a:lnTo>
                          <a:lnTo>
                            <a:pt x="22" y="7"/>
                          </a:lnTo>
                          <a:lnTo>
                            <a:pt x="22" y="5"/>
                          </a:lnTo>
                          <a:lnTo>
                            <a:pt x="19" y="2"/>
                          </a:lnTo>
                          <a:lnTo>
                            <a:pt x="19" y="2"/>
                          </a:lnTo>
                          <a:lnTo>
                            <a:pt x="16" y="0"/>
                          </a:lnTo>
                          <a:lnTo>
                            <a:pt x="16" y="0"/>
                          </a:lnTo>
                          <a:lnTo>
                            <a:pt x="13" y="0"/>
                          </a:lnTo>
                          <a:lnTo>
                            <a:pt x="11" y="0"/>
                          </a:lnTo>
                          <a:lnTo>
                            <a:pt x="8" y="0"/>
                          </a:lnTo>
                          <a:lnTo>
                            <a:pt x="8" y="0"/>
                          </a:lnTo>
                          <a:lnTo>
                            <a:pt x="6" y="0"/>
                          </a:lnTo>
                          <a:lnTo>
                            <a:pt x="2" y="2"/>
                          </a:lnTo>
                          <a:lnTo>
                            <a:pt x="2" y="2"/>
                          </a:lnTo>
                          <a:lnTo>
                            <a:pt x="0" y="5"/>
                          </a:lnTo>
                          <a:lnTo>
                            <a:pt x="0" y="11"/>
                          </a:lnTo>
                          <a:lnTo>
                            <a:pt x="0" y="4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6" name="Line 284"/>
                    <p:cNvSpPr>
                      <a:spLocks noChangeShapeType="1"/>
                    </p:cNvSpPr>
                    <p:nvPr/>
                  </p:nvSpPr>
                  <p:spPr bwMode="auto">
                    <a:xfrm>
                      <a:off x="3793" y="130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7" name="Freeform 285"/>
                    <p:cNvSpPr>
                      <a:spLocks/>
                    </p:cNvSpPr>
                    <p:nvPr/>
                  </p:nvSpPr>
                  <p:spPr bwMode="auto">
                    <a:xfrm>
                      <a:off x="3792" y="1308"/>
                      <a:ext cx="1" cy="5"/>
                    </a:xfrm>
                    <a:custGeom>
                      <a:avLst/>
                      <a:gdLst/>
                      <a:ahLst/>
                      <a:cxnLst>
                        <a:cxn ang="0">
                          <a:pos x="11" y="0"/>
                        </a:cxn>
                        <a:cxn ang="0">
                          <a:pos x="8" y="0"/>
                        </a:cxn>
                        <a:cxn ang="0">
                          <a:pos x="8" y="0"/>
                        </a:cxn>
                        <a:cxn ang="0">
                          <a:pos x="6" y="0"/>
                        </a:cxn>
                        <a:cxn ang="0">
                          <a:pos x="2" y="2"/>
                        </a:cxn>
                        <a:cxn ang="0">
                          <a:pos x="2" y="2"/>
                        </a:cxn>
                        <a:cxn ang="0">
                          <a:pos x="0" y="5"/>
                        </a:cxn>
                        <a:cxn ang="0">
                          <a:pos x="0" y="7"/>
                        </a:cxn>
                        <a:cxn ang="0">
                          <a:pos x="0" y="11"/>
                        </a:cxn>
                        <a:cxn ang="0">
                          <a:pos x="0" y="11"/>
                        </a:cxn>
                        <a:cxn ang="0">
                          <a:pos x="0" y="13"/>
                        </a:cxn>
                        <a:cxn ang="0">
                          <a:pos x="2" y="16"/>
                        </a:cxn>
                        <a:cxn ang="0">
                          <a:pos x="2" y="16"/>
                        </a:cxn>
                        <a:cxn ang="0">
                          <a:pos x="6" y="18"/>
                        </a:cxn>
                        <a:cxn ang="0">
                          <a:pos x="8" y="18"/>
                        </a:cxn>
                        <a:cxn ang="0">
                          <a:pos x="8" y="18"/>
                        </a:cxn>
                        <a:cxn ang="0">
                          <a:pos x="19" y="18"/>
                        </a:cxn>
                        <a:cxn ang="0">
                          <a:pos x="24" y="18"/>
                        </a:cxn>
                        <a:cxn ang="0">
                          <a:pos x="27" y="18"/>
                        </a:cxn>
                        <a:cxn ang="0">
                          <a:pos x="30" y="18"/>
                        </a:cxn>
                        <a:cxn ang="0">
                          <a:pos x="30" y="16"/>
                        </a:cxn>
                        <a:cxn ang="0">
                          <a:pos x="33" y="16"/>
                        </a:cxn>
                        <a:cxn ang="0">
                          <a:pos x="33" y="13"/>
                        </a:cxn>
                        <a:cxn ang="0">
                          <a:pos x="35" y="11"/>
                        </a:cxn>
                        <a:cxn ang="0">
                          <a:pos x="35" y="11"/>
                        </a:cxn>
                        <a:cxn ang="0">
                          <a:pos x="35" y="7"/>
                        </a:cxn>
                        <a:cxn ang="0">
                          <a:pos x="33" y="5"/>
                        </a:cxn>
                        <a:cxn ang="0">
                          <a:pos x="33" y="2"/>
                        </a:cxn>
                        <a:cxn ang="0">
                          <a:pos x="30" y="2"/>
                        </a:cxn>
                        <a:cxn ang="0">
                          <a:pos x="30" y="0"/>
                        </a:cxn>
                        <a:cxn ang="0">
                          <a:pos x="27" y="0"/>
                        </a:cxn>
                        <a:cxn ang="0">
                          <a:pos x="22" y="0"/>
                        </a:cxn>
                        <a:cxn ang="0">
                          <a:pos x="11" y="0"/>
                        </a:cxn>
                      </a:cxnLst>
                      <a:rect l="0" t="0" r="r" b="b"/>
                      <a:pathLst>
                        <a:path w="35" h="18">
                          <a:moveTo>
                            <a:pt x="11" y="0"/>
                          </a:moveTo>
                          <a:lnTo>
                            <a:pt x="8" y="0"/>
                          </a:lnTo>
                          <a:lnTo>
                            <a:pt x="8" y="0"/>
                          </a:lnTo>
                          <a:lnTo>
                            <a:pt x="6" y="0"/>
                          </a:lnTo>
                          <a:lnTo>
                            <a:pt x="2" y="2"/>
                          </a:lnTo>
                          <a:lnTo>
                            <a:pt x="2" y="2"/>
                          </a:lnTo>
                          <a:lnTo>
                            <a:pt x="0" y="5"/>
                          </a:lnTo>
                          <a:lnTo>
                            <a:pt x="0" y="7"/>
                          </a:lnTo>
                          <a:lnTo>
                            <a:pt x="0" y="11"/>
                          </a:lnTo>
                          <a:lnTo>
                            <a:pt x="0" y="11"/>
                          </a:lnTo>
                          <a:lnTo>
                            <a:pt x="0" y="13"/>
                          </a:lnTo>
                          <a:lnTo>
                            <a:pt x="2" y="16"/>
                          </a:lnTo>
                          <a:lnTo>
                            <a:pt x="2" y="16"/>
                          </a:lnTo>
                          <a:lnTo>
                            <a:pt x="6" y="18"/>
                          </a:lnTo>
                          <a:lnTo>
                            <a:pt x="8" y="18"/>
                          </a:lnTo>
                          <a:lnTo>
                            <a:pt x="8" y="18"/>
                          </a:lnTo>
                          <a:lnTo>
                            <a:pt x="19" y="18"/>
                          </a:lnTo>
                          <a:lnTo>
                            <a:pt x="24" y="18"/>
                          </a:lnTo>
                          <a:lnTo>
                            <a:pt x="27" y="18"/>
                          </a:lnTo>
                          <a:lnTo>
                            <a:pt x="30" y="18"/>
                          </a:lnTo>
                          <a:lnTo>
                            <a:pt x="30" y="16"/>
                          </a:lnTo>
                          <a:lnTo>
                            <a:pt x="33" y="16"/>
                          </a:lnTo>
                          <a:lnTo>
                            <a:pt x="33" y="13"/>
                          </a:lnTo>
                          <a:lnTo>
                            <a:pt x="35" y="11"/>
                          </a:lnTo>
                          <a:lnTo>
                            <a:pt x="35" y="11"/>
                          </a:lnTo>
                          <a:lnTo>
                            <a:pt x="35" y="7"/>
                          </a:lnTo>
                          <a:lnTo>
                            <a:pt x="33" y="5"/>
                          </a:lnTo>
                          <a:lnTo>
                            <a:pt x="33" y="2"/>
                          </a:lnTo>
                          <a:lnTo>
                            <a:pt x="30" y="2"/>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8" name="Line 286"/>
                    <p:cNvSpPr>
                      <a:spLocks noChangeShapeType="1"/>
                    </p:cNvSpPr>
                    <p:nvPr/>
                  </p:nvSpPr>
                  <p:spPr bwMode="auto">
                    <a:xfrm>
                      <a:off x="3795" y="131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79" name="Freeform 287"/>
                    <p:cNvSpPr>
                      <a:spLocks/>
                    </p:cNvSpPr>
                    <p:nvPr/>
                  </p:nvSpPr>
                  <p:spPr bwMode="auto">
                    <a:xfrm>
                      <a:off x="3795" y="1299"/>
                      <a:ext cx="5" cy="15"/>
                    </a:xfrm>
                    <a:custGeom>
                      <a:avLst/>
                      <a:gdLst/>
                      <a:ahLst/>
                      <a:cxnLst>
                        <a:cxn ang="0">
                          <a:pos x="0" y="46"/>
                        </a:cxn>
                        <a:cxn ang="0">
                          <a:pos x="0" y="46"/>
                        </a:cxn>
                        <a:cxn ang="0">
                          <a:pos x="0" y="48"/>
                        </a:cxn>
                        <a:cxn ang="0">
                          <a:pos x="0" y="51"/>
                        </a:cxn>
                        <a:cxn ang="0">
                          <a:pos x="3" y="51"/>
                        </a:cxn>
                        <a:cxn ang="0">
                          <a:pos x="3" y="53"/>
                        </a:cxn>
                        <a:cxn ang="0">
                          <a:pos x="6" y="53"/>
                        </a:cxn>
                        <a:cxn ang="0">
                          <a:pos x="9" y="53"/>
                        </a:cxn>
                        <a:cxn ang="0">
                          <a:pos x="11" y="57"/>
                        </a:cxn>
                        <a:cxn ang="0">
                          <a:pos x="11" y="53"/>
                        </a:cxn>
                        <a:cxn ang="0">
                          <a:pos x="14" y="53"/>
                        </a:cxn>
                        <a:cxn ang="0">
                          <a:pos x="17" y="53"/>
                        </a:cxn>
                        <a:cxn ang="0">
                          <a:pos x="17" y="51"/>
                        </a:cxn>
                        <a:cxn ang="0">
                          <a:pos x="20" y="51"/>
                        </a:cxn>
                        <a:cxn ang="0">
                          <a:pos x="20" y="48"/>
                        </a:cxn>
                        <a:cxn ang="0">
                          <a:pos x="22" y="46"/>
                        </a:cxn>
                        <a:cxn ang="0">
                          <a:pos x="22" y="13"/>
                        </a:cxn>
                        <a:cxn ang="0">
                          <a:pos x="22" y="7"/>
                        </a:cxn>
                        <a:cxn ang="0">
                          <a:pos x="20" y="4"/>
                        </a:cxn>
                        <a:cxn ang="0">
                          <a:pos x="20" y="2"/>
                        </a:cxn>
                        <a:cxn ang="0">
                          <a:pos x="17" y="2"/>
                        </a:cxn>
                        <a:cxn ang="0">
                          <a:pos x="17" y="0"/>
                        </a:cxn>
                        <a:cxn ang="0">
                          <a:pos x="14" y="0"/>
                        </a:cxn>
                        <a:cxn ang="0">
                          <a:pos x="11" y="0"/>
                        </a:cxn>
                        <a:cxn ang="0">
                          <a:pos x="11" y="0"/>
                        </a:cxn>
                        <a:cxn ang="0">
                          <a:pos x="9" y="0"/>
                        </a:cxn>
                        <a:cxn ang="0">
                          <a:pos x="6" y="0"/>
                        </a:cxn>
                        <a:cxn ang="0">
                          <a:pos x="3" y="0"/>
                        </a:cxn>
                        <a:cxn ang="0">
                          <a:pos x="3" y="2"/>
                        </a:cxn>
                        <a:cxn ang="0">
                          <a:pos x="0" y="2"/>
                        </a:cxn>
                        <a:cxn ang="0">
                          <a:pos x="0" y="4"/>
                        </a:cxn>
                        <a:cxn ang="0">
                          <a:pos x="0" y="13"/>
                        </a:cxn>
                        <a:cxn ang="0">
                          <a:pos x="0" y="46"/>
                        </a:cxn>
                      </a:cxnLst>
                      <a:rect l="0" t="0" r="r" b="b"/>
                      <a:pathLst>
                        <a:path w="22" h="57">
                          <a:moveTo>
                            <a:pt x="0" y="46"/>
                          </a:moveTo>
                          <a:lnTo>
                            <a:pt x="0" y="46"/>
                          </a:lnTo>
                          <a:lnTo>
                            <a:pt x="0" y="48"/>
                          </a:lnTo>
                          <a:lnTo>
                            <a:pt x="0" y="51"/>
                          </a:lnTo>
                          <a:lnTo>
                            <a:pt x="3" y="51"/>
                          </a:lnTo>
                          <a:lnTo>
                            <a:pt x="3" y="53"/>
                          </a:lnTo>
                          <a:lnTo>
                            <a:pt x="6" y="53"/>
                          </a:lnTo>
                          <a:lnTo>
                            <a:pt x="9" y="53"/>
                          </a:lnTo>
                          <a:lnTo>
                            <a:pt x="11" y="57"/>
                          </a:lnTo>
                          <a:lnTo>
                            <a:pt x="11" y="53"/>
                          </a:lnTo>
                          <a:lnTo>
                            <a:pt x="14" y="53"/>
                          </a:lnTo>
                          <a:lnTo>
                            <a:pt x="17" y="53"/>
                          </a:lnTo>
                          <a:lnTo>
                            <a:pt x="17" y="51"/>
                          </a:lnTo>
                          <a:lnTo>
                            <a:pt x="20" y="51"/>
                          </a:lnTo>
                          <a:lnTo>
                            <a:pt x="20" y="48"/>
                          </a:lnTo>
                          <a:lnTo>
                            <a:pt x="22" y="46"/>
                          </a:lnTo>
                          <a:lnTo>
                            <a:pt x="22" y="13"/>
                          </a:lnTo>
                          <a:lnTo>
                            <a:pt x="22" y="7"/>
                          </a:lnTo>
                          <a:lnTo>
                            <a:pt x="20" y="4"/>
                          </a:lnTo>
                          <a:lnTo>
                            <a:pt x="20" y="2"/>
                          </a:lnTo>
                          <a:lnTo>
                            <a:pt x="17" y="2"/>
                          </a:lnTo>
                          <a:lnTo>
                            <a:pt x="17" y="0"/>
                          </a:lnTo>
                          <a:lnTo>
                            <a:pt x="14" y="0"/>
                          </a:lnTo>
                          <a:lnTo>
                            <a:pt x="11" y="0"/>
                          </a:lnTo>
                          <a:lnTo>
                            <a:pt x="11" y="0"/>
                          </a:lnTo>
                          <a:lnTo>
                            <a:pt x="9" y="0"/>
                          </a:lnTo>
                          <a:lnTo>
                            <a:pt x="6" y="0"/>
                          </a:lnTo>
                          <a:lnTo>
                            <a:pt x="3" y="0"/>
                          </a:lnTo>
                          <a:lnTo>
                            <a:pt x="3" y="2"/>
                          </a:lnTo>
                          <a:lnTo>
                            <a:pt x="0" y="2"/>
                          </a:lnTo>
                          <a:lnTo>
                            <a:pt x="0" y="4"/>
                          </a:lnTo>
                          <a:lnTo>
                            <a:pt x="0" y="13"/>
                          </a:lnTo>
                          <a:lnTo>
                            <a:pt x="0" y="4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0" name="Line 288"/>
                    <p:cNvSpPr>
                      <a:spLocks noChangeShapeType="1"/>
                    </p:cNvSpPr>
                    <p:nvPr/>
                  </p:nvSpPr>
                  <p:spPr bwMode="auto">
                    <a:xfrm>
                      <a:off x="3798" y="129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1" name="Freeform 289"/>
                    <p:cNvSpPr>
                      <a:spLocks/>
                    </p:cNvSpPr>
                    <p:nvPr/>
                  </p:nvSpPr>
                  <p:spPr bwMode="auto">
                    <a:xfrm>
                      <a:off x="3795" y="1299"/>
                      <a:ext cx="26" cy="3"/>
                    </a:xfrm>
                    <a:custGeom>
                      <a:avLst/>
                      <a:gdLst/>
                      <a:ahLst/>
                      <a:cxnLst>
                        <a:cxn ang="0">
                          <a:pos x="11" y="0"/>
                        </a:cxn>
                        <a:cxn ang="0">
                          <a:pos x="9" y="0"/>
                        </a:cxn>
                        <a:cxn ang="0">
                          <a:pos x="6" y="0"/>
                        </a:cxn>
                        <a:cxn ang="0">
                          <a:pos x="3" y="0"/>
                        </a:cxn>
                        <a:cxn ang="0">
                          <a:pos x="3" y="2"/>
                        </a:cxn>
                        <a:cxn ang="0">
                          <a:pos x="0" y="2"/>
                        </a:cxn>
                        <a:cxn ang="0">
                          <a:pos x="0" y="4"/>
                        </a:cxn>
                        <a:cxn ang="0">
                          <a:pos x="0" y="7"/>
                        </a:cxn>
                        <a:cxn ang="0">
                          <a:pos x="0" y="10"/>
                        </a:cxn>
                        <a:cxn ang="0">
                          <a:pos x="0" y="10"/>
                        </a:cxn>
                        <a:cxn ang="0">
                          <a:pos x="0" y="13"/>
                        </a:cxn>
                        <a:cxn ang="0">
                          <a:pos x="0" y="15"/>
                        </a:cxn>
                        <a:cxn ang="0">
                          <a:pos x="3" y="18"/>
                        </a:cxn>
                        <a:cxn ang="0">
                          <a:pos x="3" y="18"/>
                        </a:cxn>
                        <a:cxn ang="0">
                          <a:pos x="6" y="18"/>
                        </a:cxn>
                        <a:cxn ang="0">
                          <a:pos x="9" y="21"/>
                        </a:cxn>
                        <a:cxn ang="0">
                          <a:pos x="93" y="21"/>
                        </a:cxn>
                        <a:cxn ang="0">
                          <a:pos x="97" y="21"/>
                        </a:cxn>
                        <a:cxn ang="0">
                          <a:pos x="100" y="18"/>
                        </a:cxn>
                        <a:cxn ang="0">
                          <a:pos x="100" y="18"/>
                        </a:cxn>
                        <a:cxn ang="0">
                          <a:pos x="103" y="18"/>
                        </a:cxn>
                        <a:cxn ang="0">
                          <a:pos x="106" y="15"/>
                        </a:cxn>
                        <a:cxn ang="0">
                          <a:pos x="106" y="13"/>
                        </a:cxn>
                        <a:cxn ang="0">
                          <a:pos x="106" y="10"/>
                        </a:cxn>
                        <a:cxn ang="0">
                          <a:pos x="106" y="10"/>
                        </a:cxn>
                        <a:cxn ang="0">
                          <a:pos x="106" y="7"/>
                        </a:cxn>
                        <a:cxn ang="0">
                          <a:pos x="106" y="4"/>
                        </a:cxn>
                        <a:cxn ang="0">
                          <a:pos x="106" y="2"/>
                        </a:cxn>
                        <a:cxn ang="0">
                          <a:pos x="103" y="2"/>
                        </a:cxn>
                        <a:cxn ang="0">
                          <a:pos x="100" y="0"/>
                        </a:cxn>
                        <a:cxn ang="0">
                          <a:pos x="100" y="0"/>
                        </a:cxn>
                        <a:cxn ang="0">
                          <a:pos x="95" y="0"/>
                        </a:cxn>
                        <a:cxn ang="0">
                          <a:pos x="11" y="0"/>
                        </a:cxn>
                      </a:cxnLst>
                      <a:rect l="0" t="0" r="r" b="b"/>
                      <a:pathLst>
                        <a:path w="106" h="21">
                          <a:moveTo>
                            <a:pt x="11" y="0"/>
                          </a:moveTo>
                          <a:lnTo>
                            <a:pt x="9" y="0"/>
                          </a:lnTo>
                          <a:lnTo>
                            <a:pt x="6" y="0"/>
                          </a:lnTo>
                          <a:lnTo>
                            <a:pt x="3" y="0"/>
                          </a:lnTo>
                          <a:lnTo>
                            <a:pt x="3" y="2"/>
                          </a:lnTo>
                          <a:lnTo>
                            <a:pt x="0" y="2"/>
                          </a:lnTo>
                          <a:lnTo>
                            <a:pt x="0" y="4"/>
                          </a:lnTo>
                          <a:lnTo>
                            <a:pt x="0" y="7"/>
                          </a:lnTo>
                          <a:lnTo>
                            <a:pt x="0" y="10"/>
                          </a:lnTo>
                          <a:lnTo>
                            <a:pt x="0" y="10"/>
                          </a:lnTo>
                          <a:lnTo>
                            <a:pt x="0" y="13"/>
                          </a:lnTo>
                          <a:lnTo>
                            <a:pt x="0" y="15"/>
                          </a:lnTo>
                          <a:lnTo>
                            <a:pt x="3" y="18"/>
                          </a:lnTo>
                          <a:lnTo>
                            <a:pt x="3" y="18"/>
                          </a:lnTo>
                          <a:lnTo>
                            <a:pt x="6" y="18"/>
                          </a:lnTo>
                          <a:lnTo>
                            <a:pt x="9" y="21"/>
                          </a:lnTo>
                          <a:lnTo>
                            <a:pt x="93" y="21"/>
                          </a:lnTo>
                          <a:lnTo>
                            <a:pt x="97" y="21"/>
                          </a:lnTo>
                          <a:lnTo>
                            <a:pt x="100" y="18"/>
                          </a:lnTo>
                          <a:lnTo>
                            <a:pt x="100" y="18"/>
                          </a:lnTo>
                          <a:lnTo>
                            <a:pt x="103" y="18"/>
                          </a:lnTo>
                          <a:lnTo>
                            <a:pt x="106" y="15"/>
                          </a:lnTo>
                          <a:lnTo>
                            <a:pt x="106" y="13"/>
                          </a:lnTo>
                          <a:lnTo>
                            <a:pt x="106" y="10"/>
                          </a:lnTo>
                          <a:lnTo>
                            <a:pt x="106" y="10"/>
                          </a:lnTo>
                          <a:lnTo>
                            <a:pt x="106" y="7"/>
                          </a:lnTo>
                          <a:lnTo>
                            <a:pt x="106" y="4"/>
                          </a:lnTo>
                          <a:lnTo>
                            <a:pt x="106" y="2"/>
                          </a:lnTo>
                          <a:lnTo>
                            <a:pt x="103" y="2"/>
                          </a:lnTo>
                          <a:lnTo>
                            <a:pt x="100" y="0"/>
                          </a:lnTo>
                          <a:lnTo>
                            <a:pt x="100"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2" name="Line 290"/>
                    <p:cNvSpPr>
                      <a:spLocks noChangeShapeType="1"/>
                    </p:cNvSpPr>
                    <p:nvPr/>
                  </p:nvSpPr>
                  <p:spPr bwMode="auto">
                    <a:xfrm>
                      <a:off x="3816" y="130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3" name="Freeform 291"/>
                    <p:cNvSpPr>
                      <a:spLocks/>
                    </p:cNvSpPr>
                    <p:nvPr/>
                  </p:nvSpPr>
                  <p:spPr bwMode="auto">
                    <a:xfrm>
                      <a:off x="3816" y="1290"/>
                      <a:ext cx="1" cy="15"/>
                    </a:xfrm>
                    <a:custGeom>
                      <a:avLst/>
                      <a:gdLst/>
                      <a:ahLst/>
                      <a:cxnLst>
                        <a:cxn ang="0">
                          <a:pos x="0" y="46"/>
                        </a:cxn>
                        <a:cxn ang="0">
                          <a:pos x="0" y="46"/>
                        </a:cxn>
                        <a:cxn ang="0">
                          <a:pos x="3" y="49"/>
                        </a:cxn>
                        <a:cxn ang="0">
                          <a:pos x="3" y="51"/>
                        </a:cxn>
                        <a:cxn ang="0">
                          <a:pos x="3" y="54"/>
                        </a:cxn>
                        <a:cxn ang="0">
                          <a:pos x="6" y="54"/>
                        </a:cxn>
                        <a:cxn ang="0">
                          <a:pos x="9" y="54"/>
                        </a:cxn>
                        <a:cxn ang="0">
                          <a:pos x="9" y="57"/>
                        </a:cxn>
                        <a:cxn ang="0">
                          <a:pos x="11" y="57"/>
                        </a:cxn>
                        <a:cxn ang="0">
                          <a:pos x="13" y="57"/>
                        </a:cxn>
                        <a:cxn ang="0">
                          <a:pos x="16" y="54"/>
                        </a:cxn>
                        <a:cxn ang="0">
                          <a:pos x="16" y="54"/>
                        </a:cxn>
                        <a:cxn ang="0">
                          <a:pos x="19" y="54"/>
                        </a:cxn>
                        <a:cxn ang="0">
                          <a:pos x="22" y="51"/>
                        </a:cxn>
                        <a:cxn ang="0">
                          <a:pos x="22" y="49"/>
                        </a:cxn>
                        <a:cxn ang="0">
                          <a:pos x="22" y="46"/>
                        </a:cxn>
                        <a:cxn ang="0">
                          <a:pos x="22" y="11"/>
                        </a:cxn>
                        <a:cxn ang="0">
                          <a:pos x="22" y="9"/>
                        </a:cxn>
                        <a:cxn ang="0">
                          <a:pos x="22" y="5"/>
                        </a:cxn>
                        <a:cxn ang="0">
                          <a:pos x="22" y="3"/>
                        </a:cxn>
                        <a:cxn ang="0">
                          <a:pos x="19" y="3"/>
                        </a:cxn>
                        <a:cxn ang="0">
                          <a:pos x="16" y="0"/>
                        </a:cxn>
                        <a:cxn ang="0">
                          <a:pos x="16" y="0"/>
                        </a:cxn>
                        <a:cxn ang="0">
                          <a:pos x="13" y="0"/>
                        </a:cxn>
                        <a:cxn ang="0">
                          <a:pos x="11" y="0"/>
                        </a:cxn>
                        <a:cxn ang="0">
                          <a:pos x="9" y="0"/>
                        </a:cxn>
                        <a:cxn ang="0">
                          <a:pos x="9" y="0"/>
                        </a:cxn>
                        <a:cxn ang="0">
                          <a:pos x="6" y="0"/>
                        </a:cxn>
                        <a:cxn ang="0">
                          <a:pos x="3" y="3"/>
                        </a:cxn>
                        <a:cxn ang="0">
                          <a:pos x="3" y="3"/>
                        </a:cxn>
                        <a:cxn ang="0">
                          <a:pos x="3" y="5"/>
                        </a:cxn>
                        <a:cxn ang="0">
                          <a:pos x="0" y="11"/>
                        </a:cxn>
                        <a:cxn ang="0">
                          <a:pos x="0" y="46"/>
                        </a:cxn>
                      </a:cxnLst>
                      <a:rect l="0" t="0" r="r" b="b"/>
                      <a:pathLst>
                        <a:path w="22" h="57">
                          <a:moveTo>
                            <a:pt x="0" y="46"/>
                          </a:moveTo>
                          <a:lnTo>
                            <a:pt x="0" y="46"/>
                          </a:lnTo>
                          <a:lnTo>
                            <a:pt x="3" y="49"/>
                          </a:lnTo>
                          <a:lnTo>
                            <a:pt x="3" y="51"/>
                          </a:lnTo>
                          <a:lnTo>
                            <a:pt x="3" y="54"/>
                          </a:lnTo>
                          <a:lnTo>
                            <a:pt x="6" y="54"/>
                          </a:lnTo>
                          <a:lnTo>
                            <a:pt x="9" y="54"/>
                          </a:lnTo>
                          <a:lnTo>
                            <a:pt x="9" y="57"/>
                          </a:lnTo>
                          <a:lnTo>
                            <a:pt x="11" y="57"/>
                          </a:lnTo>
                          <a:lnTo>
                            <a:pt x="13" y="57"/>
                          </a:lnTo>
                          <a:lnTo>
                            <a:pt x="16" y="54"/>
                          </a:lnTo>
                          <a:lnTo>
                            <a:pt x="16" y="54"/>
                          </a:lnTo>
                          <a:lnTo>
                            <a:pt x="19" y="54"/>
                          </a:lnTo>
                          <a:lnTo>
                            <a:pt x="22" y="51"/>
                          </a:lnTo>
                          <a:lnTo>
                            <a:pt x="22" y="49"/>
                          </a:lnTo>
                          <a:lnTo>
                            <a:pt x="22" y="46"/>
                          </a:lnTo>
                          <a:lnTo>
                            <a:pt x="22" y="11"/>
                          </a:lnTo>
                          <a:lnTo>
                            <a:pt x="22" y="9"/>
                          </a:lnTo>
                          <a:lnTo>
                            <a:pt x="22" y="5"/>
                          </a:lnTo>
                          <a:lnTo>
                            <a:pt x="22" y="3"/>
                          </a:lnTo>
                          <a:lnTo>
                            <a:pt x="19" y="3"/>
                          </a:lnTo>
                          <a:lnTo>
                            <a:pt x="16" y="0"/>
                          </a:lnTo>
                          <a:lnTo>
                            <a:pt x="16" y="0"/>
                          </a:lnTo>
                          <a:lnTo>
                            <a:pt x="13" y="0"/>
                          </a:lnTo>
                          <a:lnTo>
                            <a:pt x="11" y="0"/>
                          </a:lnTo>
                          <a:lnTo>
                            <a:pt x="9" y="0"/>
                          </a:lnTo>
                          <a:lnTo>
                            <a:pt x="9" y="0"/>
                          </a:lnTo>
                          <a:lnTo>
                            <a:pt x="6" y="0"/>
                          </a:lnTo>
                          <a:lnTo>
                            <a:pt x="3" y="3"/>
                          </a:lnTo>
                          <a:lnTo>
                            <a:pt x="3" y="3"/>
                          </a:lnTo>
                          <a:lnTo>
                            <a:pt x="3" y="5"/>
                          </a:lnTo>
                          <a:lnTo>
                            <a:pt x="0" y="11"/>
                          </a:lnTo>
                          <a:lnTo>
                            <a:pt x="0" y="4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4" name="Line 292"/>
                    <p:cNvSpPr>
                      <a:spLocks noChangeShapeType="1"/>
                    </p:cNvSpPr>
                    <p:nvPr/>
                  </p:nvSpPr>
                  <p:spPr bwMode="auto">
                    <a:xfrm>
                      <a:off x="3819" y="12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5" name="Freeform 293"/>
                    <p:cNvSpPr>
                      <a:spLocks/>
                    </p:cNvSpPr>
                    <p:nvPr/>
                  </p:nvSpPr>
                  <p:spPr bwMode="auto">
                    <a:xfrm>
                      <a:off x="3816" y="1290"/>
                      <a:ext cx="51" cy="6"/>
                    </a:xfrm>
                    <a:custGeom>
                      <a:avLst/>
                      <a:gdLst/>
                      <a:ahLst/>
                      <a:cxnLst>
                        <a:cxn ang="0">
                          <a:pos x="11" y="0"/>
                        </a:cxn>
                        <a:cxn ang="0">
                          <a:pos x="9" y="0"/>
                        </a:cxn>
                        <a:cxn ang="0">
                          <a:pos x="9" y="0"/>
                        </a:cxn>
                        <a:cxn ang="0">
                          <a:pos x="6" y="0"/>
                        </a:cxn>
                        <a:cxn ang="0">
                          <a:pos x="3" y="3"/>
                        </a:cxn>
                        <a:cxn ang="0">
                          <a:pos x="3" y="3"/>
                        </a:cxn>
                        <a:cxn ang="0">
                          <a:pos x="3" y="5"/>
                        </a:cxn>
                        <a:cxn ang="0">
                          <a:pos x="0" y="9"/>
                        </a:cxn>
                        <a:cxn ang="0">
                          <a:pos x="0" y="11"/>
                        </a:cxn>
                        <a:cxn ang="0">
                          <a:pos x="0" y="11"/>
                        </a:cxn>
                        <a:cxn ang="0">
                          <a:pos x="3" y="14"/>
                        </a:cxn>
                        <a:cxn ang="0">
                          <a:pos x="3" y="16"/>
                        </a:cxn>
                        <a:cxn ang="0">
                          <a:pos x="3" y="16"/>
                        </a:cxn>
                        <a:cxn ang="0">
                          <a:pos x="6" y="19"/>
                        </a:cxn>
                        <a:cxn ang="0">
                          <a:pos x="9" y="19"/>
                        </a:cxn>
                        <a:cxn ang="0">
                          <a:pos x="9" y="22"/>
                        </a:cxn>
                        <a:cxn ang="0">
                          <a:pos x="228" y="22"/>
                        </a:cxn>
                        <a:cxn ang="0">
                          <a:pos x="233" y="22"/>
                        </a:cxn>
                        <a:cxn ang="0">
                          <a:pos x="236" y="19"/>
                        </a:cxn>
                        <a:cxn ang="0">
                          <a:pos x="239" y="19"/>
                        </a:cxn>
                        <a:cxn ang="0">
                          <a:pos x="239" y="16"/>
                        </a:cxn>
                        <a:cxn ang="0">
                          <a:pos x="241" y="16"/>
                        </a:cxn>
                        <a:cxn ang="0">
                          <a:pos x="241" y="14"/>
                        </a:cxn>
                        <a:cxn ang="0">
                          <a:pos x="243" y="11"/>
                        </a:cxn>
                        <a:cxn ang="0">
                          <a:pos x="243" y="11"/>
                        </a:cxn>
                        <a:cxn ang="0">
                          <a:pos x="243" y="9"/>
                        </a:cxn>
                        <a:cxn ang="0">
                          <a:pos x="241" y="5"/>
                        </a:cxn>
                        <a:cxn ang="0">
                          <a:pos x="241" y="3"/>
                        </a:cxn>
                        <a:cxn ang="0">
                          <a:pos x="239" y="3"/>
                        </a:cxn>
                        <a:cxn ang="0">
                          <a:pos x="239" y="0"/>
                        </a:cxn>
                        <a:cxn ang="0">
                          <a:pos x="236" y="0"/>
                        </a:cxn>
                        <a:cxn ang="0">
                          <a:pos x="230" y="0"/>
                        </a:cxn>
                        <a:cxn ang="0">
                          <a:pos x="11" y="0"/>
                        </a:cxn>
                      </a:cxnLst>
                      <a:rect l="0" t="0" r="r" b="b"/>
                      <a:pathLst>
                        <a:path w="243" h="22">
                          <a:moveTo>
                            <a:pt x="11" y="0"/>
                          </a:moveTo>
                          <a:lnTo>
                            <a:pt x="9" y="0"/>
                          </a:lnTo>
                          <a:lnTo>
                            <a:pt x="9" y="0"/>
                          </a:lnTo>
                          <a:lnTo>
                            <a:pt x="6" y="0"/>
                          </a:lnTo>
                          <a:lnTo>
                            <a:pt x="3" y="3"/>
                          </a:lnTo>
                          <a:lnTo>
                            <a:pt x="3" y="3"/>
                          </a:lnTo>
                          <a:lnTo>
                            <a:pt x="3" y="5"/>
                          </a:lnTo>
                          <a:lnTo>
                            <a:pt x="0" y="9"/>
                          </a:lnTo>
                          <a:lnTo>
                            <a:pt x="0" y="11"/>
                          </a:lnTo>
                          <a:lnTo>
                            <a:pt x="0" y="11"/>
                          </a:lnTo>
                          <a:lnTo>
                            <a:pt x="3" y="14"/>
                          </a:lnTo>
                          <a:lnTo>
                            <a:pt x="3" y="16"/>
                          </a:lnTo>
                          <a:lnTo>
                            <a:pt x="3" y="16"/>
                          </a:lnTo>
                          <a:lnTo>
                            <a:pt x="6" y="19"/>
                          </a:lnTo>
                          <a:lnTo>
                            <a:pt x="9" y="19"/>
                          </a:lnTo>
                          <a:lnTo>
                            <a:pt x="9" y="22"/>
                          </a:lnTo>
                          <a:lnTo>
                            <a:pt x="228" y="22"/>
                          </a:lnTo>
                          <a:lnTo>
                            <a:pt x="233" y="22"/>
                          </a:lnTo>
                          <a:lnTo>
                            <a:pt x="236" y="19"/>
                          </a:lnTo>
                          <a:lnTo>
                            <a:pt x="239" y="19"/>
                          </a:lnTo>
                          <a:lnTo>
                            <a:pt x="239" y="16"/>
                          </a:lnTo>
                          <a:lnTo>
                            <a:pt x="241" y="16"/>
                          </a:lnTo>
                          <a:lnTo>
                            <a:pt x="241" y="14"/>
                          </a:lnTo>
                          <a:lnTo>
                            <a:pt x="243" y="11"/>
                          </a:lnTo>
                          <a:lnTo>
                            <a:pt x="243" y="11"/>
                          </a:lnTo>
                          <a:lnTo>
                            <a:pt x="243" y="9"/>
                          </a:lnTo>
                          <a:lnTo>
                            <a:pt x="241" y="5"/>
                          </a:lnTo>
                          <a:lnTo>
                            <a:pt x="241" y="3"/>
                          </a:lnTo>
                          <a:lnTo>
                            <a:pt x="239" y="3"/>
                          </a:lnTo>
                          <a:lnTo>
                            <a:pt x="239" y="0"/>
                          </a:lnTo>
                          <a:lnTo>
                            <a:pt x="236" y="0"/>
                          </a:lnTo>
                          <a:lnTo>
                            <a:pt x="23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6" name="Line 294"/>
                    <p:cNvSpPr>
                      <a:spLocks noChangeShapeType="1"/>
                    </p:cNvSpPr>
                    <p:nvPr/>
                  </p:nvSpPr>
                  <p:spPr bwMode="auto">
                    <a:xfrm>
                      <a:off x="3872" y="129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7" name="Freeform 295"/>
                    <p:cNvSpPr>
                      <a:spLocks/>
                    </p:cNvSpPr>
                    <p:nvPr/>
                  </p:nvSpPr>
                  <p:spPr bwMode="auto">
                    <a:xfrm>
                      <a:off x="3872" y="1281"/>
                      <a:ext cx="5" cy="22"/>
                    </a:xfrm>
                    <a:custGeom>
                      <a:avLst/>
                      <a:gdLst/>
                      <a:ahLst/>
                      <a:cxnLst>
                        <a:cxn ang="0">
                          <a:pos x="0" y="49"/>
                        </a:cxn>
                        <a:cxn ang="0">
                          <a:pos x="0" y="49"/>
                        </a:cxn>
                        <a:cxn ang="0">
                          <a:pos x="0" y="52"/>
                        </a:cxn>
                        <a:cxn ang="0">
                          <a:pos x="0" y="54"/>
                        </a:cxn>
                        <a:cxn ang="0">
                          <a:pos x="2" y="54"/>
                        </a:cxn>
                        <a:cxn ang="0">
                          <a:pos x="2" y="57"/>
                        </a:cxn>
                        <a:cxn ang="0">
                          <a:pos x="5" y="57"/>
                        </a:cxn>
                        <a:cxn ang="0">
                          <a:pos x="7" y="60"/>
                        </a:cxn>
                        <a:cxn ang="0">
                          <a:pos x="10" y="60"/>
                        </a:cxn>
                        <a:cxn ang="0">
                          <a:pos x="10" y="60"/>
                        </a:cxn>
                        <a:cxn ang="0">
                          <a:pos x="13" y="57"/>
                        </a:cxn>
                        <a:cxn ang="0">
                          <a:pos x="16" y="57"/>
                        </a:cxn>
                        <a:cxn ang="0">
                          <a:pos x="16" y="54"/>
                        </a:cxn>
                        <a:cxn ang="0">
                          <a:pos x="18" y="54"/>
                        </a:cxn>
                        <a:cxn ang="0">
                          <a:pos x="18" y="52"/>
                        </a:cxn>
                        <a:cxn ang="0">
                          <a:pos x="20" y="49"/>
                        </a:cxn>
                        <a:cxn ang="0">
                          <a:pos x="20" y="14"/>
                        </a:cxn>
                        <a:cxn ang="0">
                          <a:pos x="20" y="8"/>
                        </a:cxn>
                        <a:cxn ang="0">
                          <a:pos x="18" y="5"/>
                        </a:cxn>
                        <a:cxn ang="0">
                          <a:pos x="18" y="5"/>
                        </a:cxn>
                        <a:cxn ang="0">
                          <a:pos x="16" y="3"/>
                        </a:cxn>
                        <a:cxn ang="0">
                          <a:pos x="16" y="0"/>
                        </a:cxn>
                        <a:cxn ang="0">
                          <a:pos x="13" y="0"/>
                        </a:cxn>
                        <a:cxn ang="0">
                          <a:pos x="10" y="0"/>
                        </a:cxn>
                        <a:cxn ang="0">
                          <a:pos x="10" y="0"/>
                        </a:cxn>
                        <a:cxn ang="0">
                          <a:pos x="7" y="0"/>
                        </a:cxn>
                        <a:cxn ang="0">
                          <a:pos x="5" y="0"/>
                        </a:cxn>
                        <a:cxn ang="0">
                          <a:pos x="2" y="0"/>
                        </a:cxn>
                        <a:cxn ang="0">
                          <a:pos x="2" y="3"/>
                        </a:cxn>
                        <a:cxn ang="0">
                          <a:pos x="0" y="5"/>
                        </a:cxn>
                        <a:cxn ang="0">
                          <a:pos x="0" y="5"/>
                        </a:cxn>
                        <a:cxn ang="0">
                          <a:pos x="0" y="14"/>
                        </a:cxn>
                        <a:cxn ang="0">
                          <a:pos x="0" y="49"/>
                        </a:cxn>
                      </a:cxnLst>
                      <a:rect l="0" t="0" r="r" b="b"/>
                      <a:pathLst>
                        <a:path w="20" h="60">
                          <a:moveTo>
                            <a:pt x="0" y="49"/>
                          </a:moveTo>
                          <a:lnTo>
                            <a:pt x="0" y="49"/>
                          </a:lnTo>
                          <a:lnTo>
                            <a:pt x="0" y="52"/>
                          </a:lnTo>
                          <a:lnTo>
                            <a:pt x="0" y="54"/>
                          </a:lnTo>
                          <a:lnTo>
                            <a:pt x="2" y="54"/>
                          </a:lnTo>
                          <a:lnTo>
                            <a:pt x="2" y="57"/>
                          </a:lnTo>
                          <a:lnTo>
                            <a:pt x="5" y="57"/>
                          </a:lnTo>
                          <a:lnTo>
                            <a:pt x="7" y="60"/>
                          </a:lnTo>
                          <a:lnTo>
                            <a:pt x="10" y="60"/>
                          </a:lnTo>
                          <a:lnTo>
                            <a:pt x="10" y="60"/>
                          </a:lnTo>
                          <a:lnTo>
                            <a:pt x="13" y="57"/>
                          </a:lnTo>
                          <a:lnTo>
                            <a:pt x="16" y="57"/>
                          </a:lnTo>
                          <a:lnTo>
                            <a:pt x="16" y="54"/>
                          </a:lnTo>
                          <a:lnTo>
                            <a:pt x="18" y="54"/>
                          </a:lnTo>
                          <a:lnTo>
                            <a:pt x="18" y="52"/>
                          </a:lnTo>
                          <a:lnTo>
                            <a:pt x="20" y="49"/>
                          </a:lnTo>
                          <a:lnTo>
                            <a:pt x="20" y="14"/>
                          </a:lnTo>
                          <a:lnTo>
                            <a:pt x="20" y="8"/>
                          </a:lnTo>
                          <a:lnTo>
                            <a:pt x="18" y="5"/>
                          </a:lnTo>
                          <a:lnTo>
                            <a:pt x="18" y="5"/>
                          </a:lnTo>
                          <a:lnTo>
                            <a:pt x="16" y="3"/>
                          </a:lnTo>
                          <a:lnTo>
                            <a:pt x="16" y="0"/>
                          </a:lnTo>
                          <a:lnTo>
                            <a:pt x="13" y="0"/>
                          </a:lnTo>
                          <a:lnTo>
                            <a:pt x="10" y="0"/>
                          </a:lnTo>
                          <a:lnTo>
                            <a:pt x="10" y="0"/>
                          </a:lnTo>
                          <a:lnTo>
                            <a:pt x="7" y="0"/>
                          </a:lnTo>
                          <a:lnTo>
                            <a:pt x="5" y="0"/>
                          </a:lnTo>
                          <a:lnTo>
                            <a:pt x="2" y="0"/>
                          </a:lnTo>
                          <a:lnTo>
                            <a:pt x="2" y="3"/>
                          </a:lnTo>
                          <a:lnTo>
                            <a:pt x="0" y="5"/>
                          </a:lnTo>
                          <a:lnTo>
                            <a:pt x="0" y="5"/>
                          </a:lnTo>
                          <a:lnTo>
                            <a:pt x="0" y="14"/>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8" name="Line 296"/>
                    <p:cNvSpPr>
                      <a:spLocks noChangeShapeType="1"/>
                    </p:cNvSpPr>
                    <p:nvPr/>
                  </p:nvSpPr>
                  <p:spPr bwMode="auto">
                    <a:xfrm>
                      <a:off x="3874" y="128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89" name="Freeform 297"/>
                    <p:cNvSpPr>
                      <a:spLocks/>
                    </p:cNvSpPr>
                    <p:nvPr/>
                  </p:nvSpPr>
                  <p:spPr bwMode="auto">
                    <a:xfrm>
                      <a:off x="3872" y="1281"/>
                      <a:ext cx="19" cy="5"/>
                    </a:xfrm>
                    <a:custGeom>
                      <a:avLst/>
                      <a:gdLst/>
                      <a:ahLst/>
                      <a:cxnLst>
                        <a:cxn ang="0">
                          <a:pos x="10" y="0"/>
                        </a:cxn>
                        <a:cxn ang="0">
                          <a:pos x="7" y="0"/>
                        </a:cxn>
                        <a:cxn ang="0">
                          <a:pos x="5" y="0"/>
                        </a:cxn>
                        <a:cxn ang="0">
                          <a:pos x="2" y="0"/>
                        </a:cxn>
                        <a:cxn ang="0">
                          <a:pos x="2" y="3"/>
                        </a:cxn>
                        <a:cxn ang="0">
                          <a:pos x="0" y="5"/>
                        </a:cxn>
                        <a:cxn ang="0">
                          <a:pos x="0" y="5"/>
                        </a:cxn>
                        <a:cxn ang="0">
                          <a:pos x="0" y="8"/>
                        </a:cxn>
                        <a:cxn ang="0">
                          <a:pos x="0" y="11"/>
                        </a:cxn>
                        <a:cxn ang="0">
                          <a:pos x="0" y="14"/>
                        </a:cxn>
                        <a:cxn ang="0">
                          <a:pos x="0" y="14"/>
                        </a:cxn>
                        <a:cxn ang="0">
                          <a:pos x="0" y="16"/>
                        </a:cxn>
                        <a:cxn ang="0">
                          <a:pos x="2" y="19"/>
                        </a:cxn>
                        <a:cxn ang="0">
                          <a:pos x="2" y="19"/>
                        </a:cxn>
                        <a:cxn ang="0">
                          <a:pos x="5" y="19"/>
                        </a:cxn>
                        <a:cxn ang="0">
                          <a:pos x="7" y="21"/>
                        </a:cxn>
                        <a:cxn ang="0">
                          <a:pos x="42" y="21"/>
                        </a:cxn>
                        <a:cxn ang="0">
                          <a:pos x="48" y="21"/>
                        </a:cxn>
                        <a:cxn ang="0">
                          <a:pos x="51" y="19"/>
                        </a:cxn>
                        <a:cxn ang="0">
                          <a:pos x="51" y="19"/>
                        </a:cxn>
                        <a:cxn ang="0">
                          <a:pos x="53" y="19"/>
                        </a:cxn>
                        <a:cxn ang="0">
                          <a:pos x="53" y="16"/>
                        </a:cxn>
                        <a:cxn ang="0">
                          <a:pos x="56" y="14"/>
                        </a:cxn>
                        <a:cxn ang="0">
                          <a:pos x="56" y="14"/>
                        </a:cxn>
                        <a:cxn ang="0">
                          <a:pos x="56" y="11"/>
                        </a:cxn>
                        <a:cxn ang="0">
                          <a:pos x="56" y="8"/>
                        </a:cxn>
                        <a:cxn ang="0">
                          <a:pos x="56" y="5"/>
                        </a:cxn>
                        <a:cxn ang="0">
                          <a:pos x="53" y="5"/>
                        </a:cxn>
                        <a:cxn ang="0">
                          <a:pos x="53" y="3"/>
                        </a:cxn>
                        <a:cxn ang="0">
                          <a:pos x="51" y="0"/>
                        </a:cxn>
                        <a:cxn ang="0">
                          <a:pos x="51" y="0"/>
                        </a:cxn>
                        <a:cxn ang="0">
                          <a:pos x="45" y="0"/>
                        </a:cxn>
                        <a:cxn ang="0">
                          <a:pos x="10" y="0"/>
                        </a:cxn>
                      </a:cxnLst>
                      <a:rect l="0" t="0" r="r" b="b"/>
                      <a:pathLst>
                        <a:path w="56" h="21">
                          <a:moveTo>
                            <a:pt x="10" y="0"/>
                          </a:moveTo>
                          <a:lnTo>
                            <a:pt x="7" y="0"/>
                          </a:lnTo>
                          <a:lnTo>
                            <a:pt x="5" y="0"/>
                          </a:lnTo>
                          <a:lnTo>
                            <a:pt x="2" y="0"/>
                          </a:lnTo>
                          <a:lnTo>
                            <a:pt x="2" y="3"/>
                          </a:lnTo>
                          <a:lnTo>
                            <a:pt x="0" y="5"/>
                          </a:lnTo>
                          <a:lnTo>
                            <a:pt x="0" y="5"/>
                          </a:lnTo>
                          <a:lnTo>
                            <a:pt x="0" y="8"/>
                          </a:lnTo>
                          <a:lnTo>
                            <a:pt x="0" y="11"/>
                          </a:lnTo>
                          <a:lnTo>
                            <a:pt x="0" y="14"/>
                          </a:lnTo>
                          <a:lnTo>
                            <a:pt x="0" y="14"/>
                          </a:lnTo>
                          <a:lnTo>
                            <a:pt x="0" y="16"/>
                          </a:lnTo>
                          <a:lnTo>
                            <a:pt x="2" y="19"/>
                          </a:lnTo>
                          <a:lnTo>
                            <a:pt x="2" y="19"/>
                          </a:lnTo>
                          <a:lnTo>
                            <a:pt x="5" y="19"/>
                          </a:lnTo>
                          <a:lnTo>
                            <a:pt x="7" y="21"/>
                          </a:lnTo>
                          <a:lnTo>
                            <a:pt x="42" y="21"/>
                          </a:lnTo>
                          <a:lnTo>
                            <a:pt x="48" y="21"/>
                          </a:lnTo>
                          <a:lnTo>
                            <a:pt x="51" y="19"/>
                          </a:lnTo>
                          <a:lnTo>
                            <a:pt x="51" y="19"/>
                          </a:lnTo>
                          <a:lnTo>
                            <a:pt x="53" y="19"/>
                          </a:lnTo>
                          <a:lnTo>
                            <a:pt x="53" y="16"/>
                          </a:lnTo>
                          <a:lnTo>
                            <a:pt x="56" y="14"/>
                          </a:lnTo>
                          <a:lnTo>
                            <a:pt x="56" y="14"/>
                          </a:lnTo>
                          <a:lnTo>
                            <a:pt x="56" y="11"/>
                          </a:lnTo>
                          <a:lnTo>
                            <a:pt x="56" y="8"/>
                          </a:lnTo>
                          <a:lnTo>
                            <a:pt x="56" y="5"/>
                          </a:lnTo>
                          <a:lnTo>
                            <a:pt x="53" y="5"/>
                          </a:lnTo>
                          <a:lnTo>
                            <a:pt x="53" y="3"/>
                          </a:lnTo>
                          <a:lnTo>
                            <a:pt x="51" y="0"/>
                          </a:lnTo>
                          <a:lnTo>
                            <a:pt x="51" y="0"/>
                          </a:lnTo>
                          <a:lnTo>
                            <a:pt x="4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0" name="Line 298"/>
                    <p:cNvSpPr>
                      <a:spLocks noChangeShapeType="1"/>
                    </p:cNvSpPr>
                    <p:nvPr/>
                  </p:nvSpPr>
                  <p:spPr bwMode="auto">
                    <a:xfrm>
                      <a:off x="3880" y="128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1" name="Freeform 299"/>
                    <p:cNvSpPr>
                      <a:spLocks/>
                    </p:cNvSpPr>
                    <p:nvPr/>
                  </p:nvSpPr>
                  <p:spPr bwMode="auto">
                    <a:xfrm>
                      <a:off x="3880" y="1272"/>
                      <a:ext cx="6" cy="14"/>
                    </a:xfrm>
                    <a:custGeom>
                      <a:avLst/>
                      <a:gdLst/>
                      <a:ahLst/>
                      <a:cxnLst>
                        <a:cxn ang="0">
                          <a:pos x="0" y="48"/>
                        </a:cxn>
                        <a:cxn ang="0">
                          <a:pos x="0" y="51"/>
                        </a:cxn>
                        <a:cxn ang="0">
                          <a:pos x="0" y="51"/>
                        </a:cxn>
                        <a:cxn ang="0">
                          <a:pos x="3" y="53"/>
                        </a:cxn>
                        <a:cxn ang="0">
                          <a:pos x="3" y="56"/>
                        </a:cxn>
                        <a:cxn ang="0">
                          <a:pos x="6" y="56"/>
                        </a:cxn>
                        <a:cxn ang="0">
                          <a:pos x="8" y="56"/>
                        </a:cxn>
                        <a:cxn ang="0">
                          <a:pos x="8" y="58"/>
                        </a:cxn>
                        <a:cxn ang="0">
                          <a:pos x="11" y="58"/>
                        </a:cxn>
                        <a:cxn ang="0">
                          <a:pos x="14" y="58"/>
                        </a:cxn>
                        <a:cxn ang="0">
                          <a:pos x="17" y="56"/>
                        </a:cxn>
                        <a:cxn ang="0">
                          <a:pos x="17" y="56"/>
                        </a:cxn>
                        <a:cxn ang="0">
                          <a:pos x="19" y="56"/>
                        </a:cxn>
                        <a:cxn ang="0">
                          <a:pos x="19" y="53"/>
                        </a:cxn>
                        <a:cxn ang="0">
                          <a:pos x="22" y="51"/>
                        </a:cxn>
                        <a:cxn ang="0">
                          <a:pos x="22" y="51"/>
                        </a:cxn>
                        <a:cxn ang="0">
                          <a:pos x="22" y="16"/>
                        </a:cxn>
                        <a:cxn ang="0">
                          <a:pos x="22" y="7"/>
                        </a:cxn>
                        <a:cxn ang="0">
                          <a:pos x="22" y="5"/>
                        </a:cxn>
                        <a:cxn ang="0">
                          <a:pos x="19" y="5"/>
                        </a:cxn>
                        <a:cxn ang="0">
                          <a:pos x="19" y="2"/>
                        </a:cxn>
                        <a:cxn ang="0">
                          <a:pos x="17" y="0"/>
                        </a:cxn>
                        <a:cxn ang="0">
                          <a:pos x="17" y="0"/>
                        </a:cxn>
                        <a:cxn ang="0">
                          <a:pos x="14" y="0"/>
                        </a:cxn>
                        <a:cxn ang="0">
                          <a:pos x="11" y="0"/>
                        </a:cxn>
                        <a:cxn ang="0">
                          <a:pos x="8" y="0"/>
                        </a:cxn>
                        <a:cxn ang="0">
                          <a:pos x="8" y="0"/>
                        </a:cxn>
                        <a:cxn ang="0">
                          <a:pos x="6" y="0"/>
                        </a:cxn>
                        <a:cxn ang="0">
                          <a:pos x="3" y="2"/>
                        </a:cxn>
                        <a:cxn ang="0">
                          <a:pos x="3" y="5"/>
                        </a:cxn>
                        <a:cxn ang="0">
                          <a:pos x="0" y="5"/>
                        </a:cxn>
                        <a:cxn ang="0">
                          <a:pos x="0" y="13"/>
                        </a:cxn>
                        <a:cxn ang="0">
                          <a:pos x="0" y="48"/>
                        </a:cxn>
                      </a:cxnLst>
                      <a:rect l="0" t="0" r="r" b="b"/>
                      <a:pathLst>
                        <a:path w="22" h="58">
                          <a:moveTo>
                            <a:pt x="0" y="48"/>
                          </a:moveTo>
                          <a:lnTo>
                            <a:pt x="0" y="51"/>
                          </a:lnTo>
                          <a:lnTo>
                            <a:pt x="0" y="51"/>
                          </a:lnTo>
                          <a:lnTo>
                            <a:pt x="3" y="53"/>
                          </a:lnTo>
                          <a:lnTo>
                            <a:pt x="3" y="56"/>
                          </a:lnTo>
                          <a:lnTo>
                            <a:pt x="6" y="56"/>
                          </a:lnTo>
                          <a:lnTo>
                            <a:pt x="8" y="56"/>
                          </a:lnTo>
                          <a:lnTo>
                            <a:pt x="8" y="58"/>
                          </a:lnTo>
                          <a:lnTo>
                            <a:pt x="11" y="58"/>
                          </a:lnTo>
                          <a:lnTo>
                            <a:pt x="14" y="58"/>
                          </a:lnTo>
                          <a:lnTo>
                            <a:pt x="17" y="56"/>
                          </a:lnTo>
                          <a:lnTo>
                            <a:pt x="17" y="56"/>
                          </a:lnTo>
                          <a:lnTo>
                            <a:pt x="19" y="56"/>
                          </a:lnTo>
                          <a:lnTo>
                            <a:pt x="19" y="53"/>
                          </a:lnTo>
                          <a:lnTo>
                            <a:pt x="22" y="51"/>
                          </a:lnTo>
                          <a:lnTo>
                            <a:pt x="22" y="51"/>
                          </a:lnTo>
                          <a:lnTo>
                            <a:pt x="22" y="16"/>
                          </a:lnTo>
                          <a:lnTo>
                            <a:pt x="22" y="7"/>
                          </a:lnTo>
                          <a:lnTo>
                            <a:pt x="22" y="5"/>
                          </a:lnTo>
                          <a:lnTo>
                            <a:pt x="19" y="5"/>
                          </a:lnTo>
                          <a:lnTo>
                            <a:pt x="19" y="2"/>
                          </a:lnTo>
                          <a:lnTo>
                            <a:pt x="17" y="0"/>
                          </a:lnTo>
                          <a:lnTo>
                            <a:pt x="17" y="0"/>
                          </a:lnTo>
                          <a:lnTo>
                            <a:pt x="14" y="0"/>
                          </a:lnTo>
                          <a:lnTo>
                            <a:pt x="11" y="0"/>
                          </a:lnTo>
                          <a:lnTo>
                            <a:pt x="8" y="0"/>
                          </a:lnTo>
                          <a:lnTo>
                            <a:pt x="8" y="0"/>
                          </a:lnTo>
                          <a:lnTo>
                            <a:pt x="6" y="0"/>
                          </a:lnTo>
                          <a:lnTo>
                            <a:pt x="3" y="2"/>
                          </a:lnTo>
                          <a:lnTo>
                            <a:pt x="3" y="5"/>
                          </a:lnTo>
                          <a:lnTo>
                            <a:pt x="0" y="5"/>
                          </a:lnTo>
                          <a:lnTo>
                            <a:pt x="0" y="13"/>
                          </a:lnTo>
                          <a:lnTo>
                            <a:pt x="0" y="4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2" name="Line 300"/>
                    <p:cNvSpPr>
                      <a:spLocks noChangeShapeType="1"/>
                    </p:cNvSpPr>
                    <p:nvPr/>
                  </p:nvSpPr>
                  <p:spPr bwMode="auto">
                    <a:xfrm>
                      <a:off x="3883" y="12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3" name="Freeform 301"/>
                    <p:cNvSpPr>
                      <a:spLocks/>
                    </p:cNvSpPr>
                    <p:nvPr/>
                  </p:nvSpPr>
                  <p:spPr bwMode="auto">
                    <a:xfrm>
                      <a:off x="3880" y="1272"/>
                      <a:ext cx="10" cy="5"/>
                    </a:xfrm>
                    <a:custGeom>
                      <a:avLst/>
                      <a:gdLst/>
                      <a:ahLst/>
                      <a:cxnLst>
                        <a:cxn ang="0">
                          <a:pos x="11" y="0"/>
                        </a:cxn>
                        <a:cxn ang="0">
                          <a:pos x="8" y="0"/>
                        </a:cxn>
                        <a:cxn ang="0">
                          <a:pos x="8" y="0"/>
                        </a:cxn>
                        <a:cxn ang="0">
                          <a:pos x="6" y="0"/>
                        </a:cxn>
                        <a:cxn ang="0">
                          <a:pos x="3" y="2"/>
                        </a:cxn>
                        <a:cxn ang="0">
                          <a:pos x="3" y="5"/>
                        </a:cxn>
                        <a:cxn ang="0">
                          <a:pos x="0" y="5"/>
                        </a:cxn>
                        <a:cxn ang="0">
                          <a:pos x="0" y="7"/>
                        </a:cxn>
                        <a:cxn ang="0">
                          <a:pos x="0" y="10"/>
                        </a:cxn>
                        <a:cxn ang="0">
                          <a:pos x="0" y="13"/>
                        </a:cxn>
                        <a:cxn ang="0">
                          <a:pos x="0" y="13"/>
                        </a:cxn>
                        <a:cxn ang="0">
                          <a:pos x="3" y="16"/>
                        </a:cxn>
                        <a:cxn ang="0">
                          <a:pos x="3" y="18"/>
                        </a:cxn>
                        <a:cxn ang="0">
                          <a:pos x="6" y="18"/>
                        </a:cxn>
                        <a:cxn ang="0">
                          <a:pos x="8" y="21"/>
                        </a:cxn>
                        <a:cxn ang="0">
                          <a:pos x="8" y="21"/>
                        </a:cxn>
                        <a:cxn ang="0">
                          <a:pos x="33" y="21"/>
                        </a:cxn>
                        <a:cxn ang="0">
                          <a:pos x="39" y="21"/>
                        </a:cxn>
                        <a:cxn ang="0">
                          <a:pos x="41" y="21"/>
                        </a:cxn>
                        <a:cxn ang="0">
                          <a:pos x="41" y="18"/>
                        </a:cxn>
                        <a:cxn ang="0">
                          <a:pos x="44" y="18"/>
                        </a:cxn>
                        <a:cxn ang="0">
                          <a:pos x="44" y="16"/>
                        </a:cxn>
                        <a:cxn ang="0">
                          <a:pos x="46" y="13"/>
                        </a:cxn>
                        <a:cxn ang="0">
                          <a:pos x="46" y="13"/>
                        </a:cxn>
                        <a:cxn ang="0">
                          <a:pos x="46" y="10"/>
                        </a:cxn>
                        <a:cxn ang="0">
                          <a:pos x="46" y="7"/>
                        </a:cxn>
                        <a:cxn ang="0">
                          <a:pos x="46" y="5"/>
                        </a:cxn>
                        <a:cxn ang="0">
                          <a:pos x="44" y="5"/>
                        </a:cxn>
                        <a:cxn ang="0">
                          <a:pos x="44" y="2"/>
                        </a:cxn>
                        <a:cxn ang="0">
                          <a:pos x="41" y="0"/>
                        </a:cxn>
                        <a:cxn ang="0">
                          <a:pos x="41" y="0"/>
                        </a:cxn>
                        <a:cxn ang="0">
                          <a:pos x="35" y="0"/>
                        </a:cxn>
                        <a:cxn ang="0">
                          <a:pos x="11" y="0"/>
                        </a:cxn>
                      </a:cxnLst>
                      <a:rect l="0" t="0" r="r" b="b"/>
                      <a:pathLst>
                        <a:path w="46" h="21">
                          <a:moveTo>
                            <a:pt x="11" y="0"/>
                          </a:moveTo>
                          <a:lnTo>
                            <a:pt x="8" y="0"/>
                          </a:lnTo>
                          <a:lnTo>
                            <a:pt x="8" y="0"/>
                          </a:lnTo>
                          <a:lnTo>
                            <a:pt x="6" y="0"/>
                          </a:lnTo>
                          <a:lnTo>
                            <a:pt x="3" y="2"/>
                          </a:lnTo>
                          <a:lnTo>
                            <a:pt x="3" y="5"/>
                          </a:lnTo>
                          <a:lnTo>
                            <a:pt x="0" y="5"/>
                          </a:lnTo>
                          <a:lnTo>
                            <a:pt x="0" y="7"/>
                          </a:lnTo>
                          <a:lnTo>
                            <a:pt x="0" y="10"/>
                          </a:lnTo>
                          <a:lnTo>
                            <a:pt x="0" y="13"/>
                          </a:lnTo>
                          <a:lnTo>
                            <a:pt x="0" y="13"/>
                          </a:lnTo>
                          <a:lnTo>
                            <a:pt x="3" y="16"/>
                          </a:lnTo>
                          <a:lnTo>
                            <a:pt x="3" y="18"/>
                          </a:lnTo>
                          <a:lnTo>
                            <a:pt x="6" y="18"/>
                          </a:lnTo>
                          <a:lnTo>
                            <a:pt x="8" y="21"/>
                          </a:lnTo>
                          <a:lnTo>
                            <a:pt x="8" y="21"/>
                          </a:lnTo>
                          <a:lnTo>
                            <a:pt x="33" y="21"/>
                          </a:lnTo>
                          <a:lnTo>
                            <a:pt x="39" y="21"/>
                          </a:lnTo>
                          <a:lnTo>
                            <a:pt x="41" y="21"/>
                          </a:lnTo>
                          <a:lnTo>
                            <a:pt x="41" y="18"/>
                          </a:lnTo>
                          <a:lnTo>
                            <a:pt x="44" y="18"/>
                          </a:lnTo>
                          <a:lnTo>
                            <a:pt x="44" y="16"/>
                          </a:lnTo>
                          <a:lnTo>
                            <a:pt x="46" y="13"/>
                          </a:lnTo>
                          <a:lnTo>
                            <a:pt x="46" y="13"/>
                          </a:lnTo>
                          <a:lnTo>
                            <a:pt x="46" y="10"/>
                          </a:lnTo>
                          <a:lnTo>
                            <a:pt x="46" y="7"/>
                          </a:lnTo>
                          <a:lnTo>
                            <a:pt x="46" y="5"/>
                          </a:lnTo>
                          <a:lnTo>
                            <a:pt x="44" y="5"/>
                          </a:lnTo>
                          <a:lnTo>
                            <a:pt x="44" y="2"/>
                          </a:lnTo>
                          <a:lnTo>
                            <a:pt x="41" y="0"/>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4" name="Line 302"/>
                    <p:cNvSpPr>
                      <a:spLocks noChangeShapeType="1"/>
                    </p:cNvSpPr>
                    <p:nvPr/>
                  </p:nvSpPr>
                  <p:spPr bwMode="auto">
                    <a:xfrm>
                      <a:off x="3886" y="127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5" name="Freeform 303"/>
                    <p:cNvSpPr>
                      <a:spLocks/>
                    </p:cNvSpPr>
                    <p:nvPr/>
                  </p:nvSpPr>
                  <p:spPr bwMode="auto">
                    <a:xfrm>
                      <a:off x="3886" y="1262"/>
                      <a:ext cx="4" cy="17"/>
                    </a:xfrm>
                    <a:custGeom>
                      <a:avLst/>
                      <a:gdLst/>
                      <a:ahLst/>
                      <a:cxnLst>
                        <a:cxn ang="0">
                          <a:pos x="0" y="49"/>
                        </a:cxn>
                        <a:cxn ang="0">
                          <a:pos x="0" y="52"/>
                        </a:cxn>
                        <a:cxn ang="0">
                          <a:pos x="0" y="52"/>
                        </a:cxn>
                        <a:cxn ang="0">
                          <a:pos x="4" y="55"/>
                        </a:cxn>
                        <a:cxn ang="0">
                          <a:pos x="4" y="57"/>
                        </a:cxn>
                        <a:cxn ang="0">
                          <a:pos x="6" y="57"/>
                        </a:cxn>
                        <a:cxn ang="0">
                          <a:pos x="9" y="60"/>
                        </a:cxn>
                        <a:cxn ang="0">
                          <a:pos x="9" y="60"/>
                        </a:cxn>
                        <a:cxn ang="0">
                          <a:pos x="11" y="60"/>
                        </a:cxn>
                        <a:cxn ang="0">
                          <a:pos x="15" y="60"/>
                        </a:cxn>
                        <a:cxn ang="0">
                          <a:pos x="17" y="60"/>
                        </a:cxn>
                        <a:cxn ang="0">
                          <a:pos x="17" y="57"/>
                        </a:cxn>
                        <a:cxn ang="0">
                          <a:pos x="20" y="57"/>
                        </a:cxn>
                        <a:cxn ang="0">
                          <a:pos x="20" y="55"/>
                        </a:cxn>
                        <a:cxn ang="0">
                          <a:pos x="22" y="52"/>
                        </a:cxn>
                        <a:cxn ang="0">
                          <a:pos x="22" y="52"/>
                        </a:cxn>
                        <a:cxn ang="0">
                          <a:pos x="22" y="13"/>
                        </a:cxn>
                        <a:cxn ang="0">
                          <a:pos x="22" y="8"/>
                        </a:cxn>
                        <a:cxn ang="0">
                          <a:pos x="22" y="6"/>
                        </a:cxn>
                        <a:cxn ang="0">
                          <a:pos x="20" y="6"/>
                        </a:cxn>
                        <a:cxn ang="0">
                          <a:pos x="20" y="3"/>
                        </a:cxn>
                        <a:cxn ang="0">
                          <a:pos x="17" y="0"/>
                        </a:cxn>
                        <a:cxn ang="0">
                          <a:pos x="17" y="0"/>
                        </a:cxn>
                        <a:cxn ang="0">
                          <a:pos x="15" y="0"/>
                        </a:cxn>
                        <a:cxn ang="0">
                          <a:pos x="11" y="0"/>
                        </a:cxn>
                        <a:cxn ang="0">
                          <a:pos x="9" y="0"/>
                        </a:cxn>
                        <a:cxn ang="0">
                          <a:pos x="9" y="0"/>
                        </a:cxn>
                        <a:cxn ang="0">
                          <a:pos x="6" y="0"/>
                        </a:cxn>
                        <a:cxn ang="0">
                          <a:pos x="4" y="3"/>
                        </a:cxn>
                        <a:cxn ang="0">
                          <a:pos x="4" y="6"/>
                        </a:cxn>
                        <a:cxn ang="0">
                          <a:pos x="0" y="6"/>
                        </a:cxn>
                        <a:cxn ang="0">
                          <a:pos x="0" y="11"/>
                        </a:cxn>
                        <a:cxn ang="0">
                          <a:pos x="0" y="49"/>
                        </a:cxn>
                      </a:cxnLst>
                      <a:rect l="0" t="0" r="r" b="b"/>
                      <a:pathLst>
                        <a:path w="22" h="60">
                          <a:moveTo>
                            <a:pt x="0" y="49"/>
                          </a:moveTo>
                          <a:lnTo>
                            <a:pt x="0" y="52"/>
                          </a:lnTo>
                          <a:lnTo>
                            <a:pt x="0" y="52"/>
                          </a:lnTo>
                          <a:lnTo>
                            <a:pt x="4" y="55"/>
                          </a:lnTo>
                          <a:lnTo>
                            <a:pt x="4" y="57"/>
                          </a:lnTo>
                          <a:lnTo>
                            <a:pt x="6" y="57"/>
                          </a:lnTo>
                          <a:lnTo>
                            <a:pt x="9" y="60"/>
                          </a:lnTo>
                          <a:lnTo>
                            <a:pt x="9" y="60"/>
                          </a:lnTo>
                          <a:lnTo>
                            <a:pt x="11" y="60"/>
                          </a:lnTo>
                          <a:lnTo>
                            <a:pt x="15" y="60"/>
                          </a:lnTo>
                          <a:lnTo>
                            <a:pt x="17" y="60"/>
                          </a:lnTo>
                          <a:lnTo>
                            <a:pt x="17" y="57"/>
                          </a:lnTo>
                          <a:lnTo>
                            <a:pt x="20" y="57"/>
                          </a:lnTo>
                          <a:lnTo>
                            <a:pt x="20" y="55"/>
                          </a:lnTo>
                          <a:lnTo>
                            <a:pt x="22" y="52"/>
                          </a:lnTo>
                          <a:lnTo>
                            <a:pt x="22" y="52"/>
                          </a:lnTo>
                          <a:lnTo>
                            <a:pt x="22" y="13"/>
                          </a:lnTo>
                          <a:lnTo>
                            <a:pt x="22" y="8"/>
                          </a:lnTo>
                          <a:lnTo>
                            <a:pt x="22" y="6"/>
                          </a:lnTo>
                          <a:lnTo>
                            <a:pt x="20" y="6"/>
                          </a:lnTo>
                          <a:lnTo>
                            <a:pt x="20" y="3"/>
                          </a:lnTo>
                          <a:lnTo>
                            <a:pt x="17" y="0"/>
                          </a:lnTo>
                          <a:lnTo>
                            <a:pt x="17" y="0"/>
                          </a:lnTo>
                          <a:lnTo>
                            <a:pt x="15" y="0"/>
                          </a:lnTo>
                          <a:lnTo>
                            <a:pt x="11" y="0"/>
                          </a:lnTo>
                          <a:lnTo>
                            <a:pt x="9" y="0"/>
                          </a:lnTo>
                          <a:lnTo>
                            <a:pt x="9" y="0"/>
                          </a:lnTo>
                          <a:lnTo>
                            <a:pt x="6" y="0"/>
                          </a:lnTo>
                          <a:lnTo>
                            <a:pt x="4" y="3"/>
                          </a:lnTo>
                          <a:lnTo>
                            <a:pt x="4" y="6"/>
                          </a:lnTo>
                          <a:lnTo>
                            <a:pt x="0" y="6"/>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6" name="Line 304"/>
                    <p:cNvSpPr>
                      <a:spLocks noChangeShapeType="1"/>
                    </p:cNvSpPr>
                    <p:nvPr/>
                  </p:nvSpPr>
                  <p:spPr bwMode="auto">
                    <a:xfrm>
                      <a:off x="3889" y="12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7" name="Freeform 305"/>
                    <p:cNvSpPr>
                      <a:spLocks/>
                    </p:cNvSpPr>
                    <p:nvPr/>
                  </p:nvSpPr>
                  <p:spPr bwMode="auto">
                    <a:xfrm>
                      <a:off x="3886" y="1262"/>
                      <a:ext cx="21" cy="6"/>
                    </a:xfrm>
                    <a:custGeom>
                      <a:avLst/>
                      <a:gdLst/>
                      <a:ahLst/>
                      <a:cxnLst>
                        <a:cxn ang="0">
                          <a:pos x="11" y="0"/>
                        </a:cxn>
                        <a:cxn ang="0">
                          <a:pos x="9" y="0"/>
                        </a:cxn>
                        <a:cxn ang="0">
                          <a:pos x="9" y="0"/>
                        </a:cxn>
                        <a:cxn ang="0">
                          <a:pos x="6" y="0"/>
                        </a:cxn>
                        <a:cxn ang="0">
                          <a:pos x="4" y="3"/>
                        </a:cxn>
                        <a:cxn ang="0">
                          <a:pos x="4" y="6"/>
                        </a:cxn>
                        <a:cxn ang="0">
                          <a:pos x="0" y="6"/>
                        </a:cxn>
                        <a:cxn ang="0">
                          <a:pos x="0" y="8"/>
                        </a:cxn>
                        <a:cxn ang="0">
                          <a:pos x="0" y="11"/>
                        </a:cxn>
                        <a:cxn ang="0">
                          <a:pos x="0" y="13"/>
                        </a:cxn>
                        <a:cxn ang="0">
                          <a:pos x="0" y="13"/>
                        </a:cxn>
                        <a:cxn ang="0">
                          <a:pos x="4" y="17"/>
                        </a:cxn>
                        <a:cxn ang="0">
                          <a:pos x="4" y="19"/>
                        </a:cxn>
                        <a:cxn ang="0">
                          <a:pos x="6" y="19"/>
                        </a:cxn>
                        <a:cxn ang="0">
                          <a:pos x="9" y="19"/>
                        </a:cxn>
                        <a:cxn ang="0">
                          <a:pos x="9" y="22"/>
                        </a:cxn>
                        <a:cxn ang="0">
                          <a:pos x="68" y="22"/>
                        </a:cxn>
                        <a:cxn ang="0">
                          <a:pos x="77" y="22"/>
                        </a:cxn>
                        <a:cxn ang="0">
                          <a:pos x="77" y="19"/>
                        </a:cxn>
                        <a:cxn ang="0">
                          <a:pos x="79" y="19"/>
                        </a:cxn>
                        <a:cxn ang="0">
                          <a:pos x="82" y="19"/>
                        </a:cxn>
                        <a:cxn ang="0">
                          <a:pos x="82" y="17"/>
                        </a:cxn>
                        <a:cxn ang="0">
                          <a:pos x="82" y="13"/>
                        </a:cxn>
                        <a:cxn ang="0">
                          <a:pos x="84" y="13"/>
                        </a:cxn>
                        <a:cxn ang="0">
                          <a:pos x="84" y="11"/>
                        </a:cxn>
                        <a:cxn ang="0">
                          <a:pos x="84" y="8"/>
                        </a:cxn>
                        <a:cxn ang="0">
                          <a:pos x="82" y="6"/>
                        </a:cxn>
                        <a:cxn ang="0">
                          <a:pos x="82" y="6"/>
                        </a:cxn>
                        <a:cxn ang="0">
                          <a:pos x="82" y="3"/>
                        </a:cxn>
                        <a:cxn ang="0">
                          <a:pos x="79" y="0"/>
                        </a:cxn>
                        <a:cxn ang="0">
                          <a:pos x="77" y="0"/>
                        </a:cxn>
                        <a:cxn ang="0">
                          <a:pos x="71" y="0"/>
                        </a:cxn>
                        <a:cxn ang="0">
                          <a:pos x="11" y="0"/>
                        </a:cxn>
                      </a:cxnLst>
                      <a:rect l="0" t="0" r="r" b="b"/>
                      <a:pathLst>
                        <a:path w="84" h="22">
                          <a:moveTo>
                            <a:pt x="11" y="0"/>
                          </a:moveTo>
                          <a:lnTo>
                            <a:pt x="9" y="0"/>
                          </a:lnTo>
                          <a:lnTo>
                            <a:pt x="9" y="0"/>
                          </a:lnTo>
                          <a:lnTo>
                            <a:pt x="6" y="0"/>
                          </a:lnTo>
                          <a:lnTo>
                            <a:pt x="4" y="3"/>
                          </a:lnTo>
                          <a:lnTo>
                            <a:pt x="4" y="6"/>
                          </a:lnTo>
                          <a:lnTo>
                            <a:pt x="0" y="6"/>
                          </a:lnTo>
                          <a:lnTo>
                            <a:pt x="0" y="8"/>
                          </a:lnTo>
                          <a:lnTo>
                            <a:pt x="0" y="11"/>
                          </a:lnTo>
                          <a:lnTo>
                            <a:pt x="0" y="13"/>
                          </a:lnTo>
                          <a:lnTo>
                            <a:pt x="0" y="13"/>
                          </a:lnTo>
                          <a:lnTo>
                            <a:pt x="4" y="17"/>
                          </a:lnTo>
                          <a:lnTo>
                            <a:pt x="4" y="19"/>
                          </a:lnTo>
                          <a:lnTo>
                            <a:pt x="6" y="19"/>
                          </a:lnTo>
                          <a:lnTo>
                            <a:pt x="9" y="19"/>
                          </a:lnTo>
                          <a:lnTo>
                            <a:pt x="9" y="22"/>
                          </a:lnTo>
                          <a:lnTo>
                            <a:pt x="68" y="22"/>
                          </a:lnTo>
                          <a:lnTo>
                            <a:pt x="77" y="22"/>
                          </a:lnTo>
                          <a:lnTo>
                            <a:pt x="77" y="19"/>
                          </a:lnTo>
                          <a:lnTo>
                            <a:pt x="79" y="19"/>
                          </a:lnTo>
                          <a:lnTo>
                            <a:pt x="82" y="19"/>
                          </a:lnTo>
                          <a:lnTo>
                            <a:pt x="82" y="17"/>
                          </a:lnTo>
                          <a:lnTo>
                            <a:pt x="82" y="13"/>
                          </a:lnTo>
                          <a:lnTo>
                            <a:pt x="84" y="13"/>
                          </a:lnTo>
                          <a:lnTo>
                            <a:pt x="84" y="11"/>
                          </a:lnTo>
                          <a:lnTo>
                            <a:pt x="84" y="8"/>
                          </a:lnTo>
                          <a:lnTo>
                            <a:pt x="82" y="6"/>
                          </a:lnTo>
                          <a:lnTo>
                            <a:pt x="82" y="6"/>
                          </a:lnTo>
                          <a:lnTo>
                            <a:pt x="82" y="3"/>
                          </a:lnTo>
                          <a:lnTo>
                            <a:pt x="79" y="0"/>
                          </a:lnTo>
                          <a:lnTo>
                            <a:pt x="77"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8" name="Line 306"/>
                    <p:cNvSpPr>
                      <a:spLocks noChangeShapeType="1"/>
                    </p:cNvSpPr>
                    <p:nvPr/>
                  </p:nvSpPr>
                  <p:spPr bwMode="auto">
                    <a:xfrm>
                      <a:off x="3902" y="12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699" name="Freeform 307"/>
                    <p:cNvSpPr>
                      <a:spLocks/>
                    </p:cNvSpPr>
                    <p:nvPr/>
                  </p:nvSpPr>
                  <p:spPr bwMode="auto">
                    <a:xfrm>
                      <a:off x="3902" y="1253"/>
                      <a:ext cx="5" cy="15"/>
                    </a:xfrm>
                    <a:custGeom>
                      <a:avLst/>
                      <a:gdLst/>
                      <a:ahLst/>
                      <a:cxnLst>
                        <a:cxn ang="0">
                          <a:pos x="0" y="49"/>
                        </a:cxn>
                        <a:cxn ang="0">
                          <a:pos x="0" y="51"/>
                        </a:cxn>
                        <a:cxn ang="0">
                          <a:pos x="0" y="51"/>
                        </a:cxn>
                        <a:cxn ang="0">
                          <a:pos x="0" y="55"/>
                        </a:cxn>
                        <a:cxn ang="0">
                          <a:pos x="3" y="57"/>
                        </a:cxn>
                        <a:cxn ang="0">
                          <a:pos x="5" y="57"/>
                        </a:cxn>
                        <a:cxn ang="0">
                          <a:pos x="5" y="57"/>
                        </a:cxn>
                        <a:cxn ang="0">
                          <a:pos x="8" y="60"/>
                        </a:cxn>
                        <a:cxn ang="0">
                          <a:pos x="10" y="60"/>
                        </a:cxn>
                        <a:cxn ang="0">
                          <a:pos x="14" y="60"/>
                        </a:cxn>
                        <a:cxn ang="0">
                          <a:pos x="14" y="57"/>
                        </a:cxn>
                        <a:cxn ang="0">
                          <a:pos x="16" y="57"/>
                        </a:cxn>
                        <a:cxn ang="0">
                          <a:pos x="19" y="57"/>
                        </a:cxn>
                        <a:cxn ang="0">
                          <a:pos x="19" y="55"/>
                        </a:cxn>
                        <a:cxn ang="0">
                          <a:pos x="19" y="51"/>
                        </a:cxn>
                        <a:cxn ang="0">
                          <a:pos x="21" y="51"/>
                        </a:cxn>
                        <a:cxn ang="0">
                          <a:pos x="21" y="14"/>
                        </a:cxn>
                        <a:cxn ang="0">
                          <a:pos x="21" y="9"/>
                        </a:cxn>
                        <a:cxn ang="0">
                          <a:pos x="19" y="6"/>
                        </a:cxn>
                        <a:cxn ang="0">
                          <a:pos x="19" y="3"/>
                        </a:cxn>
                        <a:cxn ang="0">
                          <a:pos x="19" y="3"/>
                        </a:cxn>
                        <a:cxn ang="0">
                          <a:pos x="16" y="0"/>
                        </a:cxn>
                        <a:cxn ang="0">
                          <a:pos x="14" y="0"/>
                        </a:cxn>
                        <a:cxn ang="0">
                          <a:pos x="14" y="0"/>
                        </a:cxn>
                        <a:cxn ang="0">
                          <a:pos x="10" y="0"/>
                        </a:cxn>
                        <a:cxn ang="0">
                          <a:pos x="8" y="0"/>
                        </a:cxn>
                        <a:cxn ang="0">
                          <a:pos x="5" y="0"/>
                        </a:cxn>
                        <a:cxn ang="0">
                          <a:pos x="5" y="0"/>
                        </a:cxn>
                        <a:cxn ang="0">
                          <a:pos x="3" y="3"/>
                        </a:cxn>
                        <a:cxn ang="0">
                          <a:pos x="0" y="3"/>
                        </a:cxn>
                        <a:cxn ang="0">
                          <a:pos x="0" y="6"/>
                        </a:cxn>
                        <a:cxn ang="0">
                          <a:pos x="0" y="11"/>
                        </a:cxn>
                        <a:cxn ang="0">
                          <a:pos x="0" y="49"/>
                        </a:cxn>
                      </a:cxnLst>
                      <a:rect l="0" t="0" r="r" b="b"/>
                      <a:pathLst>
                        <a:path w="21" h="60">
                          <a:moveTo>
                            <a:pt x="0" y="49"/>
                          </a:moveTo>
                          <a:lnTo>
                            <a:pt x="0" y="51"/>
                          </a:lnTo>
                          <a:lnTo>
                            <a:pt x="0" y="51"/>
                          </a:lnTo>
                          <a:lnTo>
                            <a:pt x="0" y="55"/>
                          </a:lnTo>
                          <a:lnTo>
                            <a:pt x="3" y="57"/>
                          </a:lnTo>
                          <a:lnTo>
                            <a:pt x="5" y="57"/>
                          </a:lnTo>
                          <a:lnTo>
                            <a:pt x="5" y="57"/>
                          </a:lnTo>
                          <a:lnTo>
                            <a:pt x="8" y="60"/>
                          </a:lnTo>
                          <a:lnTo>
                            <a:pt x="10" y="60"/>
                          </a:lnTo>
                          <a:lnTo>
                            <a:pt x="14" y="60"/>
                          </a:lnTo>
                          <a:lnTo>
                            <a:pt x="14" y="57"/>
                          </a:lnTo>
                          <a:lnTo>
                            <a:pt x="16" y="57"/>
                          </a:lnTo>
                          <a:lnTo>
                            <a:pt x="19" y="57"/>
                          </a:lnTo>
                          <a:lnTo>
                            <a:pt x="19" y="55"/>
                          </a:lnTo>
                          <a:lnTo>
                            <a:pt x="19" y="51"/>
                          </a:lnTo>
                          <a:lnTo>
                            <a:pt x="21" y="51"/>
                          </a:lnTo>
                          <a:lnTo>
                            <a:pt x="21" y="14"/>
                          </a:lnTo>
                          <a:lnTo>
                            <a:pt x="21" y="9"/>
                          </a:lnTo>
                          <a:lnTo>
                            <a:pt x="19" y="6"/>
                          </a:lnTo>
                          <a:lnTo>
                            <a:pt x="19" y="3"/>
                          </a:lnTo>
                          <a:lnTo>
                            <a:pt x="19" y="3"/>
                          </a:lnTo>
                          <a:lnTo>
                            <a:pt x="16" y="0"/>
                          </a:lnTo>
                          <a:lnTo>
                            <a:pt x="14" y="0"/>
                          </a:lnTo>
                          <a:lnTo>
                            <a:pt x="14" y="0"/>
                          </a:lnTo>
                          <a:lnTo>
                            <a:pt x="10" y="0"/>
                          </a:lnTo>
                          <a:lnTo>
                            <a:pt x="8" y="0"/>
                          </a:lnTo>
                          <a:lnTo>
                            <a:pt x="5" y="0"/>
                          </a:lnTo>
                          <a:lnTo>
                            <a:pt x="5" y="0"/>
                          </a:lnTo>
                          <a:lnTo>
                            <a:pt x="3" y="3"/>
                          </a:lnTo>
                          <a:lnTo>
                            <a:pt x="0" y="3"/>
                          </a:lnTo>
                          <a:lnTo>
                            <a:pt x="0" y="6"/>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0" name="Line 308"/>
                    <p:cNvSpPr>
                      <a:spLocks noChangeShapeType="1"/>
                    </p:cNvSpPr>
                    <p:nvPr/>
                  </p:nvSpPr>
                  <p:spPr bwMode="auto">
                    <a:xfrm>
                      <a:off x="3905" y="125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1" name="Freeform 309"/>
                    <p:cNvSpPr>
                      <a:spLocks/>
                    </p:cNvSpPr>
                    <p:nvPr/>
                  </p:nvSpPr>
                  <p:spPr bwMode="auto">
                    <a:xfrm>
                      <a:off x="3902" y="1253"/>
                      <a:ext cx="8" cy="0"/>
                    </a:xfrm>
                    <a:custGeom>
                      <a:avLst/>
                      <a:gdLst/>
                      <a:ahLst/>
                      <a:cxnLst>
                        <a:cxn ang="0">
                          <a:pos x="10" y="0"/>
                        </a:cxn>
                        <a:cxn ang="0">
                          <a:pos x="8" y="0"/>
                        </a:cxn>
                        <a:cxn ang="0">
                          <a:pos x="5" y="0"/>
                        </a:cxn>
                        <a:cxn ang="0">
                          <a:pos x="5" y="0"/>
                        </a:cxn>
                        <a:cxn ang="0">
                          <a:pos x="3" y="3"/>
                        </a:cxn>
                        <a:cxn ang="0">
                          <a:pos x="0" y="3"/>
                        </a:cxn>
                        <a:cxn ang="0">
                          <a:pos x="0" y="6"/>
                        </a:cxn>
                        <a:cxn ang="0">
                          <a:pos x="0" y="9"/>
                        </a:cxn>
                        <a:cxn ang="0">
                          <a:pos x="0" y="11"/>
                        </a:cxn>
                        <a:cxn ang="0">
                          <a:pos x="0" y="11"/>
                        </a:cxn>
                        <a:cxn ang="0">
                          <a:pos x="0" y="14"/>
                        </a:cxn>
                        <a:cxn ang="0">
                          <a:pos x="0" y="17"/>
                        </a:cxn>
                        <a:cxn ang="0">
                          <a:pos x="3" y="17"/>
                        </a:cxn>
                        <a:cxn ang="0">
                          <a:pos x="5" y="20"/>
                        </a:cxn>
                        <a:cxn ang="0">
                          <a:pos x="5" y="20"/>
                        </a:cxn>
                        <a:cxn ang="0">
                          <a:pos x="8" y="22"/>
                        </a:cxn>
                        <a:cxn ang="0">
                          <a:pos x="19" y="22"/>
                        </a:cxn>
                        <a:cxn ang="0">
                          <a:pos x="25" y="22"/>
                        </a:cxn>
                        <a:cxn ang="0">
                          <a:pos x="27" y="20"/>
                        </a:cxn>
                        <a:cxn ang="0">
                          <a:pos x="30" y="20"/>
                        </a:cxn>
                        <a:cxn ang="0">
                          <a:pos x="30" y="17"/>
                        </a:cxn>
                        <a:cxn ang="0">
                          <a:pos x="32" y="17"/>
                        </a:cxn>
                        <a:cxn ang="0">
                          <a:pos x="32" y="14"/>
                        </a:cxn>
                        <a:cxn ang="0">
                          <a:pos x="32" y="11"/>
                        </a:cxn>
                        <a:cxn ang="0">
                          <a:pos x="32" y="11"/>
                        </a:cxn>
                        <a:cxn ang="0">
                          <a:pos x="32" y="9"/>
                        </a:cxn>
                        <a:cxn ang="0">
                          <a:pos x="32" y="6"/>
                        </a:cxn>
                        <a:cxn ang="0">
                          <a:pos x="32" y="3"/>
                        </a:cxn>
                        <a:cxn ang="0">
                          <a:pos x="30" y="3"/>
                        </a:cxn>
                        <a:cxn ang="0">
                          <a:pos x="30" y="0"/>
                        </a:cxn>
                        <a:cxn ang="0">
                          <a:pos x="27" y="0"/>
                        </a:cxn>
                        <a:cxn ang="0">
                          <a:pos x="21" y="0"/>
                        </a:cxn>
                        <a:cxn ang="0">
                          <a:pos x="10" y="0"/>
                        </a:cxn>
                      </a:cxnLst>
                      <a:rect l="0" t="0" r="r" b="b"/>
                      <a:pathLst>
                        <a:path w="32" h="22">
                          <a:moveTo>
                            <a:pt x="10" y="0"/>
                          </a:moveTo>
                          <a:lnTo>
                            <a:pt x="8" y="0"/>
                          </a:lnTo>
                          <a:lnTo>
                            <a:pt x="5" y="0"/>
                          </a:lnTo>
                          <a:lnTo>
                            <a:pt x="5" y="0"/>
                          </a:lnTo>
                          <a:lnTo>
                            <a:pt x="3" y="3"/>
                          </a:lnTo>
                          <a:lnTo>
                            <a:pt x="0" y="3"/>
                          </a:lnTo>
                          <a:lnTo>
                            <a:pt x="0" y="6"/>
                          </a:lnTo>
                          <a:lnTo>
                            <a:pt x="0" y="9"/>
                          </a:lnTo>
                          <a:lnTo>
                            <a:pt x="0" y="11"/>
                          </a:lnTo>
                          <a:lnTo>
                            <a:pt x="0" y="11"/>
                          </a:lnTo>
                          <a:lnTo>
                            <a:pt x="0" y="14"/>
                          </a:lnTo>
                          <a:lnTo>
                            <a:pt x="0" y="17"/>
                          </a:lnTo>
                          <a:lnTo>
                            <a:pt x="3" y="17"/>
                          </a:lnTo>
                          <a:lnTo>
                            <a:pt x="5" y="20"/>
                          </a:lnTo>
                          <a:lnTo>
                            <a:pt x="5" y="20"/>
                          </a:lnTo>
                          <a:lnTo>
                            <a:pt x="8" y="22"/>
                          </a:lnTo>
                          <a:lnTo>
                            <a:pt x="19" y="22"/>
                          </a:lnTo>
                          <a:lnTo>
                            <a:pt x="25" y="22"/>
                          </a:lnTo>
                          <a:lnTo>
                            <a:pt x="27" y="20"/>
                          </a:lnTo>
                          <a:lnTo>
                            <a:pt x="30" y="20"/>
                          </a:lnTo>
                          <a:lnTo>
                            <a:pt x="30" y="17"/>
                          </a:lnTo>
                          <a:lnTo>
                            <a:pt x="32" y="17"/>
                          </a:lnTo>
                          <a:lnTo>
                            <a:pt x="32" y="14"/>
                          </a:lnTo>
                          <a:lnTo>
                            <a:pt x="32" y="11"/>
                          </a:lnTo>
                          <a:lnTo>
                            <a:pt x="32" y="11"/>
                          </a:lnTo>
                          <a:lnTo>
                            <a:pt x="32" y="9"/>
                          </a:lnTo>
                          <a:lnTo>
                            <a:pt x="32" y="6"/>
                          </a:lnTo>
                          <a:lnTo>
                            <a:pt x="32" y="3"/>
                          </a:lnTo>
                          <a:lnTo>
                            <a:pt x="30" y="3"/>
                          </a:lnTo>
                          <a:lnTo>
                            <a:pt x="30" y="0"/>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2" name="Line 310"/>
                    <p:cNvSpPr>
                      <a:spLocks noChangeShapeType="1"/>
                    </p:cNvSpPr>
                    <p:nvPr/>
                  </p:nvSpPr>
                  <p:spPr bwMode="auto">
                    <a:xfrm>
                      <a:off x="3905" y="125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nvGrpSpPr>
                    <p:cNvPr id="144695" name="Group 311"/>
                    <p:cNvGrpSpPr>
                      <a:grpSpLocks/>
                    </p:cNvGrpSpPr>
                    <p:nvPr/>
                  </p:nvGrpSpPr>
                  <p:grpSpPr bwMode="auto">
                    <a:xfrm>
                      <a:off x="1492" y="1242"/>
                      <a:ext cx="2418" cy="1950"/>
                      <a:chOff x="1492" y="1242"/>
                      <a:chExt cx="2418" cy="1950"/>
                    </a:xfrm>
                  </p:grpSpPr>
                  <p:sp>
                    <p:nvSpPr>
                      <p:cNvPr id="1595704" name="Freeform 312"/>
                      <p:cNvSpPr>
                        <a:spLocks/>
                      </p:cNvSpPr>
                      <p:nvPr/>
                    </p:nvSpPr>
                    <p:spPr bwMode="auto">
                      <a:xfrm>
                        <a:off x="1492" y="3179"/>
                        <a:ext cx="9" cy="3"/>
                      </a:xfrm>
                      <a:custGeom>
                        <a:avLst/>
                        <a:gdLst/>
                        <a:ahLst/>
                        <a:cxnLst>
                          <a:cxn ang="0">
                            <a:pos x="10" y="0"/>
                          </a:cxn>
                          <a:cxn ang="0">
                            <a:pos x="7" y="0"/>
                          </a:cxn>
                          <a:cxn ang="0">
                            <a:pos x="7" y="0"/>
                          </a:cxn>
                          <a:cxn ang="0">
                            <a:pos x="5" y="2"/>
                          </a:cxn>
                          <a:cxn ang="0">
                            <a:pos x="2" y="2"/>
                          </a:cxn>
                          <a:cxn ang="0">
                            <a:pos x="2" y="5"/>
                          </a:cxn>
                          <a:cxn ang="0">
                            <a:pos x="0" y="5"/>
                          </a:cxn>
                          <a:cxn ang="0">
                            <a:pos x="0" y="7"/>
                          </a:cxn>
                          <a:cxn ang="0">
                            <a:pos x="0" y="9"/>
                          </a:cxn>
                          <a:cxn ang="0">
                            <a:pos x="0" y="13"/>
                          </a:cxn>
                          <a:cxn ang="0">
                            <a:pos x="0" y="13"/>
                          </a:cxn>
                          <a:cxn ang="0">
                            <a:pos x="2" y="15"/>
                          </a:cxn>
                          <a:cxn ang="0">
                            <a:pos x="2" y="18"/>
                          </a:cxn>
                          <a:cxn ang="0">
                            <a:pos x="5" y="18"/>
                          </a:cxn>
                          <a:cxn ang="0">
                            <a:pos x="7" y="20"/>
                          </a:cxn>
                          <a:cxn ang="0">
                            <a:pos x="7" y="20"/>
                          </a:cxn>
                          <a:cxn ang="0">
                            <a:pos x="18" y="20"/>
                          </a:cxn>
                          <a:cxn ang="0">
                            <a:pos x="24" y="20"/>
                          </a:cxn>
                          <a:cxn ang="0">
                            <a:pos x="27" y="20"/>
                          </a:cxn>
                          <a:cxn ang="0">
                            <a:pos x="29" y="18"/>
                          </a:cxn>
                          <a:cxn ang="0">
                            <a:pos x="29" y="18"/>
                          </a:cxn>
                          <a:cxn ang="0">
                            <a:pos x="32" y="15"/>
                          </a:cxn>
                          <a:cxn ang="0">
                            <a:pos x="32" y="13"/>
                          </a:cxn>
                          <a:cxn ang="0">
                            <a:pos x="34" y="13"/>
                          </a:cxn>
                          <a:cxn ang="0">
                            <a:pos x="34" y="9"/>
                          </a:cxn>
                          <a:cxn ang="0">
                            <a:pos x="34" y="7"/>
                          </a:cxn>
                          <a:cxn ang="0">
                            <a:pos x="32" y="5"/>
                          </a:cxn>
                          <a:cxn ang="0">
                            <a:pos x="32" y="5"/>
                          </a:cxn>
                          <a:cxn ang="0">
                            <a:pos x="29" y="2"/>
                          </a:cxn>
                          <a:cxn ang="0">
                            <a:pos x="29" y="2"/>
                          </a:cxn>
                          <a:cxn ang="0">
                            <a:pos x="27" y="0"/>
                          </a:cxn>
                          <a:cxn ang="0">
                            <a:pos x="21" y="0"/>
                          </a:cxn>
                          <a:cxn ang="0">
                            <a:pos x="10" y="0"/>
                          </a:cxn>
                        </a:cxnLst>
                        <a:rect l="0" t="0" r="r" b="b"/>
                        <a:pathLst>
                          <a:path w="34" h="20">
                            <a:moveTo>
                              <a:pt x="10" y="0"/>
                            </a:moveTo>
                            <a:lnTo>
                              <a:pt x="7" y="0"/>
                            </a:lnTo>
                            <a:lnTo>
                              <a:pt x="7" y="0"/>
                            </a:lnTo>
                            <a:lnTo>
                              <a:pt x="5" y="2"/>
                            </a:lnTo>
                            <a:lnTo>
                              <a:pt x="2" y="2"/>
                            </a:lnTo>
                            <a:lnTo>
                              <a:pt x="2" y="5"/>
                            </a:lnTo>
                            <a:lnTo>
                              <a:pt x="0" y="5"/>
                            </a:lnTo>
                            <a:lnTo>
                              <a:pt x="0" y="7"/>
                            </a:lnTo>
                            <a:lnTo>
                              <a:pt x="0" y="9"/>
                            </a:lnTo>
                            <a:lnTo>
                              <a:pt x="0" y="13"/>
                            </a:lnTo>
                            <a:lnTo>
                              <a:pt x="0" y="13"/>
                            </a:lnTo>
                            <a:lnTo>
                              <a:pt x="2" y="15"/>
                            </a:lnTo>
                            <a:lnTo>
                              <a:pt x="2" y="18"/>
                            </a:lnTo>
                            <a:lnTo>
                              <a:pt x="5" y="18"/>
                            </a:lnTo>
                            <a:lnTo>
                              <a:pt x="7" y="20"/>
                            </a:lnTo>
                            <a:lnTo>
                              <a:pt x="7" y="20"/>
                            </a:lnTo>
                            <a:lnTo>
                              <a:pt x="18" y="20"/>
                            </a:lnTo>
                            <a:lnTo>
                              <a:pt x="24" y="20"/>
                            </a:lnTo>
                            <a:lnTo>
                              <a:pt x="27" y="20"/>
                            </a:lnTo>
                            <a:lnTo>
                              <a:pt x="29" y="18"/>
                            </a:lnTo>
                            <a:lnTo>
                              <a:pt x="29" y="18"/>
                            </a:lnTo>
                            <a:lnTo>
                              <a:pt x="32" y="15"/>
                            </a:lnTo>
                            <a:lnTo>
                              <a:pt x="32" y="13"/>
                            </a:lnTo>
                            <a:lnTo>
                              <a:pt x="34" y="13"/>
                            </a:lnTo>
                            <a:lnTo>
                              <a:pt x="34" y="9"/>
                            </a:lnTo>
                            <a:lnTo>
                              <a:pt x="34" y="7"/>
                            </a:lnTo>
                            <a:lnTo>
                              <a:pt x="32" y="5"/>
                            </a:lnTo>
                            <a:lnTo>
                              <a:pt x="32" y="5"/>
                            </a:lnTo>
                            <a:lnTo>
                              <a:pt x="29" y="2"/>
                            </a:lnTo>
                            <a:lnTo>
                              <a:pt x="29" y="2"/>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nvGrpSpPr>
                      <p:cNvPr id="144735" name="Group 313"/>
                      <p:cNvGrpSpPr>
                        <a:grpSpLocks/>
                      </p:cNvGrpSpPr>
                      <p:nvPr/>
                    </p:nvGrpSpPr>
                    <p:grpSpPr bwMode="auto">
                      <a:xfrm>
                        <a:off x="1520" y="2807"/>
                        <a:ext cx="388" cy="320"/>
                        <a:chOff x="1520" y="2807"/>
                        <a:chExt cx="388" cy="320"/>
                      </a:xfrm>
                    </p:grpSpPr>
                    <p:sp>
                      <p:nvSpPr>
                        <p:cNvPr id="1595706" name="Freeform 314"/>
                        <p:cNvSpPr>
                          <a:spLocks/>
                        </p:cNvSpPr>
                        <p:nvPr/>
                      </p:nvSpPr>
                      <p:spPr bwMode="auto">
                        <a:xfrm>
                          <a:off x="1520" y="3122"/>
                          <a:ext cx="8" cy="5"/>
                        </a:xfrm>
                        <a:custGeom>
                          <a:avLst/>
                          <a:gdLst/>
                          <a:ahLst/>
                          <a:cxnLst>
                            <a:cxn ang="0">
                              <a:pos x="11" y="0"/>
                            </a:cxn>
                            <a:cxn ang="0">
                              <a:pos x="7" y="0"/>
                            </a:cxn>
                            <a:cxn ang="0">
                              <a:pos x="5" y="0"/>
                            </a:cxn>
                            <a:cxn ang="0">
                              <a:pos x="5" y="3"/>
                            </a:cxn>
                            <a:cxn ang="0">
                              <a:pos x="2" y="3"/>
                            </a:cxn>
                            <a:cxn ang="0">
                              <a:pos x="0" y="5"/>
                            </a:cxn>
                            <a:cxn ang="0">
                              <a:pos x="0" y="9"/>
                            </a:cxn>
                            <a:cxn ang="0">
                              <a:pos x="0" y="9"/>
                            </a:cxn>
                            <a:cxn ang="0">
                              <a:pos x="0" y="11"/>
                            </a:cxn>
                            <a:cxn ang="0">
                              <a:pos x="0" y="14"/>
                            </a:cxn>
                            <a:cxn ang="0">
                              <a:pos x="0" y="16"/>
                            </a:cxn>
                            <a:cxn ang="0">
                              <a:pos x="0" y="16"/>
                            </a:cxn>
                            <a:cxn ang="0">
                              <a:pos x="2" y="20"/>
                            </a:cxn>
                            <a:cxn ang="0">
                              <a:pos x="5" y="20"/>
                            </a:cxn>
                            <a:cxn ang="0">
                              <a:pos x="5" y="22"/>
                            </a:cxn>
                            <a:cxn ang="0">
                              <a:pos x="7" y="22"/>
                            </a:cxn>
                            <a:cxn ang="0">
                              <a:pos x="18" y="22"/>
                            </a:cxn>
                            <a:cxn ang="0">
                              <a:pos x="24" y="22"/>
                            </a:cxn>
                            <a:cxn ang="0">
                              <a:pos x="27" y="22"/>
                            </a:cxn>
                            <a:cxn ang="0">
                              <a:pos x="29" y="20"/>
                            </a:cxn>
                            <a:cxn ang="0">
                              <a:pos x="29" y="20"/>
                            </a:cxn>
                            <a:cxn ang="0">
                              <a:pos x="32" y="16"/>
                            </a:cxn>
                            <a:cxn ang="0">
                              <a:pos x="32" y="16"/>
                            </a:cxn>
                            <a:cxn ang="0">
                              <a:pos x="32" y="14"/>
                            </a:cxn>
                            <a:cxn ang="0">
                              <a:pos x="32" y="11"/>
                            </a:cxn>
                            <a:cxn ang="0">
                              <a:pos x="32" y="9"/>
                            </a:cxn>
                            <a:cxn ang="0">
                              <a:pos x="32" y="9"/>
                            </a:cxn>
                            <a:cxn ang="0">
                              <a:pos x="32" y="5"/>
                            </a:cxn>
                            <a:cxn ang="0">
                              <a:pos x="29" y="3"/>
                            </a:cxn>
                            <a:cxn ang="0">
                              <a:pos x="29" y="3"/>
                            </a:cxn>
                            <a:cxn ang="0">
                              <a:pos x="27" y="0"/>
                            </a:cxn>
                            <a:cxn ang="0">
                              <a:pos x="22" y="0"/>
                            </a:cxn>
                            <a:cxn ang="0">
                              <a:pos x="11" y="0"/>
                            </a:cxn>
                          </a:cxnLst>
                          <a:rect l="0" t="0" r="r" b="b"/>
                          <a:pathLst>
                            <a:path w="32" h="22">
                              <a:moveTo>
                                <a:pt x="11" y="0"/>
                              </a:moveTo>
                              <a:lnTo>
                                <a:pt x="7" y="0"/>
                              </a:lnTo>
                              <a:lnTo>
                                <a:pt x="5" y="0"/>
                              </a:lnTo>
                              <a:lnTo>
                                <a:pt x="5" y="3"/>
                              </a:lnTo>
                              <a:lnTo>
                                <a:pt x="2" y="3"/>
                              </a:lnTo>
                              <a:lnTo>
                                <a:pt x="0" y="5"/>
                              </a:lnTo>
                              <a:lnTo>
                                <a:pt x="0" y="9"/>
                              </a:lnTo>
                              <a:lnTo>
                                <a:pt x="0" y="9"/>
                              </a:lnTo>
                              <a:lnTo>
                                <a:pt x="0" y="11"/>
                              </a:lnTo>
                              <a:lnTo>
                                <a:pt x="0" y="14"/>
                              </a:lnTo>
                              <a:lnTo>
                                <a:pt x="0" y="16"/>
                              </a:lnTo>
                              <a:lnTo>
                                <a:pt x="0" y="16"/>
                              </a:lnTo>
                              <a:lnTo>
                                <a:pt x="2" y="20"/>
                              </a:lnTo>
                              <a:lnTo>
                                <a:pt x="5" y="20"/>
                              </a:lnTo>
                              <a:lnTo>
                                <a:pt x="5" y="22"/>
                              </a:lnTo>
                              <a:lnTo>
                                <a:pt x="7" y="22"/>
                              </a:lnTo>
                              <a:lnTo>
                                <a:pt x="18" y="22"/>
                              </a:lnTo>
                              <a:lnTo>
                                <a:pt x="24" y="22"/>
                              </a:lnTo>
                              <a:lnTo>
                                <a:pt x="27" y="22"/>
                              </a:lnTo>
                              <a:lnTo>
                                <a:pt x="29" y="20"/>
                              </a:lnTo>
                              <a:lnTo>
                                <a:pt x="29" y="20"/>
                              </a:lnTo>
                              <a:lnTo>
                                <a:pt x="32" y="16"/>
                              </a:lnTo>
                              <a:lnTo>
                                <a:pt x="32" y="16"/>
                              </a:lnTo>
                              <a:lnTo>
                                <a:pt x="32" y="14"/>
                              </a:lnTo>
                              <a:lnTo>
                                <a:pt x="32" y="11"/>
                              </a:lnTo>
                              <a:lnTo>
                                <a:pt x="32" y="9"/>
                              </a:lnTo>
                              <a:lnTo>
                                <a:pt x="32" y="9"/>
                              </a:lnTo>
                              <a:lnTo>
                                <a:pt x="32" y="5"/>
                              </a:lnTo>
                              <a:lnTo>
                                <a:pt x="29" y="3"/>
                              </a:lnTo>
                              <a:lnTo>
                                <a:pt x="29"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7" name="Line 315"/>
                        <p:cNvSpPr>
                          <a:spLocks noChangeShapeType="1"/>
                        </p:cNvSpPr>
                        <p:nvPr/>
                      </p:nvSpPr>
                      <p:spPr bwMode="auto">
                        <a:xfrm>
                          <a:off x="1523" y="31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8" name="Freeform 316"/>
                        <p:cNvSpPr>
                          <a:spLocks/>
                        </p:cNvSpPr>
                        <p:nvPr/>
                      </p:nvSpPr>
                      <p:spPr bwMode="auto">
                        <a:xfrm>
                          <a:off x="1523" y="3112"/>
                          <a:ext cx="5" cy="15"/>
                        </a:xfrm>
                        <a:custGeom>
                          <a:avLst/>
                          <a:gdLst/>
                          <a:ahLst/>
                          <a:cxnLst>
                            <a:cxn ang="0">
                              <a:pos x="0" y="51"/>
                            </a:cxn>
                            <a:cxn ang="0">
                              <a:pos x="0" y="54"/>
                            </a:cxn>
                            <a:cxn ang="0">
                              <a:pos x="2" y="56"/>
                            </a:cxn>
                            <a:cxn ang="0">
                              <a:pos x="2" y="56"/>
                            </a:cxn>
                            <a:cxn ang="0">
                              <a:pos x="2" y="60"/>
                            </a:cxn>
                            <a:cxn ang="0">
                              <a:pos x="5" y="60"/>
                            </a:cxn>
                            <a:cxn ang="0">
                              <a:pos x="7" y="62"/>
                            </a:cxn>
                            <a:cxn ang="0">
                              <a:pos x="11" y="62"/>
                            </a:cxn>
                            <a:cxn ang="0">
                              <a:pos x="11" y="62"/>
                            </a:cxn>
                            <a:cxn ang="0">
                              <a:pos x="13" y="62"/>
                            </a:cxn>
                            <a:cxn ang="0">
                              <a:pos x="16" y="62"/>
                            </a:cxn>
                            <a:cxn ang="0">
                              <a:pos x="18" y="60"/>
                            </a:cxn>
                            <a:cxn ang="0">
                              <a:pos x="18" y="60"/>
                            </a:cxn>
                            <a:cxn ang="0">
                              <a:pos x="21" y="56"/>
                            </a:cxn>
                            <a:cxn ang="0">
                              <a:pos x="21" y="56"/>
                            </a:cxn>
                            <a:cxn ang="0">
                              <a:pos x="21" y="54"/>
                            </a:cxn>
                            <a:cxn ang="0">
                              <a:pos x="21" y="16"/>
                            </a:cxn>
                            <a:cxn ang="0">
                              <a:pos x="21" y="10"/>
                            </a:cxn>
                            <a:cxn ang="0">
                              <a:pos x="21" y="7"/>
                            </a:cxn>
                            <a:cxn ang="0">
                              <a:pos x="21" y="5"/>
                            </a:cxn>
                            <a:cxn ang="0">
                              <a:pos x="18" y="5"/>
                            </a:cxn>
                            <a:cxn ang="0">
                              <a:pos x="18" y="3"/>
                            </a:cxn>
                            <a:cxn ang="0">
                              <a:pos x="16" y="3"/>
                            </a:cxn>
                            <a:cxn ang="0">
                              <a:pos x="13" y="0"/>
                            </a:cxn>
                            <a:cxn ang="0">
                              <a:pos x="11" y="0"/>
                            </a:cxn>
                            <a:cxn ang="0">
                              <a:pos x="11" y="0"/>
                            </a:cxn>
                            <a:cxn ang="0">
                              <a:pos x="7" y="3"/>
                            </a:cxn>
                            <a:cxn ang="0">
                              <a:pos x="5" y="3"/>
                            </a:cxn>
                            <a:cxn ang="0">
                              <a:pos x="2" y="5"/>
                            </a:cxn>
                            <a:cxn ang="0">
                              <a:pos x="2" y="5"/>
                            </a:cxn>
                            <a:cxn ang="0">
                              <a:pos x="2" y="7"/>
                            </a:cxn>
                            <a:cxn ang="0">
                              <a:pos x="0" y="13"/>
                            </a:cxn>
                            <a:cxn ang="0">
                              <a:pos x="0" y="51"/>
                            </a:cxn>
                          </a:cxnLst>
                          <a:rect l="0" t="0" r="r" b="b"/>
                          <a:pathLst>
                            <a:path w="21" h="62">
                              <a:moveTo>
                                <a:pt x="0" y="51"/>
                              </a:moveTo>
                              <a:lnTo>
                                <a:pt x="0" y="54"/>
                              </a:lnTo>
                              <a:lnTo>
                                <a:pt x="2" y="56"/>
                              </a:lnTo>
                              <a:lnTo>
                                <a:pt x="2" y="56"/>
                              </a:lnTo>
                              <a:lnTo>
                                <a:pt x="2" y="60"/>
                              </a:lnTo>
                              <a:lnTo>
                                <a:pt x="5" y="60"/>
                              </a:lnTo>
                              <a:lnTo>
                                <a:pt x="7" y="62"/>
                              </a:lnTo>
                              <a:lnTo>
                                <a:pt x="11" y="62"/>
                              </a:lnTo>
                              <a:lnTo>
                                <a:pt x="11" y="62"/>
                              </a:lnTo>
                              <a:lnTo>
                                <a:pt x="13" y="62"/>
                              </a:lnTo>
                              <a:lnTo>
                                <a:pt x="16" y="62"/>
                              </a:lnTo>
                              <a:lnTo>
                                <a:pt x="18" y="60"/>
                              </a:lnTo>
                              <a:lnTo>
                                <a:pt x="18" y="60"/>
                              </a:lnTo>
                              <a:lnTo>
                                <a:pt x="21" y="56"/>
                              </a:lnTo>
                              <a:lnTo>
                                <a:pt x="21" y="56"/>
                              </a:lnTo>
                              <a:lnTo>
                                <a:pt x="21" y="54"/>
                              </a:lnTo>
                              <a:lnTo>
                                <a:pt x="21" y="16"/>
                              </a:lnTo>
                              <a:lnTo>
                                <a:pt x="21" y="10"/>
                              </a:lnTo>
                              <a:lnTo>
                                <a:pt x="21" y="7"/>
                              </a:lnTo>
                              <a:lnTo>
                                <a:pt x="21" y="5"/>
                              </a:lnTo>
                              <a:lnTo>
                                <a:pt x="18" y="5"/>
                              </a:lnTo>
                              <a:lnTo>
                                <a:pt x="18" y="3"/>
                              </a:lnTo>
                              <a:lnTo>
                                <a:pt x="16" y="3"/>
                              </a:lnTo>
                              <a:lnTo>
                                <a:pt x="13" y="0"/>
                              </a:lnTo>
                              <a:lnTo>
                                <a:pt x="11" y="0"/>
                              </a:lnTo>
                              <a:lnTo>
                                <a:pt x="11" y="0"/>
                              </a:lnTo>
                              <a:lnTo>
                                <a:pt x="7" y="3"/>
                              </a:lnTo>
                              <a:lnTo>
                                <a:pt x="5" y="3"/>
                              </a:lnTo>
                              <a:lnTo>
                                <a:pt x="2" y="5"/>
                              </a:lnTo>
                              <a:lnTo>
                                <a:pt x="2" y="5"/>
                              </a:lnTo>
                              <a:lnTo>
                                <a:pt x="2"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09" name="Line 317"/>
                        <p:cNvSpPr>
                          <a:spLocks noChangeShapeType="1"/>
                        </p:cNvSpPr>
                        <p:nvPr/>
                      </p:nvSpPr>
                      <p:spPr bwMode="auto">
                        <a:xfrm>
                          <a:off x="1526" y="31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0" name="Freeform 318"/>
                        <p:cNvSpPr>
                          <a:spLocks/>
                        </p:cNvSpPr>
                        <p:nvPr/>
                      </p:nvSpPr>
                      <p:spPr bwMode="auto">
                        <a:xfrm>
                          <a:off x="1523" y="3112"/>
                          <a:ext cx="15" cy="2"/>
                        </a:xfrm>
                        <a:custGeom>
                          <a:avLst/>
                          <a:gdLst/>
                          <a:ahLst/>
                          <a:cxnLst>
                            <a:cxn ang="0">
                              <a:pos x="11" y="0"/>
                            </a:cxn>
                            <a:cxn ang="0">
                              <a:pos x="11" y="0"/>
                            </a:cxn>
                            <a:cxn ang="0">
                              <a:pos x="7" y="3"/>
                            </a:cxn>
                            <a:cxn ang="0">
                              <a:pos x="5" y="3"/>
                            </a:cxn>
                            <a:cxn ang="0">
                              <a:pos x="2" y="5"/>
                            </a:cxn>
                            <a:cxn ang="0">
                              <a:pos x="2" y="5"/>
                            </a:cxn>
                            <a:cxn ang="0">
                              <a:pos x="2" y="7"/>
                            </a:cxn>
                            <a:cxn ang="0">
                              <a:pos x="0" y="10"/>
                            </a:cxn>
                            <a:cxn ang="0">
                              <a:pos x="0" y="10"/>
                            </a:cxn>
                            <a:cxn ang="0">
                              <a:pos x="0" y="13"/>
                            </a:cxn>
                            <a:cxn ang="0">
                              <a:pos x="2" y="16"/>
                            </a:cxn>
                            <a:cxn ang="0">
                              <a:pos x="2" y="18"/>
                            </a:cxn>
                            <a:cxn ang="0">
                              <a:pos x="2" y="18"/>
                            </a:cxn>
                            <a:cxn ang="0">
                              <a:pos x="5" y="21"/>
                            </a:cxn>
                            <a:cxn ang="0">
                              <a:pos x="7" y="21"/>
                            </a:cxn>
                            <a:cxn ang="0">
                              <a:pos x="11" y="21"/>
                            </a:cxn>
                            <a:cxn ang="0">
                              <a:pos x="45" y="21"/>
                            </a:cxn>
                            <a:cxn ang="0">
                              <a:pos x="51" y="21"/>
                            </a:cxn>
                            <a:cxn ang="0">
                              <a:pos x="51" y="21"/>
                            </a:cxn>
                            <a:cxn ang="0">
                              <a:pos x="53" y="21"/>
                            </a:cxn>
                            <a:cxn ang="0">
                              <a:pos x="56" y="18"/>
                            </a:cxn>
                            <a:cxn ang="0">
                              <a:pos x="56" y="18"/>
                            </a:cxn>
                            <a:cxn ang="0">
                              <a:pos x="59" y="16"/>
                            </a:cxn>
                            <a:cxn ang="0">
                              <a:pos x="59" y="13"/>
                            </a:cxn>
                            <a:cxn ang="0">
                              <a:pos x="59" y="10"/>
                            </a:cxn>
                            <a:cxn ang="0">
                              <a:pos x="59" y="10"/>
                            </a:cxn>
                            <a:cxn ang="0">
                              <a:pos x="59" y="7"/>
                            </a:cxn>
                            <a:cxn ang="0">
                              <a:pos x="56" y="5"/>
                            </a:cxn>
                            <a:cxn ang="0">
                              <a:pos x="56" y="5"/>
                            </a:cxn>
                            <a:cxn ang="0">
                              <a:pos x="53" y="3"/>
                            </a:cxn>
                            <a:cxn ang="0">
                              <a:pos x="51" y="3"/>
                            </a:cxn>
                            <a:cxn ang="0">
                              <a:pos x="45" y="0"/>
                            </a:cxn>
                            <a:cxn ang="0">
                              <a:pos x="11" y="0"/>
                            </a:cxn>
                          </a:cxnLst>
                          <a:rect l="0" t="0" r="r" b="b"/>
                          <a:pathLst>
                            <a:path w="59" h="21">
                              <a:moveTo>
                                <a:pt x="11" y="0"/>
                              </a:moveTo>
                              <a:lnTo>
                                <a:pt x="11" y="0"/>
                              </a:lnTo>
                              <a:lnTo>
                                <a:pt x="7" y="3"/>
                              </a:lnTo>
                              <a:lnTo>
                                <a:pt x="5" y="3"/>
                              </a:lnTo>
                              <a:lnTo>
                                <a:pt x="2" y="5"/>
                              </a:lnTo>
                              <a:lnTo>
                                <a:pt x="2" y="5"/>
                              </a:lnTo>
                              <a:lnTo>
                                <a:pt x="2" y="7"/>
                              </a:lnTo>
                              <a:lnTo>
                                <a:pt x="0" y="10"/>
                              </a:lnTo>
                              <a:lnTo>
                                <a:pt x="0" y="10"/>
                              </a:lnTo>
                              <a:lnTo>
                                <a:pt x="0" y="13"/>
                              </a:lnTo>
                              <a:lnTo>
                                <a:pt x="2" y="16"/>
                              </a:lnTo>
                              <a:lnTo>
                                <a:pt x="2" y="18"/>
                              </a:lnTo>
                              <a:lnTo>
                                <a:pt x="2" y="18"/>
                              </a:lnTo>
                              <a:lnTo>
                                <a:pt x="5" y="21"/>
                              </a:lnTo>
                              <a:lnTo>
                                <a:pt x="7" y="21"/>
                              </a:lnTo>
                              <a:lnTo>
                                <a:pt x="11" y="21"/>
                              </a:lnTo>
                              <a:lnTo>
                                <a:pt x="45" y="21"/>
                              </a:lnTo>
                              <a:lnTo>
                                <a:pt x="51" y="21"/>
                              </a:lnTo>
                              <a:lnTo>
                                <a:pt x="51" y="21"/>
                              </a:lnTo>
                              <a:lnTo>
                                <a:pt x="53" y="21"/>
                              </a:lnTo>
                              <a:lnTo>
                                <a:pt x="56" y="18"/>
                              </a:lnTo>
                              <a:lnTo>
                                <a:pt x="56" y="18"/>
                              </a:lnTo>
                              <a:lnTo>
                                <a:pt x="59" y="16"/>
                              </a:lnTo>
                              <a:lnTo>
                                <a:pt x="59" y="13"/>
                              </a:lnTo>
                              <a:lnTo>
                                <a:pt x="59" y="10"/>
                              </a:lnTo>
                              <a:lnTo>
                                <a:pt x="59" y="10"/>
                              </a:lnTo>
                              <a:lnTo>
                                <a:pt x="59" y="7"/>
                              </a:lnTo>
                              <a:lnTo>
                                <a:pt x="56" y="5"/>
                              </a:lnTo>
                              <a:lnTo>
                                <a:pt x="56" y="5"/>
                              </a:lnTo>
                              <a:lnTo>
                                <a:pt x="53" y="3"/>
                              </a:lnTo>
                              <a:lnTo>
                                <a:pt x="51" y="3"/>
                              </a:lnTo>
                              <a:lnTo>
                                <a:pt x="4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1" name="Line 319"/>
                        <p:cNvSpPr>
                          <a:spLocks noChangeShapeType="1"/>
                        </p:cNvSpPr>
                        <p:nvPr/>
                      </p:nvSpPr>
                      <p:spPr bwMode="auto">
                        <a:xfrm>
                          <a:off x="1533" y="3114"/>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2" name="Freeform 320"/>
                        <p:cNvSpPr>
                          <a:spLocks/>
                        </p:cNvSpPr>
                        <p:nvPr/>
                      </p:nvSpPr>
                      <p:spPr bwMode="auto">
                        <a:xfrm>
                          <a:off x="1533" y="3107"/>
                          <a:ext cx="5" cy="7"/>
                        </a:xfrm>
                        <a:custGeom>
                          <a:avLst/>
                          <a:gdLst/>
                          <a:ahLst/>
                          <a:cxnLst>
                            <a:cxn ang="0">
                              <a:pos x="0" y="29"/>
                            </a:cxn>
                            <a:cxn ang="0">
                              <a:pos x="0" y="32"/>
                            </a:cxn>
                            <a:cxn ang="0">
                              <a:pos x="0" y="35"/>
                            </a:cxn>
                            <a:cxn ang="0">
                              <a:pos x="3" y="37"/>
                            </a:cxn>
                            <a:cxn ang="0">
                              <a:pos x="3" y="37"/>
                            </a:cxn>
                            <a:cxn ang="0">
                              <a:pos x="5" y="40"/>
                            </a:cxn>
                            <a:cxn ang="0">
                              <a:pos x="5" y="40"/>
                            </a:cxn>
                            <a:cxn ang="0">
                              <a:pos x="8" y="40"/>
                            </a:cxn>
                            <a:cxn ang="0">
                              <a:pos x="11" y="40"/>
                            </a:cxn>
                            <a:cxn ang="0">
                              <a:pos x="14" y="40"/>
                            </a:cxn>
                            <a:cxn ang="0">
                              <a:pos x="14" y="40"/>
                            </a:cxn>
                            <a:cxn ang="0">
                              <a:pos x="16" y="40"/>
                            </a:cxn>
                            <a:cxn ang="0">
                              <a:pos x="19" y="37"/>
                            </a:cxn>
                            <a:cxn ang="0">
                              <a:pos x="19" y="37"/>
                            </a:cxn>
                            <a:cxn ang="0">
                              <a:pos x="22" y="35"/>
                            </a:cxn>
                            <a:cxn ang="0">
                              <a:pos x="22" y="32"/>
                            </a:cxn>
                            <a:cxn ang="0">
                              <a:pos x="22" y="13"/>
                            </a:cxn>
                            <a:cxn ang="0">
                              <a:pos x="22" y="8"/>
                            </a:cxn>
                            <a:cxn ang="0">
                              <a:pos x="22" y="5"/>
                            </a:cxn>
                            <a:cxn ang="0">
                              <a:pos x="19" y="5"/>
                            </a:cxn>
                            <a:cxn ang="0">
                              <a:pos x="19" y="2"/>
                            </a:cxn>
                            <a:cxn ang="0">
                              <a:pos x="16" y="2"/>
                            </a:cxn>
                            <a:cxn ang="0">
                              <a:pos x="14" y="0"/>
                            </a:cxn>
                            <a:cxn ang="0">
                              <a:pos x="14" y="0"/>
                            </a:cxn>
                            <a:cxn ang="0">
                              <a:pos x="11" y="0"/>
                            </a:cxn>
                            <a:cxn ang="0">
                              <a:pos x="8" y="0"/>
                            </a:cxn>
                            <a:cxn ang="0">
                              <a:pos x="5" y="0"/>
                            </a:cxn>
                            <a:cxn ang="0">
                              <a:pos x="5" y="2"/>
                            </a:cxn>
                            <a:cxn ang="0">
                              <a:pos x="3" y="2"/>
                            </a:cxn>
                            <a:cxn ang="0">
                              <a:pos x="3" y="5"/>
                            </a:cxn>
                            <a:cxn ang="0">
                              <a:pos x="0" y="5"/>
                            </a:cxn>
                            <a:cxn ang="0">
                              <a:pos x="0" y="11"/>
                            </a:cxn>
                            <a:cxn ang="0">
                              <a:pos x="0" y="29"/>
                            </a:cxn>
                          </a:cxnLst>
                          <a:rect l="0" t="0" r="r" b="b"/>
                          <a:pathLst>
                            <a:path w="22" h="40">
                              <a:moveTo>
                                <a:pt x="0" y="29"/>
                              </a:moveTo>
                              <a:lnTo>
                                <a:pt x="0" y="32"/>
                              </a:lnTo>
                              <a:lnTo>
                                <a:pt x="0" y="35"/>
                              </a:lnTo>
                              <a:lnTo>
                                <a:pt x="3" y="37"/>
                              </a:lnTo>
                              <a:lnTo>
                                <a:pt x="3" y="37"/>
                              </a:lnTo>
                              <a:lnTo>
                                <a:pt x="5" y="40"/>
                              </a:lnTo>
                              <a:lnTo>
                                <a:pt x="5" y="40"/>
                              </a:lnTo>
                              <a:lnTo>
                                <a:pt x="8" y="40"/>
                              </a:lnTo>
                              <a:lnTo>
                                <a:pt x="11" y="40"/>
                              </a:lnTo>
                              <a:lnTo>
                                <a:pt x="14" y="40"/>
                              </a:lnTo>
                              <a:lnTo>
                                <a:pt x="14" y="40"/>
                              </a:lnTo>
                              <a:lnTo>
                                <a:pt x="16" y="40"/>
                              </a:lnTo>
                              <a:lnTo>
                                <a:pt x="19" y="37"/>
                              </a:lnTo>
                              <a:lnTo>
                                <a:pt x="19" y="37"/>
                              </a:lnTo>
                              <a:lnTo>
                                <a:pt x="22" y="35"/>
                              </a:lnTo>
                              <a:lnTo>
                                <a:pt x="22" y="32"/>
                              </a:lnTo>
                              <a:lnTo>
                                <a:pt x="22" y="13"/>
                              </a:lnTo>
                              <a:lnTo>
                                <a:pt x="22" y="8"/>
                              </a:lnTo>
                              <a:lnTo>
                                <a:pt x="22" y="5"/>
                              </a:lnTo>
                              <a:lnTo>
                                <a:pt x="19" y="5"/>
                              </a:lnTo>
                              <a:lnTo>
                                <a:pt x="19" y="2"/>
                              </a:lnTo>
                              <a:lnTo>
                                <a:pt x="16" y="2"/>
                              </a:lnTo>
                              <a:lnTo>
                                <a:pt x="14" y="0"/>
                              </a:lnTo>
                              <a:lnTo>
                                <a:pt x="14" y="0"/>
                              </a:lnTo>
                              <a:lnTo>
                                <a:pt x="11" y="0"/>
                              </a:lnTo>
                              <a:lnTo>
                                <a:pt x="8" y="0"/>
                              </a:lnTo>
                              <a:lnTo>
                                <a:pt x="5" y="0"/>
                              </a:lnTo>
                              <a:lnTo>
                                <a:pt x="5" y="2"/>
                              </a:lnTo>
                              <a:lnTo>
                                <a:pt x="3" y="2"/>
                              </a:lnTo>
                              <a:lnTo>
                                <a:pt x="3"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3" name="Line 321"/>
                        <p:cNvSpPr>
                          <a:spLocks noChangeShapeType="1"/>
                        </p:cNvSpPr>
                        <p:nvPr/>
                      </p:nvSpPr>
                      <p:spPr bwMode="auto">
                        <a:xfrm>
                          <a:off x="1535" y="31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4" name="Freeform 322"/>
                        <p:cNvSpPr>
                          <a:spLocks/>
                        </p:cNvSpPr>
                        <p:nvPr/>
                      </p:nvSpPr>
                      <p:spPr bwMode="auto">
                        <a:xfrm>
                          <a:off x="1533" y="3107"/>
                          <a:ext cx="11" cy="6"/>
                        </a:xfrm>
                        <a:custGeom>
                          <a:avLst/>
                          <a:gdLst/>
                          <a:ahLst/>
                          <a:cxnLst>
                            <a:cxn ang="0">
                              <a:pos x="11" y="0"/>
                            </a:cxn>
                            <a:cxn ang="0">
                              <a:pos x="8" y="0"/>
                            </a:cxn>
                            <a:cxn ang="0">
                              <a:pos x="5" y="0"/>
                            </a:cxn>
                            <a:cxn ang="0">
                              <a:pos x="5" y="2"/>
                            </a:cxn>
                            <a:cxn ang="0">
                              <a:pos x="3" y="2"/>
                            </a:cxn>
                            <a:cxn ang="0">
                              <a:pos x="3" y="5"/>
                            </a:cxn>
                            <a:cxn ang="0">
                              <a:pos x="0" y="5"/>
                            </a:cxn>
                            <a:cxn ang="0">
                              <a:pos x="0" y="8"/>
                            </a:cxn>
                            <a:cxn ang="0">
                              <a:pos x="0" y="11"/>
                            </a:cxn>
                            <a:cxn ang="0">
                              <a:pos x="0" y="13"/>
                            </a:cxn>
                            <a:cxn ang="0">
                              <a:pos x="0" y="16"/>
                            </a:cxn>
                            <a:cxn ang="0">
                              <a:pos x="3" y="16"/>
                            </a:cxn>
                            <a:cxn ang="0">
                              <a:pos x="3" y="19"/>
                            </a:cxn>
                            <a:cxn ang="0">
                              <a:pos x="5" y="19"/>
                            </a:cxn>
                            <a:cxn ang="0">
                              <a:pos x="5" y="22"/>
                            </a:cxn>
                            <a:cxn ang="0">
                              <a:pos x="8" y="22"/>
                            </a:cxn>
                            <a:cxn ang="0">
                              <a:pos x="32" y="22"/>
                            </a:cxn>
                            <a:cxn ang="0">
                              <a:pos x="38" y="22"/>
                            </a:cxn>
                            <a:cxn ang="0">
                              <a:pos x="38" y="22"/>
                            </a:cxn>
                            <a:cxn ang="0">
                              <a:pos x="41" y="19"/>
                            </a:cxn>
                            <a:cxn ang="0">
                              <a:pos x="43" y="19"/>
                            </a:cxn>
                            <a:cxn ang="0">
                              <a:pos x="43" y="16"/>
                            </a:cxn>
                            <a:cxn ang="0">
                              <a:pos x="47" y="16"/>
                            </a:cxn>
                            <a:cxn ang="0">
                              <a:pos x="47" y="13"/>
                            </a:cxn>
                            <a:cxn ang="0">
                              <a:pos x="47" y="11"/>
                            </a:cxn>
                            <a:cxn ang="0">
                              <a:pos x="47" y="8"/>
                            </a:cxn>
                            <a:cxn ang="0">
                              <a:pos x="47" y="5"/>
                            </a:cxn>
                            <a:cxn ang="0">
                              <a:pos x="43" y="5"/>
                            </a:cxn>
                            <a:cxn ang="0">
                              <a:pos x="43" y="2"/>
                            </a:cxn>
                            <a:cxn ang="0">
                              <a:pos x="41" y="2"/>
                            </a:cxn>
                            <a:cxn ang="0">
                              <a:pos x="38" y="0"/>
                            </a:cxn>
                            <a:cxn ang="0">
                              <a:pos x="36" y="0"/>
                            </a:cxn>
                            <a:cxn ang="0">
                              <a:pos x="11" y="0"/>
                            </a:cxn>
                          </a:cxnLst>
                          <a:rect l="0" t="0" r="r" b="b"/>
                          <a:pathLst>
                            <a:path w="47" h="22">
                              <a:moveTo>
                                <a:pt x="11" y="0"/>
                              </a:moveTo>
                              <a:lnTo>
                                <a:pt x="8" y="0"/>
                              </a:lnTo>
                              <a:lnTo>
                                <a:pt x="5" y="0"/>
                              </a:lnTo>
                              <a:lnTo>
                                <a:pt x="5" y="2"/>
                              </a:lnTo>
                              <a:lnTo>
                                <a:pt x="3" y="2"/>
                              </a:lnTo>
                              <a:lnTo>
                                <a:pt x="3" y="5"/>
                              </a:lnTo>
                              <a:lnTo>
                                <a:pt x="0" y="5"/>
                              </a:lnTo>
                              <a:lnTo>
                                <a:pt x="0" y="8"/>
                              </a:lnTo>
                              <a:lnTo>
                                <a:pt x="0" y="11"/>
                              </a:lnTo>
                              <a:lnTo>
                                <a:pt x="0" y="13"/>
                              </a:lnTo>
                              <a:lnTo>
                                <a:pt x="0" y="16"/>
                              </a:lnTo>
                              <a:lnTo>
                                <a:pt x="3" y="16"/>
                              </a:lnTo>
                              <a:lnTo>
                                <a:pt x="3" y="19"/>
                              </a:lnTo>
                              <a:lnTo>
                                <a:pt x="5" y="19"/>
                              </a:lnTo>
                              <a:lnTo>
                                <a:pt x="5" y="22"/>
                              </a:lnTo>
                              <a:lnTo>
                                <a:pt x="8" y="22"/>
                              </a:lnTo>
                              <a:lnTo>
                                <a:pt x="32" y="22"/>
                              </a:lnTo>
                              <a:lnTo>
                                <a:pt x="38" y="22"/>
                              </a:lnTo>
                              <a:lnTo>
                                <a:pt x="38" y="22"/>
                              </a:lnTo>
                              <a:lnTo>
                                <a:pt x="41" y="19"/>
                              </a:lnTo>
                              <a:lnTo>
                                <a:pt x="43" y="19"/>
                              </a:lnTo>
                              <a:lnTo>
                                <a:pt x="43" y="16"/>
                              </a:lnTo>
                              <a:lnTo>
                                <a:pt x="47" y="16"/>
                              </a:lnTo>
                              <a:lnTo>
                                <a:pt x="47" y="13"/>
                              </a:lnTo>
                              <a:lnTo>
                                <a:pt x="47" y="11"/>
                              </a:lnTo>
                              <a:lnTo>
                                <a:pt x="47" y="8"/>
                              </a:lnTo>
                              <a:lnTo>
                                <a:pt x="47" y="5"/>
                              </a:lnTo>
                              <a:lnTo>
                                <a:pt x="43" y="5"/>
                              </a:lnTo>
                              <a:lnTo>
                                <a:pt x="43" y="2"/>
                              </a:lnTo>
                              <a:lnTo>
                                <a:pt x="41" y="2"/>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5" name="Line 323"/>
                        <p:cNvSpPr>
                          <a:spLocks noChangeShapeType="1"/>
                        </p:cNvSpPr>
                        <p:nvPr/>
                      </p:nvSpPr>
                      <p:spPr bwMode="auto">
                        <a:xfrm>
                          <a:off x="1538" y="31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6" name="Freeform 324"/>
                        <p:cNvSpPr>
                          <a:spLocks/>
                        </p:cNvSpPr>
                        <p:nvPr/>
                      </p:nvSpPr>
                      <p:spPr bwMode="auto">
                        <a:xfrm>
                          <a:off x="1538" y="3102"/>
                          <a:ext cx="6" cy="11"/>
                        </a:xfrm>
                        <a:custGeom>
                          <a:avLst/>
                          <a:gdLst/>
                          <a:ahLst/>
                          <a:cxnLst>
                            <a:cxn ang="0">
                              <a:pos x="0" y="31"/>
                            </a:cxn>
                            <a:cxn ang="0">
                              <a:pos x="0" y="33"/>
                            </a:cxn>
                            <a:cxn ang="0">
                              <a:pos x="0" y="36"/>
                            </a:cxn>
                            <a:cxn ang="0">
                              <a:pos x="2" y="36"/>
                            </a:cxn>
                            <a:cxn ang="0">
                              <a:pos x="2" y="39"/>
                            </a:cxn>
                            <a:cxn ang="0">
                              <a:pos x="5" y="39"/>
                            </a:cxn>
                            <a:cxn ang="0">
                              <a:pos x="5" y="42"/>
                            </a:cxn>
                            <a:cxn ang="0">
                              <a:pos x="7" y="42"/>
                            </a:cxn>
                            <a:cxn ang="0">
                              <a:pos x="11" y="42"/>
                            </a:cxn>
                            <a:cxn ang="0">
                              <a:pos x="13" y="42"/>
                            </a:cxn>
                            <a:cxn ang="0">
                              <a:pos x="13" y="42"/>
                            </a:cxn>
                            <a:cxn ang="0">
                              <a:pos x="16" y="39"/>
                            </a:cxn>
                            <a:cxn ang="0">
                              <a:pos x="18" y="39"/>
                            </a:cxn>
                            <a:cxn ang="0">
                              <a:pos x="18" y="36"/>
                            </a:cxn>
                            <a:cxn ang="0">
                              <a:pos x="22" y="36"/>
                            </a:cxn>
                            <a:cxn ang="0">
                              <a:pos x="22" y="33"/>
                            </a:cxn>
                            <a:cxn ang="0">
                              <a:pos x="22" y="15"/>
                            </a:cxn>
                            <a:cxn ang="0">
                              <a:pos x="22" y="9"/>
                            </a:cxn>
                            <a:cxn ang="0">
                              <a:pos x="22" y="6"/>
                            </a:cxn>
                            <a:cxn ang="0">
                              <a:pos x="18" y="4"/>
                            </a:cxn>
                            <a:cxn ang="0">
                              <a:pos x="18" y="4"/>
                            </a:cxn>
                            <a:cxn ang="0">
                              <a:pos x="16" y="0"/>
                            </a:cxn>
                            <a:cxn ang="0">
                              <a:pos x="13" y="0"/>
                            </a:cxn>
                            <a:cxn ang="0">
                              <a:pos x="13" y="0"/>
                            </a:cxn>
                            <a:cxn ang="0">
                              <a:pos x="11" y="0"/>
                            </a:cxn>
                            <a:cxn ang="0">
                              <a:pos x="7" y="0"/>
                            </a:cxn>
                            <a:cxn ang="0">
                              <a:pos x="5" y="0"/>
                            </a:cxn>
                            <a:cxn ang="0">
                              <a:pos x="5" y="0"/>
                            </a:cxn>
                            <a:cxn ang="0">
                              <a:pos x="2" y="4"/>
                            </a:cxn>
                            <a:cxn ang="0">
                              <a:pos x="2" y="4"/>
                            </a:cxn>
                            <a:cxn ang="0">
                              <a:pos x="0" y="6"/>
                            </a:cxn>
                            <a:cxn ang="0">
                              <a:pos x="0" y="11"/>
                            </a:cxn>
                            <a:cxn ang="0">
                              <a:pos x="0" y="31"/>
                            </a:cxn>
                          </a:cxnLst>
                          <a:rect l="0" t="0" r="r" b="b"/>
                          <a:pathLst>
                            <a:path w="22" h="42">
                              <a:moveTo>
                                <a:pt x="0" y="31"/>
                              </a:moveTo>
                              <a:lnTo>
                                <a:pt x="0" y="33"/>
                              </a:lnTo>
                              <a:lnTo>
                                <a:pt x="0" y="36"/>
                              </a:lnTo>
                              <a:lnTo>
                                <a:pt x="2" y="36"/>
                              </a:lnTo>
                              <a:lnTo>
                                <a:pt x="2" y="39"/>
                              </a:lnTo>
                              <a:lnTo>
                                <a:pt x="5" y="39"/>
                              </a:lnTo>
                              <a:lnTo>
                                <a:pt x="5" y="42"/>
                              </a:lnTo>
                              <a:lnTo>
                                <a:pt x="7" y="42"/>
                              </a:lnTo>
                              <a:lnTo>
                                <a:pt x="11" y="42"/>
                              </a:lnTo>
                              <a:lnTo>
                                <a:pt x="13" y="42"/>
                              </a:lnTo>
                              <a:lnTo>
                                <a:pt x="13" y="42"/>
                              </a:lnTo>
                              <a:lnTo>
                                <a:pt x="16" y="39"/>
                              </a:lnTo>
                              <a:lnTo>
                                <a:pt x="18" y="39"/>
                              </a:lnTo>
                              <a:lnTo>
                                <a:pt x="18" y="36"/>
                              </a:lnTo>
                              <a:lnTo>
                                <a:pt x="22" y="36"/>
                              </a:lnTo>
                              <a:lnTo>
                                <a:pt x="22" y="33"/>
                              </a:lnTo>
                              <a:lnTo>
                                <a:pt x="22" y="15"/>
                              </a:lnTo>
                              <a:lnTo>
                                <a:pt x="22" y="9"/>
                              </a:lnTo>
                              <a:lnTo>
                                <a:pt x="22" y="6"/>
                              </a:lnTo>
                              <a:lnTo>
                                <a:pt x="18" y="4"/>
                              </a:lnTo>
                              <a:lnTo>
                                <a:pt x="18" y="4"/>
                              </a:lnTo>
                              <a:lnTo>
                                <a:pt x="16" y="0"/>
                              </a:lnTo>
                              <a:lnTo>
                                <a:pt x="13" y="0"/>
                              </a:lnTo>
                              <a:lnTo>
                                <a:pt x="13" y="0"/>
                              </a:lnTo>
                              <a:lnTo>
                                <a:pt x="11" y="0"/>
                              </a:lnTo>
                              <a:lnTo>
                                <a:pt x="7" y="0"/>
                              </a:lnTo>
                              <a:lnTo>
                                <a:pt x="5" y="0"/>
                              </a:lnTo>
                              <a:lnTo>
                                <a:pt x="5" y="0"/>
                              </a:lnTo>
                              <a:lnTo>
                                <a:pt x="2" y="4"/>
                              </a:lnTo>
                              <a:lnTo>
                                <a:pt x="2" y="4"/>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7" name="Line 325"/>
                        <p:cNvSpPr>
                          <a:spLocks noChangeShapeType="1"/>
                        </p:cNvSpPr>
                        <p:nvPr/>
                      </p:nvSpPr>
                      <p:spPr bwMode="auto">
                        <a:xfrm>
                          <a:off x="1541" y="31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8" name="Freeform 326"/>
                        <p:cNvSpPr>
                          <a:spLocks/>
                        </p:cNvSpPr>
                        <p:nvPr/>
                      </p:nvSpPr>
                      <p:spPr bwMode="auto">
                        <a:xfrm>
                          <a:off x="1538" y="3102"/>
                          <a:ext cx="19" cy="6"/>
                        </a:xfrm>
                        <a:custGeom>
                          <a:avLst/>
                          <a:gdLst/>
                          <a:ahLst/>
                          <a:cxnLst>
                            <a:cxn ang="0">
                              <a:pos x="11" y="0"/>
                            </a:cxn>
                            <a:cxn ang="0">
                              <a:pos x="7" y="0"/>
                            </a:cxn>
                            <a:cxn ang="0">
                              <a:pos x="5" y="0"/>
                            </a:cxn>
                            <a:cxn ang="0">
                              <a:pos x="5" y="0"/>
                            </a:cxn>
                            <a:cxn ang="0">
                              <a:pos x="2" y="4"/>
                            </a:cxn>
                            <a:cxn ang="0">
                              <a:pos x="2" y="4"/>
                            </a:cxn>
                            <a:cxn ang="0">
                              <a:pos x="0" y="6"/>
                            </a:cxn>
                            <a:cxn ang="0">
                              <a:pos x="0" y="9"/>
                            </a:cxn>
                            <a:cxn ang="0">
                              <a:pos x="0" y="11"/>
                            </a:cxn>
                            <a:cxn ang="0">
                              <a:pos x="0" y="11"/>
                            </a:cxn>
                            <a:cxn ang="0">
                              <a:pos x="0" y="15"/>
                            </a:cxn>
                            <a:cxn ang="0">
                              <a:pos x="2" y="17"/>
                            </a:cxn>
                            <a:cxn ang="0">
                              <a:pos x="2" y="17"/>
                            </a:cxn>
                            <a:cxn ang="0">
                              <a:pos x="5" y="20"/>
                            </a:cxn>
                            <a:cxn ang="0">
                              <a:pos x="5" y="20"/>
                            </a:cxn>
                            <a:cxn ang="0">
                              <a:pos x="7" y="22"/>
                            </a:cxn>
                            <a:cxn ang="0">
                              <a:pos x="33" y="22"/>
                            </a:cxn>
                            <a:cxn ang="0">
                              <a:pos x="38" y="22"/>
                            </a:cxn>
                            <a:cxn ang="0">
                              <a:pos x="38" y="20"/>
                            </a:cxn>
                            <a:cxn ang="0">
                              <a:pos x="40" y="20"/>
                            </a:cxn>
                            <a:cxn ang="0">
                              <a:pos x="42" y="17"/>
                            </a:cxn>
                            <a:cxn ang="0">
                              <a:pos x="42" y="17"/>
                            </a:cxn>
                            <a:cxn ang="0">
                              <a:pos x="46" y="15"/>
                            </a:cxn>
                            <a:cxn ang="0">
                              <a:pos x="46" y="11"/>
                            </a:cxn>
                            <a:cxn ang="0">
                              <a:pos x="46" y="11"/>
                            </a:cxn>
                            <a:cxn ang="0">
                              <a:pos x="46" y="9"/>
                            </a:cxn>
                            <a:cxn ang="0">
                              <a:pos x="46" y="6"/>
                            </a:cxn>
                            <a:cxn ang="0">
                              <a:pos x="42" y="4"/>
                            </a:cxn>
                            <a:cxn ang="0">
                              <a:pos x="42" y="4"/>
                            </a:cxn>
                            <a:cxn ang="0">
                              <a:pos x="40" y="0"/>
                            </a:cxn>
                            <a:cxn ang="0">
                              <a:pos x="38" y="0"/>
                            </a:cxn>
                            <a:cxn ang="0">
                              <a:pos x="35" y="0"/>
                            </a:cxn>
                            <a:cxn ang="0">
                              <a:pos x="11" y="0"/>
                            </a:cxn>
                          </a:cxnLst>
                          <a:rect l="0" t="0" r="r" b="b"/>
                          <a:pathLst>
                            <a:path w="46" h="22">
                              <a:moveTo>
                                <a:pt x="11" y="0"/>
                              </a:moveTo>
                              <a:lnTo>
                                <a:pt x="7" y="0"/>
                              </a:lnTo>
                              <a:lnTo>
                                <a:pt x="5" y="0"/>
                              </a:lnTo>
                              <a:lnTo>
                                <a:pt x="5" y="0"/>
                              </a:lnTo>
                              <a:lnTo>
                                <a:pt x="2" y="4"/>
                              </a:lnTo>
                              <a:lnTo>
                                <a:pt x="2" y="4"/>
                              </a:lnTo>
                              <a:lnTo>
                                <a:pt x="0" y="6"/>
                              </a:lnTo>
                              <a:lnTo>
                                <a:pt x="0" y="9"/>
                              </a:lnTo>
                              <a:lnTo>
                                <a:pt x="0" y="11"/>
                              </a:lnTo>
                              <a:lnTo>
                                <a:pt x="0" y="11"/>
                              </a:lnTo>
                              <a:lnTo>
                                <a:pt x="0" y="15"/>
                              </a:lnTo>
                              <a:lnTo>
                                <a:pt x="2" y="17"/>
                              </a:lnTo>
                              <a:lnTo>
                                <a:pt x="2" y="17"/>
                              </a:lnTo>
                              <a:lnTo>
                                <a:pt x="5" y="20"/>
                              </a:lnTo>
                              <a:lnTo>
                                <a:pt x="5" y="20"/>
                              </a:lnTo>
                              <a:lnTo>
                                <a:pt x="7" y="22"/>
                              </a:lnTo>
                              <a:lnTo>
                                <a:pt x="33" y="22"/>
                              </a:lnTo>
                              <a:lnTo>
                                <a:pt x="38" y="22"/>
                              </a:lnTo>
                              <a:lnTo>
                                <a:pt x="38" y="20"/>
                              </a:lnTo>
                              <a:lnTo>
                                <a:pt x="40" y="20"/>
                              </a:lnTo>
                              <a:lnTo>
                                <a:pt x="42" y="17"/>
                              </a:lnTo>
                              <a:lnTo>
                                <a:pt x="42" y="17"/>
                              </a:lnTo>
                              <a:lnTo>
                                <a:pt x="46" y="15"/>
                              </a:lnTo>
                              <a:lnTo>
                                <a:pt x="46" y="11"/>
                              </a:lnTo>
                              <a:lnTo>
                                <a:pt x="46" y="11"/>
                              </a:lnTo>
                              <a:lnTo>
                                <a:pt x="46" y="9"/>
                              </a:lnTo>
                              <a:lnTo>
                                <a:pt x="46" y="6"/>
                              </a:lnTo>
                              <a:lnTo>
                                <a:pt x="42" y="4"/>
                              </a:lnTo>
                              <a:lnTo>
                                <a:pt x="42" y="4"/>
                              </a:lnTo>
                              <a:lnTo>
                                <a:pt x="40"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19" name="Line 327"/>
                        <p:cNvSpPr>
                          <a:spLocks noChangeShapeType="1"/>
                        </p:cNvSpPr>
                        <p:nvPr/>
                      </p:nvSpPr>
                      <p:spPr bwMode="auto">
                        <a:xfrm>
                          <a:off x="1544" y="31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0" name="Freeform 328"/>
                        <p:cNvSpPr>
                          <a:spLocks/>
                        </p:cNvSpPr>
                        <p:nvPr/>
                      </p:nvSpPr>
                      <p:spPr bwMode="auto">
                        <a:xfrm>
                          <a:off x="1544" y="3097"/>
                          <a:ext cx="6" cy="11"/>
                        </a:xfrm>
                        <a:custGeom>
                          <a:avLst/>
                          <a:gdLst/>
                          <a:ahLst/>
                          <a:cxnLst>
                            <a:cxn ang="0">
                              <a:pos x="0" y="32"/>
                            </a:cxn>
                            <a:cxn ang="0">
                              <a:pos x="0" y="32"/>
                            </a:cxn>
                            <a:cxn ang="0">
                              <a:pos x="0" y="36"/>
                            </a:cxn>
                            <a:cxn ang="0">
                              <a:pos x="3" y="38"/>
                            </a:cxn>
                            <a:cxn ang="0">
                              <a:pos x="3" y="38"/>
                            </a:cxn>
                            <a:cxn ang="0">
                              <a:pos x="5" y="41"/>
                            </a:cxn>
                            <a:cxn ang="0">
                              <a:pos x="5" y="41"/>
                            </a:cxn>
                            <a:cxn ang="0">
                              <a:pos x="9" y="43"/>
                            </a:cxn>
                            <a:cxn ang="0">
                              <a:pos x="11" y="43"/>
                            </a:cxn>
                            <a:cxn ang="0">
                              <a:pos x="14" y="43"/>
                            </a:cxn>
                            <a:cxn ang="0">
                              <a:pos x="14" y="41"/>
                            </a:cxn>
                            <a:cxn ang="0">
                              <a:pos x="16" y="41"/>
                            </a:cxn>
                            <a:cxn ang="0">
                              <a:pos x="18" y="38"/>
                            </a:cxn>
                            <a:cxn ang="0">
                              <a:pos x="18" y="38"/>
                            </a:cxn>
                            <a:cxn ang="0">
                              <a:pos x="22" y="36"/>
                            </a:cxn>
                            <a:cxn ang="0">
                              <a:pos x="22" y="32"/>
                            </a:cxn>
                            <a:cxn ang="0">
                              <a:pos x="22" y="14"/>
                            </a:cxn>
                            <a:cxn ang="0">
                              <a:pos x="22" y="8"/>
                            </a:cxn>
                            <a:cxn ang="0">
                              <a:pos x="22" y="8"/>
                            </a:cxn>
                            <a:cxn ang="0">
                              <a:pos x="18" y="5"/>
                            </a:cxn>
                            <a:cxn ang="0">
                              <a:pos x="18" y="3"/>
                            </a:cxn>
                            <a:cxn ang="0">
                              <a:pos x="16" y="3"/>
                            </a:cxn>
                            <a:cxn ang="0">
                              <a:pos x="14" y="3"/>
                            </a:cxn>
                            <a:cxn ang="0">
                              <a:pos x="14" y="0"/>
                            </a:cxn>
                            <a:cxn ang="0">
                              <a:pos x="11" y="0"/>
                            </a:cxn>
                            <a:cxn ang="0">
                              <a:pos x="9" y="0"/>
                            </a:cxn>
                            <a:cxn ang="0">
                              <a:pos x="5" y="3"/>
                            </a:cxn>
                            <a:cxn ang="0">
                              <a:pos x="5" y="3"/>
                            </a:cxn>
                            <a:cxn ang="0">
                              <a:pos x="3" y="3"/>
                            </a:cxn>
                            <a:cxn ang="0">
                              <a:pos x="3" y="5"/>
                            </a:cxn>
                            <a:cxn ang="0">
                              <a:pos x="0" y="8"/>
                            </a:cxn>
                            <a:cxn ang="0">
                              <a:pos x="0" y="14"/>
                            </a:cxn>
                            <a:cxn ang="0">
                              <a:pos x="0" y="32"/>
                            </a:cxn>
                          </a:cxnLst>
                          <a:rect l="0" t="0" r="r" b="b"/>
                          <a:pathLst>
                            <a:path w="22" h="43">
                              <a:moveTo>
                                <a:pt x="0" y="32"/>
                              </a:moveTo>
                              <a:lnTo>
                                <a:pt x="0" y="32"/>
                              </a:lnTo>
                              <a:lnTo>
                                <a:pt x="0" y="36"/>
                              </a:lnTo>
                              <a:lnTo>
                                <a:pt x="3" y="38"/>
                              </a:lnTo>
                              <a:lnTo>
                                <a:pt x="3" y="38"/>
                              </a:lnTo>
                              <a:lnTo>
                                <a:pt x="5" y="41"/>
                              </a:lnTo>
                              <a:lnTo>
                                <a:pt x="5" y="41"/>
                              </a:lnTo>
                              <a:lnTo>
                                <a:pt x="9" y="43"/>
                              </a:lnTo>
                              <a:lnTo>
                                <a:pt x="11" y="43"/>
                              </a:lnTo>
                              <a:lnTo>
                                <a:pt x="14" y="43"/>
                              </a:lnTo>
                              <a:lnTo>
                                <a:pt x="14" y="41"/>
                              </a:lnTo>
                              <a:lnTo>
                                <a:pt x="16" y="41"/>
                              </a:lnTo>
                              <a:lnTo>
                                <a:pt x="18" y="38"/>
                              </a:lnTo>
                              <a:lnTo>
                                <a:pt x="18" y="38"/>
                              </a:lnTo>
                              <a:lnTo>
                                <a:pt x="22" y="36"/>
                              </a:lnTo>
                              <a:lnTo>
                                <a:pt x="22" y="32"/>
                              </a:lnTo>
                              <a:lnTo>
                                <a:pt x="22" y="14"/>
                              </a:lnTo>
                              <a:lnTo>
                                <a:pt x="22" y="8"/>
                              </a:lnTo>
                              <a:lnTo>
                                <a:pt x="22" y="8"/>
                              </a:lnTo>
                              <a:lnTo>
                                <a:pt x="18" y="5"/>
                              </a:lnTo>
                              <a:lnTo>
                                <a:pt x="18" y="3"/>
                              </a:lnTo>
                              <a:lnTo>
                                <a:pt x="16" y="3"/>
                              </a:lnTo>
                              <a:lnTo>
                                <a:pt x="14" y="3"/>
                              </a:lnTo>
                              <a:lnTo>
                                <a:pt x="14" y="0"/>
                              </a:lnTo>
                              <a:lnTo>
                                <a:pt x="11" y="0"/>
                              </a:lnTo>
                              <a:lnTo>
                                <a:pt x="9" y="0"/>
                              </a:lnTo>
                              <a:lnTo>
                                <a:pt x="5" y="3"/>
                              </a:lnTo>
                              <a:lnTo>
                                <a:pt x="5" y="3"/>
                              </a:lnTo>
                              <a:lnTo>
                                <a:pt x="3" y="3"/>
                              </a:lnTo>
                              <a:lnTo>
                                <a:pt x="3"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1" name="Line 329"/>
                        <p:cNvSpPr>
                          <a:spLocks noChangeShapeType="1"/>
                        </p:cNvSpPr>
                        <p:nvPr/>
                      </p:nvSpPr>
                      <p:spPr bwMode="auto">
                        <a:xfrm>
                          <a:off x="1547" y="309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2" name="Freeform 330"/>
                        <p:cNvSpPr>
                          <a:spLocks/>
                        </p:cNvSpPr>
                        <p:nvPr/>
                      </p:nvSpPr>
                      <p:spPr bwMode="auto">
                        <a:xfrm>
                          <a:off x="1544" y="3097"/>
                          <a:ext cx="13" cy="5"/>
                        </a:xfrm>
                        <a:custGeom>
                          <a:avLst/>
                          <a:gdLst/>
                          <a:ahLst/>
                          <a:cxnLst>
                            <a:cxn ang="0">
                              <a:pos x="11" y="0"/>
                            </a:cxn>
                            <a:cxn ang="0">
                              <a:pos x="9" y="0"/>
                            </a:cxn>
                            <a:cxn ang="0">
                              <a:pos x="5" y="3"/>
                            </a:cxn>
                            <a:cxn ang="0">
                              <a:pos x="5" y="3"/>
                            </a:cxn>
                            <a:cxn ang="0">
                              <a:pos x="3" y="3"/>
                            </a:cxn>
                            <a:cxn ang="0">
                              <a:pos x="3" y="5"/>
                            </a:cxn>
                            <a:cxn ang="0">
                              <a:pos x="0" y="8"/>
                            </a:cxn>
                            <a:cxn ang="0">
                              <a:pos x="0" y="8"/>
                            </a:cxn>
                            <a:cxn ang="0">
                              <a:pos x="0" y="10"/>
                            </a:cxn>
                            <a:cxn ang="0">
                              <a:pos x="0" y="14"/>
                            </a:cxn>
                            <a:cxn ang="0">
                              <a:pos x="0" y="16"/>
                            </a:cxn>
                            <a:cxn ang="0">
                              <a:pos x="3" y="16"/>
                            </a:cxn>
                            <a:cxn ang="0">
                              <a:pos x="3" y="19"/>
                            </a:cxn>
                            <a:cxn ang="0">
                              <a:pos x="5" y="21"/>
                            </a:cxn>
                            <a:cxn ang="0">
                              <a:pos x="5" y="21"/>
                            </a:cxn>
                            <a:cxn ang="0">
                              <a:pos x="9" y="21"/>
                            </a:cxn>
                            <a:cxn ang="0">
                              <a:pos x="33" y="21"/>
                            </a:cxn>
                            <a:cxn ang="0">
                              <a:pos x="38" y="21"/>
                            </a:cxn>
                            <a:cxn ang="0">
                              <a:pos x="38" y="21"/>
                            </a:cxn>
                            <a:cxn ang="0">
                              <a:pos x="40" y="21"/>
                            </a:cxn>
                            <a:cxn ang="0">
                              <a:pos x="43" y="19"/>
                            </a:cxn>
                            <a:cxn ang="0">
                              <a:pos x="43" y="16"/>
                            </a:cxn>
                            <a:cxn ang="0">
                              <a:pos x="46" y="16"/>
                            </a:cxn>
                            <a:cxn ang="0">
                              <a:pos x="46" y="14"/>
                            </a:cxn>
                            <a:cxn ang="0">
                              <a:pos x="46" y="10"/>
                            </a:cxn>
                            <a:cxn ang="0">
                              <a:pos x="46" y="8"/>
                            </a:cxn>
                            <a:cxn ang="0">
                              <a:pos x="46" y="8"/>
                            </a:cxn>
                            <a:cxn ang="0">
                              <a:pos x="43" y="5"/>
                            </a:cxn>
                            <a:cxn ang="0">
                              <a:pos x="43" y="3"/>
                            </a:cxn>
                            <a:cxn ang="0">
                              <a:pos x="40" y="3"/>
                            </a:cxn>
                            <a:cxn ang="0">
                              <a:pos x="38" y="3"/>
                            </a:cxn>
                            <a:cxn ang="0">
                              <a:pos x="35" y="0"/>
                            </a:cxn>
                            <a:cxn ang="0">
                              <a:pos x="11" y="0"/>
                            </a:cxn>
                          </a:cxnLst>
                          <a:rect l="0" t="0" r="r" b="b"/>
                          <a:pathLst>
                            <a:path w="46" h="21">
                              <a:moveTo>
                                <a:pt x="11" y="0"/>
                              </a:moveTo>
                              <a:lnTo>
                                <a:pt x="9" y="0"/>
                              </a:lnTo>
                              <a:lnTo>
                                <a:pt x="5" y="3"/>
                              </a:lnTo>
                              <a:lnTo>
                                <a:pt x="5" y="3"/>
                              </a:lnTo>
                              <a:lnTo>
                                <a:pt x="3" y="3"/>
                              </a:lnTo>
                              <a:lnTo>
                                <a:pt x="3" y="5"/>
                              </a:lnTo>
                              <a:lnTo>
                                <a:pt x="0" y="8"/>
                              </a:lnTo>
                              <a:lnTo>
                                <a:pt x="0" y="8"/>
                              </a:lnTo>
                              <a:lnTo>
                                <a:pt x="0" y="10"/>
                              </a:lnTo>
                              <a:lnTo>
                                <a:pt x="0" y="14"/>
                              </a:lnTo>
                              <a:lnTo>
                                <a:pt x="0" y="16"/>
                              </a:lnTo>
                              <a:lnTo>
                                <a:pt x="3" y="16"/>
                              </a:lnTo>
                              <a:lnTo>
                                <a:pt x="3" y="19"/>
                              </a:lnTo>
                              <a:lnTo>
                                <a:pt x="5" y="21"/>
                              </a:lnTo>
                              <a:lnTo>
                                <a:pt x="5" y="21"/>
                              </a:lnTo>
                              <a:lnTo>
                                <a:pt x="9" y="21"/>
                              </a:lnTo>
                              <a:lnTo>
                                <a:pt x="33" y="21"/>
                              </a:lnTo>
                              <a:lnTo>
                                <a:pt x="38" y="21"/>
                              </a:lnTo>
                              <a:lnTo>
                                <a:pt x="38" y="21"/>
                              </a:lnTo>
                              <a:lnTo>
                                <a:pt x="40" y="21"/>
                              </a:lnTo>
                              <a:lnTo>
                                <a:pt x="43" y="19"/>
                              </a:lnTo>
                              <a:lnTo>
                                <a:pt x="43" y="16"/>
                              </a:lnTo>
                              <a:lnTo>
                                <a:pt x="46" y="16"/>
                              </a:lnTo>
                              <a:lnTo>
                                <a:pt x="46" y="14"/>
                              </a:lnTo>
                              <a:lnTo>
                                <a:pt x="46" y="10"/>
                              </a:lnTo>
                              <a:lnTo>
                                <a:pt x="46" y="8"/>
                              </a:lnTo>
                              <a:lnTo>
                                <a:pt x="46" y="8"/>
                              </a:lnTo>
                              <a:lnTo>
                                <a:pt x="43" y="5"/>
                              </a:lnTo>
                              <a:lnTo>
                                <a:pt x="43" y="3"/>
                              </a:lnTo>
                              <a:lnTo>
                                <a:pt x="40" y="3"/>
                              </a:lnTo>
                              <a:lnTo>
                                <a:pt x="38"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3" name="Line 331"/>
                        <p:cNvSpPr>
                          <a:spLocks noChangeShapeType="1"/>
                        </p:cNvSpPr>
                        <p:nvPr/>
                      </p:nvSpPr>
                      <p:spPr bwMode="auto">
                        <a:xfrm>
                          <a:off x="1550" y="31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4" name="Freeform 332"/>
                        <p:cNvSpPr>
                          <a:spLocks/>
                        </p:cNvSpPr>
                        <p:nvPr/>
                      </p:nvSpPr>
                      <p:spPr bwMode="auto">
                        <a:xfrm>
                          <a:off x="1550" y="3087"/>
                          <a:ext cx="6" cy="15"/>
                        </a:xfrm>
                        <a:custGeom>
                          <a:avLst/>
                          <a:gdLst/>
                          <a:ahLst/>
                          <a:cxnLst>
                            <a:cxn ang="0">
                              <a:pos x="0" y="51"/>
                            </a:cxn>
                            <a:cxn ang="0">
                              <a:pos x="0" y="55"/>
                            </a:cxn>
                            <a:cxn ang="0">
                              <a:pos x="0" y="57"/>
                            </a:cxn>
                            <a:cxn ang="0">
                              <a:pos x="3" y="57"/>
                            </a:cxn>
                            <a:cxn ang="0">
                              <a:pos x="3" y="60"/>
                            </a:cxn>
                            <a:cxn ang="0">
                              <a:pos x="5" y="62"/>
                            </a:cxn>
                            <a:cxn ang="0">
                              <a:pos x="5" y="62"/>
                            </a:cxn>
                            <a:cxn ang="0">
                              <a:pos x="9" y="62"/>
                            </a:cxn>
                            <a:cxn ang="0">
                              <a:pos x="11" y="62"/>
                            </a:cxn>
                            <a:cxn ang="0">
                              <a:pos x="14" y="62"/>
                            </a:cxn>
                            <a:cxn ang="0">
                              <a:pos x="14" y="62"/>
                            </a:cxn>
                            <a:cxn ang="0">
                              <a:pos x="16" y="62"/>
                            </a:cxn>
                            <a:cxn ang="0">
                              <a:pos x="19" y="60"/>
                            </a:cxn>
                            <a:cxn ang="0">
                              <a:pos x="19" y="57"/>
                            </a:cxn>
                            <a:cxn ang="0">
                              <a:pos x="22" y="57"/>
                            </a:cxn>
                            <a:cxn ang="0">
                              <a:pos x="22" y="55"/>
                            </a:cxn>
                            <a:cxn ang="0">
                              <a:pos x="22" y="17"/>
                            </a:cxn>
                            <a:cxn ang="0">
                              <a:pos x="22" y="11"/>
                            </a:cxn>
                            <a:cxn ang="0">
                              <a:pos x="22" y="9"/>
                            </a:cxn>
                            <a:cxn ang="0">
                              <a:pos x="19" y="6"/>
                            </a:cxn>
                            <a:cxn ang="0">
                              <a:pos x="19" y="6"/>
                            </a:cxn>
                            <a:cxn ang="0">
                              <a:pos x="16" y="3"/>
                            </a:cxn>
                            <a:cxn ang="0">
                              <a:pos x="14" y="3"/>
                            </a:cxn>
                            <a:cxn ang="0">
                              <a:pos x="14" y="3"/>
                            </a:cxn>
                            <a:cxn ang="0">
                              <a:pos x="11" y="0"/>
                            </a:cxn>
                            <a:cxn ang="0">
                              <a:pos x="9" y="3"/>
                            </a:cxn>
                            <a:cxn ang="0">
                              <a:pos x="5" y="3"/>
                            </a:cxn>
                            <a:cxn ang="0">
                              <a:pos x="5" y="3"/>
                            </a:cxn>
                            <a:cxn ang="0">
                              <a:pos x="3" y="6"/>
                            </a:cxn>
                            <a:cxn ang="0">
                              <a:pos x="3" y="6"/>
                            </a:cxn>
                            <a:cxn ang="0">
                              <a:pos x="0" y="9"/>
                            </a:cxn>
                            <a:cxn ang="0">
                              <a:pos x="0" y="14"/>
                            </a:cxn>
                            <a:cxn ang="0">
                              <a:pos x="0" y="51"/>
                            </a:cxn>
                          </a:cxnLst>
                          <a:rect l="0" t="0" r="r" b="b"/>
                          <a:pathLst>
                            <a:path w="22" h="62">
                              <a:moveTo>
                                <a:pt x="0" y="51"/>
                              </a:moveTo>
                              <a:lnTo>
                                <a:pt x="0" y="55"/>
                              </a:lnTo>
                              <a:lnTo>
                                <a:pt x="0" y="57"/>
                              </a:lnTo>
                              <a:lnTo>
                                <a:pt x="3" y="57"/>
                              </a:lnTo>
                              <a:lnTo>
                                <a:pt x="3" y="60"/>
                              </a:lnTo>
                              <a:lnTo>
                                <a:pt x="5" y="62"/>
                              </a:lnTo>
                              <a:lnTo>
                                <a:pt x="5" y="62"/>
                              </a:lnTo>
                              <a:lnTo>
                                <a:pt x="9" y="62"/>
                              </a:lnTo>
                              <a:lnTo>
                                <a:pt x="11" y="62"/>
                              </a:lnTo>
                              <a:lnTo>
                                <a:pt x="14" y="62"/>
                              </a:lnTo>
                              <a:lnTo>
                                <a:pt x="14" y="62"/>
                              </a:lnTo>
                              <a:lnTo>
                                <a:pt x="16" y="62"/>
                              </a:lnTo>
                              <a:lnTo>
                                <a:pt x="19" y="60"/>
                              </a:lnTo>
                              <a:lnTo>
                                <a:pt x="19" y="57"/>
                              </a:lnTo>
                              <a:lnTo>
                                <a:pt x="22" y="57"/>
                              </a:lnTo>
                              <a:lnTo>
                                <a:pt x="22" y="55"/>
                              </a:lnTo>
                              <a:lnTo>
                                <a:pt x="22" y="17"/>
                              </a:lnTo>
                              <a:lnTo>
                                <a:pt x="22" y="11"/>
                              </a:lnTo>
                              <a:lnTo>
                                <a:pt x="22" y="9"/>
                              </a:lnTo>
                              <a:lnTo>
                                <a:pt x="19" y="6"/>
                              </a:lnTo>
                              <a:lnTo>
                                <a:pt x="19" y="6"/>
                              </a:lnTo>
                              <a:lnTo>
                                <a:pt x="16" y="3"/>
                              </a:lnTo>
                              <a:lnTo>
                                <a:pt x="14" y="3"/>
                              </a:lnTo>
                              <a:lnTo>
                                <a:pt x="14" y="3"/>
                              </a:lnTo>
                              <a:lnTo>
                                <a:pt x="11" y="0"/>
                              </a:lnTo>
                              <a:lnTo>
                                <a:pt x="9" y="3"/>
                              </a:lnTo>
                              <a:lnTo>
                                <a:pt x="5" y="3"/>
                              </a:lnTo>
                              <a:lnTo>
                                <a:pt x="5" y="3"/>
                              </a:lnTo>
                              <a:lnTo>
                                <a:pt x="3" y="6"/>
                              </a:lnTo>
                              <a:lnTo>
                                <a:pt x="3" y="6"/>
                              </a:lnTo>
                              <a:lnTo>
                                <a:pt x="0" y="9"/>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5" name="Line 333"/>
                        <p:cNvSpPr>
                          <a:spLocks noChangeShapeType="1"/>
                        </p:cNvSpPr>
                        <p:nvPr/>
                      </p:nvSpPr>
                      <p:spPr bwMode="auto">
                        <a:xfrm>
                          <a:off x="1553" y="30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6" name="Freeform 334"/>
                        <p:cNvSpPr>
                          <a:spLocks/>
                        </p:cNvSpPr>
                        <p:nvPr/>
                      </p:nvSpPr>
                      <p:spPr bwMode="auto">
                        <a:xfrm>
                          <a:off x="1550" y="3087"/>
                          <a:ext cx="6" cy="3"/>
                        </a:xfrm>
                        <a:custGeom>
                          <a:avLst/>
                          <a:gdLst/>
                          <a:ahLst/>
                          <a:cxnLst>
                            <a:cxn ang="0">
                              <a:pos x="11" y="0"/>
                            </a:cxn>
                            <a:cxn ang="0">
                              <a:pos x="9" y="3"/>
                            </a:cxn>
                            <a:cxn ang="0">
                              <a:pos x="5" y="3"/>
                            </a:cxn>
                            <a:cxn ang="0">
                              <a:pos x="5" y="3"/>
                            </a:cxn>
                            <a:cxn ang="0">
                              <a:pos x="3" y="6"/>
                            </a:cxn>
                            <a:cxn ang="0">
                              <a:pos x="3" y="6"/>
                            </a:cxn>
                            <a:cxn ang="0">
                              <a:pos x="0" y="9"/>
                            </a:cxn>
                            <a:cxn ang="0">
                              <a:pos x="0" y="11"/>
                            </a:cxn>
                            <a:cxn ang="0">
                              <a:pos x="0" y="11"/>
                            </a:cxn>
                            <a:cxn ang="0">
                              <a:pos x="0" y="14"/>
                            </a:cxn>
                            <a:cxn ang="0">
                              <a:pos x="0" y="17"/>
                            </a:cxn>
                            <a:cxn ang="0">
                              <a:pos x="3" y="20"/>
                            </a:cxn>
                            <a:cxn ang="0">
                              <a:pos x="3" y="20"/>
                            </a:cxn>
                            <a:cxn ang="0">
                              <a:pos x="5" y="22"/>
                            </a:cxn>
                            <a:cxn ang="0">
                              <a:pos x="5" y="22"/>
                            </a:cxn>
                            <a:cxn ang="0">
                              <a:pos x="9" y="22"/>
                            </a:cxn>
                            <a:cxn ang="0">
                              <a:pos x="33" y="22"/>
                            </a:cxn>
                            <a:cxn ang="0">
                              <a:pos x="38" y="22"/>
                            </a:cxn>
                            <a:cxn ang="0">
                              <a:pos x="41" y="22"/>
                            </a:cxn>
                            <a:cxn ang="0">
                              <a:pos x="41" y="22"/>
                            </a:cxn>
                            <a:cxn ang="0">
                              <a:pos x="43" y="20"/>
                            </a:cxn>
                            <a:cxn ang="0">
                              <a:pos x="43" y="20"/>
                            </a:cxn>
                            <a:cxn ang="0">
                              <a:pos x="47" y="17"/>
                            </a:cxn>
                            <a:cxn ang="0">
                              <a:pos x="47" y="14"/>
                            </a:cxn>
                            <a:cxn ang="0">
                              <a:pos x="47" y="11"/>
                            </a:cxn>
                            <a:cxn ang="0">
                              <a:pos x="47" y="11"/>
                            </a:cxn>
                            <a:cxn ang="0">
                              <a:pos x="47" y="9"/>
                            </a:cxn>
                            <a:cxn ang="0">
                              <a:pos x="43" y="6"/>
                            </a:cxn>
                            <a:cxn ang="0">
                              <a:pos x="43" y="6"/>
                            </a:cxn>
                            <a:cxn ang="0">
                              <a:pos x="41" y="3"/>
                            </a:cxn>
                            <a:cxn ang="0">
                              <a:pos x="41" y="3"/>
                            </a:cxn>
                            <a:cxn ang="0">
                              <a:pos x="36" y="0"/>
                            </a:cxn>
                            <a:cxn ang="0">
                              <a:pos x="11" y="0"/>
                            </a:cxn>
                          </a:cxnLst>
                          <a:rect l="0" t="0" r="r" b="b"/>
                          <a:pathLst>
                            <a:path w="47" h="22">
                              <a:moveTo>
                                <a:pt x="11" y="0"/>
                              </a:moveTo>
                              <a:lnTo>
                                <a:pt x="9" y="3"/>
                              </a:lnTo>
                              <a:lnTo>
                                <a:pt x="5" y="3"/>
                              </a:lnTo>
                              <a:lnTo>
                                <a:pt x="5" y="3"/>
                              </a:lnTo>
                              <a:lnTo>
                                <a:pt x="3" y="6"/>
                              </a:lnTo>
                              <a:lnTo>
                                <a:pt x="3" y="6"/>
                              </a:lnTo>
                              <a:lnTo>
                                <a:pt x="0" y="9"/>
                              </a:lnTo>
                              <a:lnTo>
                                <a:pt x="0" y="11"/>
                              </a:lnTo>
                              <a:lnTo>
                                <a:pt x="0" y="11"/>
                              </a:lnTo>
                              <a:lnTo>
                                <a:pt x="0" y="14"/>
                              </a:lnTo>
                              <a:lnTo>
                                <a:pt x="0" y="17"/>
                              </a:lnTo>
                              <a:lnTo>
                                <a:pt x="3" y="20"/>
                              </a:lnTo>
                              <a:lnTo>
                                <a:pt x="3" y="20"/>
                              </a:lnTo>
                              <a:lnTo>
                                <a:pt x="5" y="22"/>
                              </a:lnTo>
                              <a:lnTo>
                                <a:pt x="5" y="22"/>
                              </a:lnTo>
                              <a:lnTo>
                                <a:pt x="9" y="22"/>
                              </a:lnTo>
                              <a:lnTo>
                                <a:pt x="33" y="22"/>
                              </a:lnTo>
                              <a:lnTo>
                                <a:pt x="38" y="22"/>
                              </a:lnTo>
                              <a:lnTo>
                                <a:pt x="41" y="22"/>
                              </a:lnTo>
                              <a:lnTo>
                                <a:pt x="41" y="22"/>
                              </a:lnTo>
                              <a:lnTo>
                                <a:pt x="43" y="20"/>
                              </a:lnTo>
                              <a:lnTo>
                                <a:pt x="43" y="20"/>
                              </a:lnTo>
                              <a:lnTo>
                                <a:pt x="47" y="17"/>
                              </a:lnTo>
                              <a:lnTo>
                                <a:pt x="47" y="14"/>
                              </a:lnTo>
                              <a:lnTo>
                                <a:pt x="47" y="11"/>
                              </a:lnTo>
                              <a:lnTo>
                                <a:pt x="47" y="11"/>
                              </a:lnTo>
                              <a:lnTo>
                                <a:pt x="47" y="9"/>
                              </a:lnTo>
                              <a:lnTo>
                                <a:pt x="43" y="6"/>
                              </a:lnTo>
                              <a:lnTo>
                                <a:pt x="43" y="6"/>
                              </a:lnTo>
                              <a:lnTo>
                                <a:pt x="41" y="3"/>
                              </a:lnTo>
                              <a:lnTo>
                                <a:pt x="41"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7" name="Line 335"/>
                        <p:cNvSpPr>
                          <a:spLocks noChangeShapeType="1"/>
                        </p:cNvSpPr>
                        <p:nvPr/>
                      </p:nvSpPr>
                      <p:spPr bwMode="auto">
                        <a:xfrm>
                          <a:off x="1557" y="309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8" name="Freeform 336"/>
                        <p:cNvSpPr>
                          <a:spLocks/>
                        </p:cNvSpPr>
                        <p:nvPr/>
                      </p:nvSpPr>
                      <p:spPr bwMode="auto">
                        <a:xfrm>
                          <a:off x="1557" y="3082"/>
                          <a:ext cx="5" cy="8"/>
                        </a:xfrm>
                        <a:custGeom>
                          <a:avLst/>
                          <a:gdLst/>
                          <a:ahLst/>
                          <a:cxnLst>
                            <a:cxn ang="0">
                              <a:pos x="0" y="29"/>
                            </a:cxn>
                            <a:cxn ang="0">
                              <a:pos x="0" y="32"/>
                            </a:cxn>
                            <a:cxn ang="0">
                              <a:pos x="0" y="35"/>
                            </a:cxn>
                            <a:cxn ang="0">
                              <a:pos x="2" y="38"/>
                            </a:cxn>
                            <a:cxn ang="0">
                              <a:pos x="2" y="38"/>
                            </a:cxn>
                            <a:cxn ang="0">
                              <a:pos x="5" y="40"/>
                            </a:cxn>
                            <a:cxn ang="0">
                              <a:pos x="5" y="40"/>
                            </a:cxn>
                            <a:cxn ang="0">
                              <a:pos x="8" y="40"/>
                            </a:cxn>
                            <a:cxn ang="0">
                              <a:pos x="11" y="40"/>
                            </a:cxn>
                            <a:cxn ang="0">
                              <a:pos x="13" y="40"/>
                            </a:cxn>
                            <a:cxn ang="0">
                              <a:pos x="16" y="40"/>
                            </a:cxn>
                            <a:cxn ang="0">
                              <a:pos x="16" y="40"/>
                            </a:cxn>
                            <a:cxn ang="0">
                              <a:pos x="18" y="38"/>
                            </a:cxn>
                            <a:cxn ang="0">
                              <a:pos x="18" y="38"/>
                            </a:cxn>
                            <a:cxn ang="0">
                              <a:pos x="22" y="35"/>
                            </a:cxn>
                            <a:cxn ang="0">
                              <a:pos x="22" y="32"/>
                            </a:cxn>
                            <a:cxn ang="0">
                              <a:pos x="22" y="13"/>
                            </a:cxn>
                            <a:cxn ang="0">
                              <a:pos x="22" y="7"/>
                            </a:cxn>
                            <a:cxn ang="0">
                              <a:pos x="22" y="7"/>
                            </a:cxn>
                            <a:cxn ang="0">
                              <a:pos x="18" y="5"/>
                            </a:cxn>
                            <a:cxn ang="0">
                              <a:pos x="18" y="2"/>
                            </a:cxn>
                            <a:cxn ang="0">
                              <a:pos x="16" y="2"/>
                            </a:cxn>
                            <a:cxn ang="0">
                              <a:pos x="16" y="0"/>
                            </a:cxn>
                            <a:cxn ang="0">
                              <a:pos x="13" y="0"/>
                            </a:cxn>
                            <a:cxn ang="0">
                              <a:pos x="11" y="0"/>
                            </a:cxn>
                            <a:cxn ang="0">
                              <a:pos x="8" y="0"/>
                            </a:cxn>
                            <a:cxn ang="0">
                              <a:pos x="5" y="0"/>
                            </a:cxn>
                            <a:cxn ang="0">
                              <a:pos x="5" y="2"/>
                            </a:cxn>
                            <a:cxn ang="0">
                              <a:pos x="2" y="2"/>
                            </a:cxn>
                            <a:cxn ang="0">
                              <a:pos x="2" y="5"/>
                            </a:cxn>
                            <a:cxn ang="0">
                              <a:pos x="0" y="7"/>
                            </a:cxn>
                            <a:cxn ang="0">
                              <a:pos x="0" y="11"/>
                            </a:cxn>
                            <a:cxn ang="0">
                              <a:pos x="0" y="29"/>
                            </a:cxn>
                          </a:cxnLst>
                          <a:rect l="0" t="0" r="r" b="b"/>
                          <a:pathLst>
                            <a:path w="22" h="40">
                              <a:moveTo>
                                <a:pt x="0" y="29"/>
                              </a:moveTo>
                              <a:lnTo>
                                <a:pt x="0" y="32"/>
                              </a:lnTo>
                              <a:lnTo>
                                <a:pt x="0" y="35"/>
                              </a:lnTo>
                              <a:lnTo>
                                <a:pt x="2" y="38"/>
                              </a:lnTo>
                              <a:lnTo>
                                <a:pt x="2" y="38"/>
                              </a:lnTo>
                              <a:lnTo>
                                <a:pt x="5" y="40"/>
                              </a:lnTo>
                              <a:lnTo>
                                <a:pt x="5" y="40"/>
                              </a:lnTo>
                              <a:lnTo>
                                <a:pt x="8" y="40"/>
                              </a:lnTo>
                              <a:lnTo>
                                <a:pt x="11" y="40"/>
                              </a:lnTo>
                              <a:lnTo>
                                <a:pt x="13" y="40"/>
                              </a:lnTo>
                              <a:lnTo>
                                <a:pt x="16" y="40"/>
                              </a:lnTo>
                              <a:lnTo>
                                <a:pt x="16" y="40"/>
                              </a:lnTo>
                              <a:lnTo>
                                <a:pt x="18" y="38"/>
                              </a:lnTo>
                              <a:lnTo>
                                <a:pt x="18" y="38"/>
                              </a:lnTo>
                              <a:lnTo>
                                <a:pt x="22" y="35"/>
                              </a:lnTo>
                              <a:lnTo>
                                <a:pt x="22" y="32"/>
                              </a:lnTo>
                              <a:lnTo>
                                <a:pt x="22" y="13"/>
                              </a:lnTo>
                              <a:lnTo>
                                <a:pt x="22" y="7"/>
                              </a:lnTo>
                              <a:lnTo>
                                <a:pt x="22" y="7"/>
                              </a:lnTo>
                              <a:lnTo>
                                <a:pt x="18" y="5"/>
                              </a:lnTo>
                              <a:lnTo>
                                <a:pt x="18" y="2"/>
                              </a:lnTo>
                              <a:lnTo>
                                <a:pt x="16" y="2"/>
                              </a:lnTo>
                              <a:lnTo>
                                <a:pt x="16" y="0"/>
                              </a:lnTo>
                              <a:lnTo>
                                <a:pt x="13" y="0"/>
                              </a:lnTo>
                              <a:lnTo>
                                <a:pt x="11" y="0"/>
                              </a:lnTo>
                              <a:lnTo>
                                <a:pt x="8" y="0"/>
                              </a:lnTo>
                              <a:lnTo>
                                <a:pt x="5" y="0"/>
                              </a:lnTo>
                              <a:lnTo>
                                <a:pt x="5" y="2"/>
                              </a:lnTo>
                              <a:lnTo>
                                <a:pt x="2" y="2"/>
                              </a:lnTo>
                              <a:lnTo>
                                <a:pt x="2" y="5"/>
                              </a:lnTo>
                              <a:lnTo>
                                <a:pt x="0" y="7"/>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29" name="Line 337"/>
                        <p:cNvSpPr>
                          <a:spLocks noChangeShapeType="1"/>
                        </p:cNvSpPr>
                        <p:nvPr/>
                      </p:nvSpPr>
                      <p:spPr bwMode="auto">
                        <a:xfrm>
                          <a:off x="1559" y="30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0" name="Freeform 338"/>
                        <p:cNvSpPr>
                          <a:spLocks/>
                        </p:cNvSpPr>
                        <p:nvPr/>
                      </p:nvSpPr>
                      <p:spPr bwMode="auto">
                        <a:xfrm>
                          <a:off x="1557" y="3082"/>
                          <a:ext cx="24" cy="6"/>
                        </a:xfrm>
                        <a:custGeom>
                          <a:avLst/>
                          <a:gdLst/>
                          <a:ahLst/>
                          <a:cxnLst>
                            <a:cxn ang="0">
                              <a:pos x="11" y="0"/>
                            </a:cxn>
                            <a:cxn ang="0">
                              <a:pos x="8" y="0"/>
                            </a:cxn>
                            <a:cxn ang="0">
                              <a:pos x="5" y="0"/>
                            </a:cxn>
                            <a:cxn ang="0">
                              <a:pos x="5" y="2"/>
                            </a:cxn>
                            <a:cxn ang="0">
                              <a:pos x="2" y="2"/>
                            </a:cxn>
                            <a:cxn ang="0">
                              <a:pos x="2" y="5"/>
                            </a:cxn>
                            <a:cxn ang="0">
                              <a:pos x="0" y="7"/>
                            </a:cxn>
                            <a:cxn ang="0">
                              <a:pos x="0" y="7"/>
                            </a:cxn>
                            <a:cxn ang="0">
                              <a:pos x="0" y="11"/>
                            </a:cxn>
                            <a:cxn ang="0">
                              <a:pos x="0" y="13"/>
                            </a:cxn>
                            <a:cxn ang="0">
                              <a:pos x="0" y="16"/>
                            </a:cxn>
                            <a:cxn ang="0">
                              <a:pos x="2" y="16"/>
                            </a:cxn>
                            <a:cxn ang="0">
                              <a:pos x="2" y="18"/>
                            </a:cxn>
                            <a:cxn ang="0">
                              <a:pos x="5" y="18"/>
                            </a:cxn>
                            <a:cxn ang="0">
                              <a:pos x="5" y="21"/>
                            </a:cxn>
                            <a:cxn ang="0">
                              <a:pos x="8" y="21"/>
                            </a:cxn>
                            <a:cxn ang="0">
                              <a:pos x="42" y="21"/>
                            </a:cxn>
                            <a:cxn ang="0">
                              <a:pos x="48" y="21"/>
                            </a:cxn>
                            <a:cxn ang="0">
                              <a:pos x="51" y="21"/>
                            </a:cxn>
                            <a:cxn ang="0">
                              <a:pos x="53" y="18"/>
                            </a:cxn>
                            <a:cxn ang="0">
                              <a:pos x="53" y="18"/>
                            </a:cxn>
                            <a:cxn ang="0">
                              <a:pos x="57" y="16"/>
                            </a:cxn>
                            <a:cxn ang="0">
                              <a:pos x="57" y="16"/>
                            </a:cxn>
                            <a:cxn ang="0">
                              <a:pos x="57" y="13"/>
                            </a:cxn>
                            <a:cxn ang="0">
                              <a:pos x="59" y="11"/>
                            </a:cxn>
                            <a:cxn ang="0">
                              <a:pos x="57" y="7"/>
                            </a:cxn>
                            <a:cxn ang="0">
                              <a:pos x="57" y="7"/>
                            </a:cxn>
                            <a:cxn ang="0">
                              <a:pos x="57" y="5"/>
                            </a:cxn>
                            <a:cxn ang="0">
                              <a:pos x="53" y="2"/>
                            </a:cxn>
                            <a:cxn ang="0">
                              <a:pos x="53" y="2"/>
                            </a:cxn>
                            <a:cxn ang="0">
                              <a:pos x="51" y="0"/>
                            </a:cxn>
                            <a:cxn ang="0">
                              <a:pos x="46" y="0"/>
                            </a:cxn>
                            <a:cxn ang="0">
                              <a:pos x="11" y="0"/>
                            </a:cxn>
                          </a:cxnLst>
                          <a:rect l="0" t="0" r="r" b="b"/>
                          <a:pathLst>
                            <a:path w="59" h="21">
                              <a:moveTo>
                                <a:pt x="11" y="0"/>
                              </a:moveTo>
                              <a:lnTo>
                                <a:pt x="8" y="0"/>
                              </a:lnTo>
                              <a:lnTo>
                                <a:pt x="5" y="0"/>
                              </a:lnTo>
                              <a:lnTo>
                                <a:pt x="5" y="2"/>
                              </a:lnTo>
                              <a:lnTo>
                                <a:pt x="2" y="2"/>
                              </a:lnTo>
                              <a:lnTo>
                                <a:pt x="2" y="5"/>
                              </a:lnTo>
                              <a:lnTo>
                                <a:pt x="0" y="7"/>
                              </a:lnTo>
                              <a:lnTo>
                                <a:pt x="0" y="7"/>
                              </a:lnTo>
                              <a:lnTo>
                                <a:pt x="0" y="11"/>
                              </a:lnTo>
                              <a:lnTo>
                                <a:pt x="0" y="13"/>
                              </a:lnTo>
                              <a:lnTo>
                                <a:pt x="0" y="16"/>
                              </a:lnTo>
                              <a:lnTo>
                                <a:pt x="2" y="16"/>
                              </a:lnTo>
                              <a:lnTo>
                                <a:pt x="2" y="18"/>
                              </a:lnTo>
                              <a:lnTo>
                                <a:pt x="5" y="18"/>
                              </a:lnTo>
                              <a:lnTo>
                                <a:pt x="5" y="21"/>
                              </a:lnTo>
                              <a:lnTo>
                                <a:pt x="8" y="21"/>
                              </a:lnTo>
                              <a:lnTo>
                                <a:pt x="42" y="21"/>
                              </a:lnTo>
                              <a:lnTo>
                                <a:pt x="48" y="21"/>
                              </a:lnTo>
                              <a:lnTo>
                                <a:pt x="51" y="21"/>
                              </a:lnTo>
                              <a:lnTo>
                                <a:pt x="53" y="18"/>
                              </a:lnTo>
                              <a:lnTo>
                                <a:pt x="53" y="18"/>
                              </a:lnTo>
                              <a:lnTo>
                                <a:pt x="57" y="16"/>
                              </a:lnTo>
                              <a:lnTo>
                                <a:pt x="57" y="16"/>
                              </a:lnTo>
                              <a:lnTo>
                                <a:pt x="57" y="13"/>
                              </a:lnTo>
                              <a:lnTo>
                                <a:pt x="59" y="11"/>
                              </a:lnTo>
                              <a:lnTo>
                                <a:pt x="57" y="7"/>
                              </a:lnTo>
                              <a:lnTo>
                                <a:pt x="57" y="7"/>
                              </a:lnTo>
                              <a:lnTo>
                                <a:pt x="57" y="5"/>
                              </a:lnTo>
                              <a:lnTo>
                                <a:pt x="53" y="2"/>
                              </a:lnTo>
                              <a:lnTo>
                                <a:pt x="53" y="2"/>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1" name="Line 339"/>
                        <p:cNvSpPr>
                          <a:spLocks noChangeShapeType="1"/>
                        </p:cNvSpPr>
                        <p:nvPr/>
                      </p:nvSpPr>
                      <p:spPr bwMode="auto">
                        <a:xfrm>
                          <a:off x="1566" y="30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2" name="Freeform 340"/>
                        <p:cNvSpPr>
                          <a:spLocks/>
                        </p:cNvSpPr>
                        <p:nvPr/>
                      </p:nvSpPr>
                      <p:spPr bwMode="auto">
                        <a:xfrm>
                          <a:off x="1566" y="3077"/>
                          <a:ext cx="5" cy="11"/>
                        </a:xfrm>
                        <a:custGeom>
                          <a:avLst/>
                          <a:gdLst/>
                          <a:ahLst/>
                          <a:cxnLst>
                            <a:cxn ang="0">
                              <a:pos x="0" y="31"/>
                            </a:cxn>
                            <a:cxn ang="0">
                              <a:pos x="0" y="33"/>
                            </a:cxn>
                            <a:cxn ang="0">
                              <a:pos x="0" y="36"/>
                            </a:cxn>
                            <a:cxn ang="0">
                              <a:pos x="0" y="36"/>
                            </a:cxn>
                            <a:cxn ang="0">
                              <a:pos x="2" y="38"/>
                            </a:cxn>
                            <a:cxn ang="0">
                              <a:pos x="2" y="38"/>
                            </a:cxn>
                            <a:cxn ang="0">
                              <a:pos x="4" y="41"/>
                            </a:cxn>
                            <a:cxn ang="0">
                              <a:pos x="8" y="41"/>
                            </a:cxn>
                            <a:cxn ang="0">
                              <a:pos x="10" y="41"/>
                            </a:cxn>
                            <a:cxn ang="0">
                              <a:pos x="10" y="41"/>
                            </a:cxn>
                            <a:cxn ang="0">
                              <a:pos x="13" y="41"/>
                            </a:cxn>
                            <a:cxn ang="0">
                              <a:pos x="15" y="38"/>
                            </a:cxn>
                            <a:cxn ang="0">
                              <a:pos x="15" y="38"/>
                            </a:cxn>
                            <a:cxn ang="0">
                              <a:pos x="19" y="36"/>
                            </a:cxn>
                            <a:cxn ang="0">
                              <a:pos x="19" y="36"/>
                            </a:cxn>
                            <a:cxn ang="0">
                              <a:pos x="19" y="33"/>
                            </a:cxn>
                            <a:cxn ang="0">
                              <a:pos x="19" y="14"/>
                            </a:cxn>
                            <a:cxn ang="0">
                              <a:pos x="19" y="9"/>
                            </a:cxn>
                            <a:cxn ang="0">
                              <a:pos x="19" y="5"/>
                            </a:cxn>
                            <a:cxn ang="0">
                              <a:pos x="19" y="5"/>
                            </a:cxn>
                            <a:cxn ang="0">
                              <a:pos x="15" y="3"/>
                            </a:cxn>
                            <a:cxn ang="0">
                              <a:pos x="15" y="0"/>
                            </a:cxn>
                            <a:cxn ang="0">
                              <a:pos x="13" y="0"/>
                            </a:cxn>
                            <a:cxn ang="0">
                              <a:pos x="10" y="0"/>
                            </a:cxn>
                            <a:cxn ang="0">
                              <a:pos x="10" y="0"/>
                            </a:cxn>
                            <a:cxn ang="0">
                              <a:pos x="8" y="0"/>
                            </a:cxn>
                            <a:cxn ang="0">
                              <a:pos x="4" y="0"/>
                            </a:cxn>
                            <a:cxn ang="0">
                              <a:pos x="2" y="0"/>
                            </a:cxn>
                            <a:cxn ang="0">
                              <a:pos x="2" y="3"/>
                            </a:cxn>
                            <a:cxn ang="0">
                              <a:pos x="0" y="5"/>
                            </a:cxn>
                            <a:cxn ang="0">
                              <a:pos x="0" y="5"/>
                            </a:cxn>
                            <a:cxn ang="0">
                              <a:pos x="0" y="11"/>
                            </a:cxn>
                            <a:cxn ang="0">
                              <a:pos x="0" y="31"/>
                            </a:cxn>
                          </a:cxnLst>
                          <a:rect l="0" t="0" r="r" b="b"/>
                          <a:pathLst>
                            <a:path w="19" h="41">
                              <a:moveTo>
                                <a:pt x="0" y="31"/>
                              </a:moveTo>
                              <a:lnTo>
                                <a:pt x="0" y="33"/>
                              </a:lnTo>
                              <a:lnTo>
                                <a:pt x="0" y="36"/>
                              </a:lnTo>
                              <a:lnTo>
                                <a:pt x="0" y="36"/>
                              </a:lnTo>
                              <a:lnTo>
                                <a:pt x="2" y="38"/>
                              </a:lnTo>
                              <a:lnTo>
                                <a:pt x="2" y="38"/>
                              </a:lnTo>
                              <a:lnTo>
                                <a:pt x="4" y="41"/>
                              </a:lnTo>
                              <a:lnTo>
                                <a:pt x="8" y="41"/>
                              </a:lnTo>
                              <a:lnTo>
                                <a:pt x="10" y="41"/>
                              </a:lnTo>
                              <a:lnTo>
                                <a:pt x="10" y="41"/>
                              </a:lnTo>
                              <a:lnTo>
                                <a:pt x="13" y="41"/>
                              </a:lnTo>
                              <a:lnTo>
                                <a:pt x="15" y="38"/>
                              </a:lnTo>
                              <a:lnTo>
                                <a:pt x="15" y="38"/>
                              </a:lnTo>
                              <a:lnTo>
                                <a:pt x="19" y="36"/>
                              </a:lnTo>
                              <a:lnTo>
                                <a:pt x="19" y="36"/>
                              </a:lnTo>
                              <a:lnTo>
                                <a:pt x="19" y="33"/>
                              </a:lnTo>
                              <a:lnTo>
                                <a:pt x="19" y="14"/>
                              </a:lnTo>
                              <a:lnTo>
                                <a:pt x="19" y="9"/>
                              </a:lnTo>
                              <a:lnTo>
                                <a:pt x="19" y="5"/>
                              </a:lnTo>
                              <a:lnTo>
                                <a:pt x="19" y="5"/>
                              </a:lnTo>
                              <a:lnTo>
                                <a:pt x="15" y="3"/>
                              </a:lnTo>
                              <a:lnTo>
                                <a:pt x="15" y="0"/>
                              </a:lnTo>
                              <a:lnTo>
                                <a:pt x="13" y="0"/>
                              </a:lnTo>
                              <a:lnTo>
                                <a:pt x="10" y="0"/>
                              </a:lnTo>
                              <a:lnTo>
                                <a:pt x="10" y="0"/>
                              </a:lnTo>
                              <a:lnTo>
                                <a:pt x="8" y="0"/>
                              </a:lnTo>
                              <a:lnTo>
                                <a:pt x="4" y="0"/>
                              </a:lnTo>
                              <a:lnTo>
                                <a:pt x="2" y="0"/>
                              </a:lnTo>
                              <a:lnTo>
                                <a:pt x="2" y="3"/>
                              </a:lnTo>
                              <a:lnTo>
                                <a:pt x="0" y="5"/>
                              </a:lnTo>
                              <a:lnTo>
                                <a:pt x="0" y="5"/>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3" name="Line 341"/>
                        <p:cNvSpPr>
                          <a:spLocks noChangeShapeType="1"/>
                        </p:cNvSpPr>
                        <p:nvPr/>
                      </p:nvSpPr>
                      <p:spPr bwMode="auto">
                        <a:xfrm>
                          <a:off x="1569" y="307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4" name="Freeform 342"/>
                        <p:cNvSpPr>
                          <a:spLocks/>
                        </p:cNvSpPr>
                        <p:nvPr/>
                      </p:nvSpPr>
                      <p:spPr bwMode="auto">
                        <a:xfrm>
                          <a:off x="1566" y="3077"/>
                          <a:ext cx="20" cy="6"/>
                        </a:xfrm>
                        <a:custGeom>
                          <a:avLst/>
                          <a:gdLst/>
                          <a:ahLst/>
                          <a:cxnLst>
                            <a:cxn ang="0">
                              <a:pos x="10" y="0"/>
                            </a:cxn>
                            <a:cxn ang="0">
                              <a:pos x="8" y="0"/>
                            </a:cxn>
                            <a:cxn ang="0">
                              <a:pos x="4" y="0"/>
                            </a:cxn>
                            <a:cxn ang="0">
                              <a:pos x="2" y="0"/>
                            </a:cxn>
                            <a:cxn ang="0">
                              <a:pos x="2" y="3"/>
                            </a:cxn>
                            <a:cxn ang="0">
                              <a:pos x="0" y="5"/>
                            </a:cxn>
                            <a:cxn ang="0">
                              <a:pos x="0" y="5"/>
                            </a:cxn>
                            <a:cxn ang="0">
                              <a:pos x="0" y="9"/>
                            </a:cxn>
                            <a:cxn ang="0">
                              <a:pos x="0" y="11"/>
                            </a:cxn>
                            <a:cxn ang="0">
                              <a:pos x="0" y="14"/>
                            </a:cxn>
                            <a:cxn ang="0">
                              <a:pos x="0" y="14"/>
                            </a:cxn>
                            <a:cxn ang="0">
                              <a:pos x="0" y="16"/>
                            </a:cxn>
                            <a:cxn ang="0">
                              <a:pos x="2" y="20"/>
                            </a:cxn>
                            <a:cxn ang="0">
                              <a:pos x="2" y="20"/>
                            </a:cxn>
                            <a:cxn ang="0">
                              <a:pos x="4" y="20"/>
                            </a:cxn>
                            <a:cxn ang="0">
                              <a:pos x="8" y="22"/>
                            </a:cxn>
                            <a:cxn ang="0">
                              <a:pos x="68" y="22"/>
                            </a:cxn>
                            <a:cxn ang="0">
                              <a:pos x="73" y="22"/>
                            </a:cxn>
                            <a:cxn ang="0">
                              <a:pos x="75" y="20"/>
                            </a:cxn>
                            <a:cxn ang="0">
                              <a:pos x="75" y="20"/>
                            </a:cxn>
                            <a:cxn ang="0">
                              <a:pos x="79" y="20"/>
                            </a:cxn>
                            <a:cxn ang="0">
                              <a:pos x="79" y="16"/>
                            </a:cxn>
                            <a:cxn ang="0">
                              <a:pos x="81" y="14"/>
                            </a:cxn>
                            <a:cxn ang="0">
                              <a:pos x="81" y="14"/>
                            </a:cxn>
                            <a:cxn ang="0">
                              <a:pos x="81" y="11"/>
                            </a:cxn>
                            <a:cxn ang="0">
                              <a:pos x="81" y="9"/>
                            </a:cxn>
                            <a:cxn ang="0">
                              <a:pos x="81" y="5"/>
                            </a:cxn>
                            <a:cxn ang="0">
                              <a:pos x="79" y="5"/>
                            </a:cxn>
                            <a:cxn ang="0">
                              <a:pos x="79" y="3"/>
                            </a:cxn>
                            <a:cxn ang="0">
                              <a:pos x="75" y="0"/>
                            </a:cxn>
                            <a:cxn ang="0">
                              <a:pos x="75" y="0"/>
                            </a:cxn>
                            <a:cxn ang="0">
                              <a:pos x="70" y="0"/>
                            </a:cxn>
                            <a:cxn ang="0">
                              <a:pos x="10" y="0"/>
                            </a:cxn>
                          </a:cxnLst>
                          <a:rect l="0" t="0" r="r" b="b"/>
                          <a:pathLst>
                            <a:path w="81" h="22">
                              <a:moveTo>
                                <a:pt x="10" y="0"/>
                              </a:moveTo>
                              <a:lnTo>
                                <a:pt x="8" y="0"/>
                              </a:lnTo>
                              <a:lnTo>
                                <a:pt x="4" y="0"/>
                              </a:lnTo>
                              <a:lnTo>
                                <a:pt x="2" y="0"/>
                              </a:lnTo>
                              <a:lnTo>
                                <a:pt x="2" y="3"/>
                              </a:lnTo>
                              <a:lnTo>
                                <a:pt x="0" y="5"/>
                              </a:lnTo>
                              <a:lnTo>
                                <a:pt x="0" y="5"/>
                              </a:lnTo>
                              <a:lnTo>
                                <a:pt x="0" y="9"/>
                              </a:lnTo>
                              <a:lnTo>
                                <a:pt x="0" y="11"/>
                              </a:lnTo>
                              <a:lnTo>
                                <a:pt x="0" y="14"/>
                              </a:lnTo>
                              <a:lnTo>
                                <a:pt x="0" y="14"/>
                              </a:lnTo>
                              <a:lnTo>
                                <a:pt x="0" y="16"/>
                              </a:lnTo>
                              <a:lnTo>
                                <a:pt x="2" y="20"/>
                              </a:lnTo>
                              <a:lnTo>
                                <a:pt x="2" y="20"/>
                              </a:lnTo>
                              <a:lnTo>
                                <a:pt x="4" y="20"/>
                              </a:lnTo>
                              <a:lnTo>
                                <a:pt x="8" y="22"/>
                              </a:lnTo>
                              <a:lnTo>
                                <a:pt x="68" y="22"/>
                              </a:lnTo>
                              <a:lnTo>
                                <a:pt x="73" y="22"/>
                              </a:lnTo>
                              <a:lnTo>
                                <a:pt x="75" y="20"/>
                              </a:lnTo>
                              <a:lnTo>
                                <a:pt x="75" y="20"/>
                              </a:lnTo>
                              <a:lnTo>
                                <a:pt x="79" y="20"/>
                              </a:lnTo>
                              <a:lnTo>
                                <a:pt x="79" y="16"/>
                              </a:lnTo>
                              <a:lnTo>
                                <a:pt x="81" y="14"/>
                              </a:lnTo>
                              <a:lnTo>
                                <a:pt x="81" y="14"/>
                              </a:lnTo>
                              <a:lnTo>
                                <a:pt x="81" y="11"/>
                              </a:lnTo>
                              <a:lnTo>
                                <a:pt x="81" y="9"/>
                              </a:lnTo>
                              <a:lnTo>
                                <a:pt x="81" y="5"/>
                              </a:lnTo>
                              <a:lnTo>
                                <a:pt x="79" y="5"/>
                              </a:lnTo>
                              <a:lnTo>
                                <a:pt x="79" y="3"/>
                              </a:lnTo>
                              <a:lnTo>
                                <a:pt x="75" y="0"/>
                              </a:lnTo>
                              <a:lnTo>
                                <a:pt x="75" y="0"/>
                              </a:lnTo>
                              <a:lnTo>
                                <a:pt x="70"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5" name="Line 343"/>
                        <p:cNvSpPr>
                          <a:spLocks noChangeShapeType="1"/>
                        </p:cNvSpPr>
                        <p:nvPr/>
                      </p:nvSpPr>
                      <p:spPr bwMode="auto">
                        <a:xfrm>
                          <a:off x="1581" y="308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6" name="Freeform 344"/>
                        <p:cNvSpPr>
                          <a:spLocks/>
                        </p:cNvSpPr>
                        <p:nvPr/>
                      </p:nvSpPr>
                      <p:spPr bwMode="auto">
                        <a:xfrm>
                          <a:off x="1581" y="3063"/>
                          <a:ext cx="5" cy="20"/>
                        </a:xfrm>
                        <a:custGeom>
                          <a:avLst/>
                          <a:gdLst/>
                          <a:ahLst/>
                          <a:cxnLst>
                            <a:cxn ang="0">
                              <a:pos x="0" y="70"/>
                            </a:cxn>
                            <a:cxn ang="0">
                              <a:pos x="0" y="73"/>
                            </a:cxn>
                            <a:cxn ang="0">
                              <a:pos x="0" y="73"/>
                            </a:cxn>
                            <a:cxn ang="0">
                              <a:pos x="3" y="75"/>
                            </a:cxn>
                            <a:cxn ang="0">
                              <a:pos x="3" y="79"/>
                            </a:cxn>
                            <a:cxn ang="0">
                              <a:pos x="5" y="79"/>
                            </a:cxn>
                            <a:cxn ang="0">
                              <a:pos x="9" y="79"/>
                            </a:cxn>
                            <a:cxn ang="0">
                              <a:pos x="9" y="81"/>
                            </a:cxn>
                            <a:cxn ang="0">
                              <a:pos x="11" y="81"/>
                            </a:cxn>
                            <a:cxn ang="0">
                              <a:pos x="14" y="81"/>
                            </a:cxn>
                            <a:cxn ang="0">
                              <a:pos x="16" y="79"/>
                            </a:cxn>
                            <a:cxn ang="0">
                              <a:pos x="16" y="79"/>
                            </a:cxn>
                            <a:cxn ang="0">
                              <a:pos x="20" y="79"/>
                            </a:cxn>
                            <a:cxn ang="0">
                              <a:pos x="20" y="75"/>
                            </a:cxn>
                            <a:cxn ang="0">
                              <a:pos x="22" y="73"/>
                            </a:cxn>
                            <a:cxn ang="0">
                              <a:pos x="22" y="73"/>
                            </a:cxn>
                            <a:cxn ang="0">
                              <a:pos x="22" y="13"/>
                            </a:cxn>
                            <a:cxn ang="0">
                              <a:pos x="22" y="8"/>
                            </a:cxn>
                            <a:cxn ang="0">
                              <a:pos x="22" y="6"/>
                            </a:cxn>
                            <a:cxn ang="0">
                              <a:pos x="20" y="2"/>
                            </a:cxn>
                            <a:cxn ang="0">
                              <a:pos x="20" y="2"/>
                            </a:cxn>
                            <a:cxn ang="0">
                              <a:pos x="16" y="0"/>
                            </a:cxn>
                            <a:cxn ang="0">
                              <a:pos x="16" y="0"/>
                            </a:cxn>
                            <a:cxn ang="0">
                              <a:pos x="14" y="0"/>
                            </a:cxn>
                            <a:cxn ang="0">
                              <a:pos x="11" y="0"/>
                            </a:cxn>
                            <a:cxn ang="0">
                              <a:pos x="9" y="0"/>
                            </a:cxn>
                            <a:cxn ang="0">
                              <a:pos x="9" y="0"/>
                            </a:cxn>
                            <a:cxn ang="0">
                              <a:pos x="5" y="0"/>
                            </a:cxn>
                            <a:cxn ang="0">
                              <a:pos x="3" y="2"/>
                            </a:cxn>
                            <a:cxn ang="0">
                              <a:pos x="3" y="2"/>
                            </a:cxn>
                            <a:cxn ang="0">
                              <a:pos x="0" y="6"/>
                            </a:cxn>
                            <a:cxn ang="0">
                              <a:pos x="0" y="11"/>
                            </a:cxn>
                            <a:cxn ang="0">
                              <a:pos x="0" y="70"/>
                            </a:cxn>
                          </a:cxnLst>
                          <a:rect l="0" t="0" r="r" b="b"/>
                          <a:pathLst>
                            <a:path w="22" h="81">
                              <a:moveTo>
                                <a:pt x="0" y="70"/>
                              </a:moveTo>
                              <a:lnTo>
                                <a:pt x="0" y="73"/>
                              </a:lnTo>
                              <a:lnTo>
                                <a:pt x="0" y="73"/>
                              </a:lnTo>
                              <a:lnTo>
                                <a:pt x="3" y="75"/>
                              </a:lnTo>
                              <a:lnTo>
                                <a:pt x="3" y="79"/>
                              </a:lnTo>
                              <a:lnTo>
                                <a:pt x="5" y="79"/>
                              </a:lnTo>
                              <a:lnTo>
                                <a:pt x="9" y="79"/>
                              </a:lnTo>
                              <a:lnTo>
                                <a:pt x="9" y="81"/>
                              </a:lnTo>
                              <a:lnTo>
                                <a:pt x="11" y="81"/>
                              </a:lnTo>
                              <a:lnTo>
                                <a:pt x="14" y="81"/>
                              </a:lnTo>
                              <a:lnTo>
                                <a:pt x="16" y="79"/>
                              </a:lnTo>
                              <a:lnTo>
                                <a:pt x="16" y="79"/>
                              </a:lnTo>
                              <a:lnTo>
                                <a:pt x="20" y="79"/>
                              </a:lnTo>
                              <a:lnTo>
                                <a:pt x="20" y="75"/>
                              </a:lnTo>
                              <a:lnTo>
                                <a:pt x="22" y="73"/>
                              </a:lnTo>
                              <a:lnTo>
                                <a:pt x="22" y="73"/>
                              </a:lnTo>
                              <a:lnTo>
                                <a:pt x="22" y="13"/>
                              </a:lnTo>
                              <a:lnTo>
                                <a:pt x="22" y="8"/>
                              </a:lnTo>
                              <a:lnTo>
                                <a:pt x="22" y="6"/>
                              </a:lnTo>
                              <a:lnTo>
                                <a:pt x="20" y="2"/>
                              </a:lnTo>
                              <a:lnTo>
                                <a:pt x="20" y="2"/>
                              </a:lnTo>
                              <a:lnTo>
                                <a:pt x="16" y="0"/>
                              </a:lnTo>
                              <a:lnTo>
                                <a:pt x="16" y="0"/>
                              </a:lnTo>
                              <a:lnTo>
                                <a:pt x="14" y="0"/>
                              </a:lnTo>
                              <a:lnTo>
                                <a:pt x="11" y="0"/>
                              </a:lnTo>
                              <a:lnTo>
                                <a:pt x="9" y="0"/>
                              </a:lnTo>
                              <a:lnTo>
                                <a:pt x="9" y="0"/>
                              </a:lnTo>
                              <a:lnTo>
                                <a:pt x="5" y="0"/>
                              </a:lnTo>
                              <a:lnTo>
                                <a:pt x="3" y="2"/>
                              </a:lnTo>
                              <a:lnTo>
                                <a:pt x="3" y="2"/>
                              </a:lnTo>
                              <a:lnTo>
                                <a:pt x="0" y="6"/>
                              </a:lnTo>
                              <a:lnTo>
                                <a:pt x="0" y="11"/>
                              </a:lnTo>
                              <a:lnTo>
                                <a:pt x="0" y="7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7" name="Line 345"/>
                        <p:cNvSpPr>
                          <a:spLocks noChangeShapeType="1"/>
                        </p:cNvSpPr>
                        <p:nvPr/>
                      </p:nvSpPr>
                      <p:spPr bwMode="auto">
                        <a:xfrm>
                          <a:off x="1584" y="306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8" name="Freeform 346"/>
                        <p:cNvSpPr>
                          <a:spLocks/>
                        </p:cNvSpPr>
                        <p:nvPr/>
                      </p:nvSpPr>
                      <p:spPr bwMode="auto">
                        <a:xfrm>
                          <a:off x="1581" y="3063"/>
                          <a:ext cx="24" cy="2"/>
                        </a:xfrm>
                        <a:custGeom>
                          <a:avLst/>
                          <a:gdLst/>
                          <a:ahLst/>
                          <a:cxnLst>
                            <a:cxn ang="0">
                              <a:pos x="11" y="0"/>
                            </a:cxn>
                            <a:cxn ang="0">
                              <a:pos x="9" y="0"/>
                            </a:cxn>
                            <a:cxn ang="0">
                              <a:pos x="9" y="0"/>
                            </a:cxn>
                            <a:cxn ang="0">
                              <a:pos x="5" y="0"/>
                            </a:cxn>
                            <a:cxn ang="0">
                              <a:pos x="3" y="2"/>
                            </a:cxn>
                            <a:cxn ang="0">
                              <a:pos x="3" y="2"/>
                            </a:cxn>
                            <a:cxn ang="0">
                              <a:pos x="0" y="6"/>
                            </a:cxn>
                            <a:cxn ang="0">
                              <a:pos x="0" y="8"/>
                            </a:cxn>
                            <a:cxn ang="0">
                              <a:pos x="0" y="11"/>
                            </a:cxn>
                            <a:cxn ang="0">
                              <a:pos x="0" y="11"/>
                            </a:cxn>
                            <a:cxn ang="0">
                              <a:pos x="0" y="13"/>
                            </a:cxn>
                            <a:cxn ang="0">
                              <a:pos x="3" y="17"/>
                            </a:cxn>
                            <a:cxn ang="0">
                              <a:pos x="3" y="17"/>
                            </a:cxn>
                            <a:cxn ang="0">
                              <a:pos x="5" y="19"/>
                            </a:cxn>
                            <a:cxn ang="0">
                              <a:pos x="9" y="19"/>
                            </a:cxn>
                            <a:cxn ang="0">
                              <a:pos x="9" y="22"/>
                            </a:cxn>
                            <a:cxn ang="0">
                              <a:pos x="44" y="22"/>
                            </a:cxn>
                            <a:cxn ang="0">
                              <a:pos x="49" y="22"/>
                            </a:cxn>
                            <a:cxn ang="0">
                              <a:pos x="51" y="19"/>
                            </a:cxn>
                            <a:cxn ang="0">
                              <a:pos x="54" y="19"/>
                            </a:cxn>
                            <a:cxn ang="0">
                              <a:pos x="57" y="17"/>
                            </a:cxn>
                            <a:cxn ang="0">
                              <a:pos x="57" y="17"/>
                            </a:cxn>
                            <a:cxn ang="0">
                              <a:pos x="57" y="13"/>
                            </a:cxn>
                            <a:cxn ang="0">
                              <a:pos x="60" y="11"/>
                            </a:cxn>
                            <a:cxn ang="0">
                              <a:pos x="60" y="11"/>
                            </a:cxn>
                            <a:cxn ang="0">
                              <a:pos x="60" y="8"/>
                            </a:cxn>
                            <a:cxn ang="0">
                              <a:pos x="57" y="6"/>
                            </a:cxn>
                            <a:cxn ang="0">
                              <a:pos x="57" y="2"/>
                            </a:cxn>
                            <a:cxn ang="0">
                              <a:pos x="57" y="2"/>
                            </a:cxn>
                            <a:cxn ang="0">
                              <a:pos x="54" y="0"/>
                            </a:cxn>
                            <a:cxn ang="0">
                              <a:pos x="51" y="0"/>
                            </a:cxn>
                            <a:cxn ang="0">
                              <a:pos x="46" y="0"/>
                            </a:cxn>
                            <a:cxn ang="0">
                              <a:pos x="11" y="0"/>
                            </a:cxn>
                          </a:cxnLst>
                          <a:rect l="0" t="0" r="r" b="b"/>
                          <a:pathLst>
                            <a:path w="60" h="22">
                              <a:moveTo>
                                <a:pt x="11" y="0"/>
                              </a:moveTo>
                              <a:lnTo>
                                <a:pt x="9" y="0"/>
                              </a:lnTo>
                              <a:lnTo>
                                <a:pt x="9" y="0"/>
                              </a:lnTo>
                              <a:lnTo>
                                <a:pt x="5" y="0"/>
                              </a:lnTo>
                              <a:lnTo>
                                <a:pt x="3" y="2"/>
                              </a:lnTo>
                              <a:lnTo>
                                <a:pt x="3" y="2"/>
                              </a:lnTo>
                              <a:lnTo>
                                <a:pt x="0" y="6"/>
                              </a:lnTo>
                              <a:lnTo>
                                <a:pt x="0" y="8"/>
                              </a:lnTo>
                              <a:lnTo>
                                <a:pt x="0" y="11"/>
                              </a:lnTo>
                              <a:lnTo>
                                <a:pt x="0" y="11"/>
                              </a:lnTo>
                              <a:lnTo>
                                <a:pt x="0" y="13"/>
                              </a:lnTo>
                              <a:lnTo>
                                <a:pt x="3" y="17"/>
                              </a:lnTo>
                              <a:lnTo>
                                <a:pt x="3" y="17"/>
                              </a:lnTo>
                              <a:lnTo>
                                <a:pt x="5" y="19"/>
                              </a:lnTo>
                              <a:lnTo>
                                <a:pt x="9" y="19"/>
                              </a:lnTo>
                              <a:lnTo>
                                <a:pt x="9" y="22"/>
                              </a:lnTo>
                              <a:lnTo>
                                <a:pt x="44" y="22"/>
                              </a:lnTo>
                              <a:lnTo>
                                <a:pt x="49" y="22"/>
                              </a:lnTo>
                              <a:lnTo>
                                <a:pt x="51" y="19"/>
                              </a:lnTo>
                              <a:lnTo>
                                <a:pt x="54" y="19"/>
                              </a:lnTo>
                              <a:lnTo>
                                <a:pt x="57" y="17"/>
                              </a:lnTo>
                              <a:lnTo>
                                <a:pt x="57" y="17"/>
                              </a:lnTo>
                              <a:lnTo>
                                <a:pt x="57" y="13"/>
                              </a:lnTo>
                              <a:lnTo>
                                <a:pt x="60" y="11"/>
                              </a:lnTo>
                              <a:lnTo>
                                <a:pt x="60" y="11"/>
                              </a:lnTo>
                              <a:lnTo>
                                <a:pt x="60" y="8"/>
                              </a:lnTo>
                              <a:lnTo>
                                <a:pt x="57" y="6"/>
                              </a:lnTo>
                              <a:lnTo>
                                <a:pt x="57" y="2"/>
                              </a:lnTo>
                              <a:lnTo>
                                <a:pt x="57" y="2"/>
                              </a:lnTo>
                              <a:lnTo>
                                <a:pt x="54"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39" name="Line 347"/>
                        <p:cNvSpPr>
                          <a:spLocks noChangeShapeType="1"/>
                        </p:cNvSpPr>
                        <p:nvPr/>
                      </p:nvSpPr>
                      <p:spPr bwMode="auto">
                        <a:xfrm>
                          <a:off x="1591" y="306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0" name="Freeform 348"/>
                        <p:cNvSpPr>
                          <a:spLocks/>
                        </p:cNvSpPr>
                        <p:nvPr/>
                      </p:nvSpPr>
                      <p:spPr bwMode="auto">
                        <a:xfrm>
                          <a:off x="1591" y="3057"/>
                          <a:ext cx="5" cy="8"/>
                        </a:xfrm>
                        <a:custGeom>
                          <a:avLst/>
                          <a:gdLst/>
                          <a:ahLst/>
                          <a:cxnLst>
                            <a:cxn ang="0">
                              <a:pos x="0" y="33"/>
                            </a:cxn>
                            <a:cxn ang="0">
                              <a:pos x="0" y="33"/>
                            </a:cxn>
                            <a:cxn ang="0">
                              <a:pos x="0" y="35"/>
                            </a:cxn>
                            <a:cxn ang="0">
                              <a:pos x="0" y="39"/>
                            </a:cxn>
                            <a:cxn ang="0">
                              <a:pos x="2" y="39"/>
                            </a:cxn>
                            <a:cxn ang="0">
                              <a:pos x="2" y="41"/>
                            </a:cxn>
                            <a:cxn ang="0">
                              <a:pos x="6" y="41"/>
                            </a:cxn>
                            <a:cxn ang="0">
                              <a:pos x="8" y="44"/>
                            </a:cxn>
                            <a:cxn ang="0">
                              <a:pos x="11" y="44"/>
                            </a:cxn>
                            <a:cxn ang="0">
                              <a:pos x="11" y="44"/>
                            </a:cxn>
                            <a:cxn ang="0">
                              <a:pos x="13" y="41"/>
                            </a:cxn>
                            <a:cxn ang="0">
                              <a:pos x="16" y="41"/>
                            </a:cxn>
                            <a:cxn ang="0">
                              <a:pos x="19" y="39"/>
                            </a:cxn>
                            <a:cxn ang="0">
                              <a:pos x="19" y="39"/>
                            </a:cxn>
                            <a:cxn ang="0">
                              <a:pos x="19" y="35"/>
                            </a:cxn>
                            <a:cxn ang="0">
                              <a:pos x="22" y="33"/>
                            </a:cxn>
                            <a:cxn ang="0">
                              <a:pos x="22" y="13"/>
                            </a:cxn>
                            <a:cxn ang="0">
                              <a:pos x="22" y="8"/>
                            </a:cxn>
                            <a:cxn ang="0">
                              <a:pos x="19" y="8"/>
                            </a:cxn>
                            <a:cxn ang="0">
                              <a:pos x="19" y="6"/>
                            </a:cxn>
                            <a:cxn ang="0">
                              <a:pos x="19" y="3"/>
                            </a:cxn>
                            <a:cxn ang="0">
                              <a:pos x="16" y="3"/>
                            </a:cxn>
                            <a:cxn ang="0">
                              <a:pos x="13" y="3"/>
                            </a:cxn>
                            <a:cxn ang="0">
                              <a:pos x="11" y="0"/>
                            </a:cxn>
                            <a:cxn ang="0">
                              <a:pos x="11" y="0"/>
                            </a:cxn>
                            <a:cxn ang="0">
                              <a:pos x="8" y="0"/>
                            </a:cxn>
                            <a:cxn ang="0">
                              <a:pos x="6" y="3"/>
                            </a:cxn>
                            <a:cxn ang="0">
                              <a:pos x="2" y="3"/>
                            </a:cxn>
                            <a:cxn ang="0">
                              <a:pos x="2" y="3"/>
                            </a:cxn>
                            <a:cxn ang="0">
                              <a:pos x="0" y="6"/>
                            </a:cxn>
                            <a:cxn ang="0">
                              <a:pos x="0" y="8"/>
                            </a:cxn>
                            <a:cxn ang="0">
                              <a:pos x="0" y="13"/>
                            </a:cxn>
                            <a:cxn ang="0">
                              <a:pos x="0" y="33"/>
                            </a:cxn>
                          </a:cxnLst>
                          <a:rect l="0" t="0" r="r" b="b"/>
                          <a:pathLst>
                            <a:path w="22" h="44">
                              <a:moveTo>
                                <a:pt x="0" y="33"/>
                              </a:moveTo>
                              <a:lnTo>
                                <a:pt x="0" y="33"/>
                              </a:lnTo>
                              <a:lnTo>
                                <a:pt x="0" y="35"/>
                              </a:lnTo>
                              <a:lnTo>
                                <a:pt x="0" y="39"/>
                              </a:lnTo>
                              <a:lnTo>
                                <a:pt x="2" y="39"/>
                              </a:lnTo>
                              <a:lnTo>
                                <a:pt x="2" y="41"/>
                              </a:lnTo>
                              <a:lnTo>
                                <a:pt x="6" y="41"/>
                              </a:lnTo>
                              <a:lnTo>
                                <a:pt x="8" y="44"/>
                              </a:lnTo>
                              <a:lnTo>
                                <a:pt x="11" y="44"/>
                              </a:lnTo>
                              <a:lnTo>
                                <a:pt x="11" y="44"/>
                              </a:lnTo>
                              <a:lnTo>
                                <a:pt x="13" y="41"/>
                              </a:lnTo>
                              <a:lnTo>
                                <a:pt x="16" y="41"/>
                              </a:lnTo>
                              <a:lnTo>
                                <a:pt x="19" y="39"/>
                              </a:lnTo>
                              <a:lnTo>
                                <a:pt x="19" y="39"/>
                              </a:lnTo>
                              <a:lnTo>
                                <a:pt x="19" y="35"/>
                              </a:lnTo>
                              <a:lnTo>
                                <a:pt x="22" y="33"/>
                              </a:lnTo>
                              <a:lnTo>
                                <a:pt x="22" y="13"/>
                              </a:lnTo>
                              <a:lnTo>
                                <a:pt x="22" y="8"/>
                              </a:lnTo>
                              <a:lnTo>
                                <a:pt x="19" y="8"/>
                              </a:lnTo>
                              <a:lnTo>
                                <a:pt x="19" y="6"/>
                              </a:lnTo>
                              <a:lnTo>
                                <a:pt x="19" y="3"/>
                              </a:lnTo>
                              <a:lnTo>
                                <a:pt x="16" y="3"/>
                              </a:lnTo>
                              <a:lnTo>
                                <a:pt x="13" y="3"/>
                              </a:lnTo>
                              <a:lnTo>
                                <a:pt x="11" y="0"/>
                              </a:lnTo>
                              <a:lnTo>
                                <a:pt x="11" y="0"/>
                              </a:lnTo>
                              <a:lnTo>
                                <a:pt x="8" y="0"/>
                              </a:lnTo>
                              <a:lnTo>
                                <a:pt x="6" y="3"/>
                              </a:lnTo>
                              <a:lnTo>
                                <a:pt x="2" y="3"/>
                              </a:lnTo>
                              <a:lnTo>
                                <a:pt x="2" y="3"/>
                              </a:lnTo>
                              <a:lnTo>
                                <a:pt x="0"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1" name="Line 349"/>
                        <p:cNvSpPr>
                          <a:spLocks noChangeShapeType="1"/>
                        </p:cNvSpPr>
                        <p:nvPr/>
                      </p:nvSpPr>
                      <p:spPr bwMode="auto">
                        <a:xfrm>
                          <a:off x="1593" y="30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2" name="Freeform 350"/>
                        <p:cNvSpPr>
                          <a:spLocks/>
                        </p:cNvSpPr>
                        <p:nvPr/>
                      </p:nvSpPr>
                      <p:spPr bwMode="auto">
                        <a:xfrm>
                          <a:off x="1591" y="3057"/>
                          <a:ext cx="17" cy="6"/>
                        </a:xfrm>
                        <a:custGeom>
                          <a:avLst/>
                          <a:gdLst/>
                          <a:ahLst/>
                          <a:cxnLst>
                            <a:cxn ang="0">
                              <a:pos x="11" y="0"/>
                            </a:cxn>
                            <a:cxn ang="0">
                              <a:pos x="8" y="0"/>
                            </a:cxn>
                            <a:cxn ang="0">
                              <a:pos x="6" y="3"/>
                            </a:cxn>
                            <a:cxn ang="0">
                              <a:pos x="2" y="3"/>
                            </a:cxn>
                            <a:cxn ang="0">
                              <a:pos x="2" y="3"/>
                            </a:cxn>
                            <a:cxn ang="0">
                              <a:pos x="0" y="6"/>
                            </a:cxn>
                            <a:cxn ang="0">
                              <a:pos x="0" y="8"/>
                            </a:cxn>
                            <a:cxn ang="0">
                              <a:pos x="0" y="8"/>
                            </a:cxn>
                            <a:cxn ang="0">
                              <a:pos x="0" y="11"/>
                            </a:cxn>
                            <a:cxn ang="0">
                              <a:pos x="0" y="13"/>
                            </a:cxn>
                            <a:cxn ang="0">
                              <a:pos x="0" y="17"/>
                            </a:cxn>
                            <a:cxn ang="0">
                              <a:pos x="0" y="17"/>
                            </a:cxn>
                            <a:cxn ang="0">
                              <a:pos x="2" y="19"/>
                            </a:cxn>
                            <a:cxn ang="0">
                              <a:pos x="2" y="22"/>
                            </a:cxn>
                            <a:cxn ang="0">
                              <a:pos x="6" y="22"/>
                            </a:cxn>
                            <a:cxn ang="0">
                              <a:pos x="8" y="22"/>
                            </a:cxn>
                            <a:cxn ang="0">
                              <a:pos x="57" y="22"/>
                            </a:cxn>
                            <a:cxn ang="0">
                              <a:pos x="62" y="22"/>
                            </a:cxn>
                            <a:cxn ang="0">
                              <a:pos x="62" y="22"/>
                            </a:cxn>
                            <a:cxn ang="0">
                              <a:pos x="64" y="22"/>
                            </a:cxn>
                            <a:cxn ang="0">
                              <a:pos x="68" y="19"/>
                            </a:cxn>
                            <a:cxn ang="0">
                              <a:pos x="68" y="17"/>
                            </a:cxn>
                            <a:cxn ang="0">
                              <a:pos x="68" y="17"/>
                            </a:cxn>
                            <a:cxn ang="0">
                              <a:pos x="70" y="13"/>
                            </a:cxn>
                            <a:cxn ang="0">
                              <a:pos x="70" y="11"/>
                            </a:cxn>
                            <a:cxn ang="0">
                              <a:pos x="70" y="8"/>
                            </a:cxn>
                            <a:cxn ang="0">
                              <a:pos x="68" y="8"/>
                            </a:cxn>
                            <a:cxn ang="0">
                              <a:pos x="68" y="6"/>
                            </a:cxn>
                            <a:cxn ang="0">
                              <a:pos x="68" y="3"/>
                            </a:cxn>
                            <a:cxn ang="0">
                              <a:pos x="64" y="3"/>
                            </a:cxn>
                            <a:cxn ang="0">
                              <a:pos x="62" y="3"/>
                            </a:cxn>
                            <a:cxn ang="0">
                              <a:pos x="60" y="0"/>
                            </a:cxn>
                            <a:cxn ang="0">
                              <a:pos x="11" y="0"/>
                            </a:cxn>
                          </a:cxnLst>
                          <a:rect l="0" t="0" r="r" b="b"/>
                          <a:pathLst>
                            <a:path w="70" h="22">
                              <a:moveTo>
                                <a:pt x="11" y="0"/>
                              </a:moveTo>
                              <a:lnTo>
                                <a:pt x="8" y="0"/>
                              </a:lnTo>
                              <a:lnTo>
                                <a:pt x="6" y="3"/>
                              </a:lnTo>
                              <a:lnTo>
                                <a:pt x="2" y="3"/>
                              </a:lnTo>
                              <a:lnTo>
                                <a:pt x="2" y="3"/>
                              </a:lnTo>
                              <a:lnTo>
                                <a:pt x="0" y="6"/>
                              </a:lnTo>
                              <a:lnTo>
                                <a:pt x="0" y="8"/>
                              </a:lnTo>
                              <a:lnTo>
                                <a:pt x="0" y="8"/>
                              </a:lnTo>
                              <a:lnTo>
                                <a:pt x="0" y="11"/>
                              </a:lnTo>
                              <a:lnTo>
                                <a:pt x="0" y="13"/>
                              </a:lnTo>
                              <a:lnTo>
                                <a:pt x="0" y="17"/>
                              </a:lnTo>
                              <a:lnTo>
                                <a:pt x="0" y="17"/>
                              </a:lnTo>
                              <a:lnTo>
                                <a:pt x="2" y="19"/>
                              </a:lnTo>
                              <a:lnTo>
                                <a:pt x="2" y="22"/>
                              </a:lnTo>
                              <a:lnTo>
                                <a:pt x="6" y="22"/>
                              </a:lnTo>
                              <a:lnTo>
                                <a:pt x="8" y="22"/>
                              </a:lnTo>
                              <a:lnTo>
                                <a:pt x="57" y="22"/>
                              </a:lnTo>
                              <a:lnTo>
                                <a:pt x="62" y="22"/>
                              </a:lnTo>
                              <a:lnTo>
                                <a:pt x="62" y="22"/>
                              </a:lnTo>
                              <a:lnTo>
                                <a:pt x="64" y="22"/>
                              </a:lnTo>
                              <a:lnTo>
                                <a:pt x="68" y="19"/>
                              </a:lnTo>
                              <a:lnTo>
                                <a:pt x="68" y="17"/>
                              </a:lnTo>
                              <a:lnTo>
                                <a:pt x="68" y="17"/>
                              </a:lnTo>
                              <a:lnTo>
                                <a:pt x="70" y="13"/>
                              </a:lnTo>
                              <a:lnTo>
                                <a:pt x="70" y="11"/>
                              </a:lnTo>
                              <a:lnTo>
                                <a:pt x="70" y="8"/>
                              </a:lnTo>
                              <a:lnTo>
                                <a:pt x="68" y="8"/>
                              </a:lnTo>
                              <a:lnTo>
                                <a:pt x="68" y="6"/>
                              </a:lnTo>
                              <a:lnTo>
                                <a:pt x="68" y="3"/>
                              </a:lnTo>
                              <a:lnTo>
                                <a:pt x="64" y="3"/>
                              </a:lnTo>
                              <a:lnTo>
                                <a:pt x="62" y="3"/>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3" name="Line 351"/>
                        <p:cNvSpPr>
                          <a:spLocks noChangeShapeType="1"/>
                        </p:cNvSpPr>
                        <p:nvPr/>
                      </p:nvSpPr>
                      <p:spPr bwMode="auto">
                        <a:xfrm>
                          <a:off x="1603" y="30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4" name="Freeform 352"/>
                        <p:cNvSpPr>
                          <a:spLocks/>
                        </p:cNvSpPr>
                        <p:nvPr/>
                      </p:nvSpPr>
                      <p:spPr bwMode="auto">
                        <a:xfrm>
                          <a:off x="1603" y="3047"/>
                          <a:ext cx="1" cy="19"/>
                        </a:xfrm>
                        <a:custGeom>
                          <a:avLst/>
                          <a:gdLst/>
                          <a:ahLst/>
                          <a:cxnLst>
                            <a:cxn ang="0">
                              <a:pos x="0" y="51"/>
                            </a:cxn>
                            <a:cxn ang="0">
                              <a:pos x="0" y="53"/>
                            </a:cxn>
                            <a:cxn ang="0">
                              <a:pos x="0" y="57"/>
                            </a:cxn>
                            <a:cxn ang="0">
                              <a:pos x="0" y="57"/>
                            </a:cxn>
                            <a:cxn ang="0">
                              <a:pos x="2" y="59"/>
                            </a:cxn>
                            <a:cxn ang="0">
                              <a:pos x="6" y="62"/>
                            </a:cxn>
                            <a:cxn ang="0">
                              <a:pos x="6" y="62"/>
                            </a:cxn>
                            <a:cxn ang="0">
                              <a:pos x="8" y="62"/>
                            </a:cxn>
                            <a:cxn ang="0">
                              <a:pos x="11" y="62"/>
                            </a:cxn>
                            <a:cxn ang="0">
                              <a:pos x="13" y="62"/>
                            </a:cxn>
                            <a:cxn ang="0">
                              <a:pos x="13" y="62"/>
                            </a:cxn>
                            <a:cxn ang="0">
                              <a:pos x="15" y="62"/>
                            </a:cxn>
                            <a:cxn ang="0">
                              <a:pos x="19" y="59"/>
                            </a:cxn>
                            <a:cxn ang="0">
                              <a:pos x="19" y="57"/>
                            </a:cxn>
                            <a:cxn ang="0">
                              <a:pos x="19" y="57"/>
                            </a:cxn>
                            <a:cxn ang="0">
                              <a:pos x="21" y="53"/>
                            </a:cxn>
                            <a:cxn ang="0">
                              <a:pos x="21" y="16"/>
                            </a:cxn>
                            <a:cxn ang="0">
                              <a:pos x="21" y="11"/>
                            </a:cxn>
                            <a:cxn ang="0">
                              <a:pos x="19" y="8"/>
                            </a:cxn>
                            <a:cxn ang="0">
                              <a:pos x="19" y="5"/>
                            </a:cxn>
                            <a:cxn ang="0">
                              <a:pos x="19" y="5"/>
                            </a:cxn>
                            <a:cxn ang="0">
                              <a:pos x="15" y="2"/>
                            </a:cxn>
                            <a:cxn ang="0">
                              <a:pos x="13" y="2"/>
                            </a:cxn>
                            <a:cxn ang="0">
                              <a:pos x="13" y="2"/>
                            </a:cxn>
                            <a:cxn ang="0">
                              <a:pos x="11" y="0"/>
                            </a:cxn>
                            <a:cxn ang="0">
                              <a:pos x="8" y="2"/>
                            </a:cxn>
                            <a:cxn ang="0">
                              <a:pos x="6" y="2"/>
                            </a:cxn>
                            <a:cxn ang="0">
                              <a:pos x="6" y="2"/>
                            </a:cxn>
                            <a:cxn ang="0">
                              <a:pos x="2" y="5"/>
                            </a:cxn>
                            <a:cxn ang="0">
                              <a:pos x="0" y="5"/>
                            </a:cxn>
                            <a:cxn ang="0">
                              <a:pos x="0" y="8"/>
                            </a:cxn>
                            <a:cxn ang="0">
                              <a:pos x="0" y="13"/>
                            </a:cxn>
                            <a:cxn ang="0">
                              <a:pos x="0" y="51"/>
                            </a:cxn>
                          </a:cxnLst>
                          <a:rect l="0" t="0" r="r" b="b"/>
                          <a:pathLst>
                            <a:path w="21" h="62">
                              <a:moveTo>
                                <a:pt x="0" y="51"/>
                              </a:moveTo>
                              <a:lnTo>
                                <a:pt x="0" y="53"/>
                              </a:lnTo>
                              <a:lnTo>
                                <a:pt x="0" y="57"/>
                              </a:lnTo>
                              <a:lnTo>
                                <a:pt x="0" y="57"/>
                              </a:lnTo>
                              <a:lnTo>
                                <a:pt x="2" y="59"/>
                              </a:lnTo>
                              <a:lnTo>
                                <a:pt x="6" y="62"/>
                              </a:lnTo>
                              <a:lnTo>
                                <a:pt x="6" y="62"/>
                              </a:lnTo>
                              <a:lnTo>
                                <a:pt x="8" y="62"/>
                              </a:lnTo>
                              <a:lnTo>
                                <a:pt x="11" y="62"/>
                              </a:lnTo>
                              <a:lnTo>
                                <a:pt x="13" y="62"/>
                              </a:lnTo>
                              <a:lnTo>
                                <a:pt x="13" y="62"/>
                              </a:lnTo>
                              <a:lnTo>
                                <a:pt x="15" y="62"/>
                              </a:lnTo>
                              <a:lnTo>
                                <a:pt x="19" y="59"/>
                              </a:lnTo>
                              <a:lnTo>
                                <a:pt x="19" y="57"/>
                              </a:lnTo>
                              <a:lnTo>
                                <a:pt x="19" y="57"/>
                              </a:lnTo>
                              <a:lnTo>
                                <a:pt x="21" y="53"/>
                              </a:lnTo>
                              <a:lnTo>
                                <a:pt x="21" y="16"/>
                              </a:lnTo>
                              <a:lnTo>
                                <a:pt x="21" y="11"/>
                              </a:lnTo>
                              <a:lnTo>
                                <a:pt x="19" y="8"/>
                              </a:lnTo>
                              <a:lnTo>
                                <a:pt x="19" y="5"/>
                              </a:lnTo>
                              <a:lnTo>
                                <a:pt x="19" y="5"/>
                              </a:lnTo>
                              <a:lnTo>
                                <a:pt x="15" y="2"/>
                              </a:lnTo>
                              <a:lnTo>
                                <a:pt x="13" y="2"/>
                              </a:lnTo>
                              <a:lnTo>
                                <a:pt x="13" y="2"/>
                              </a:lnTo>
                              <a:lnTo>
                                <a:pt x="11" y="0"/>
                              </a:lnTo>
                              <a:lnTo>
                                <a:pt x="8" y="2"/>
                              </a:lnTo>
                              <a:lnTo>
                                <a:pt x="6" y="2"/>
                              </a:lnTo>
                              <a:lnTo>
                                <a:pt x="6" y="2"/>
                              </a:lnTo>
                              <a:lnTo>
                                <a:pt x="2" y="5"/>
                              </a:lnTo>
                              <a:lnTo>
                                <a:pt x="0" y="5"/>
                              </a:lnTo>
                              <a:lnTo>
                                <a:pt x="0" y="8"/>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5" name="Line 353"/>
                        <p:cNvSpPr>
                          <a:spLocks noChangeShapeType="1"/>
                        </p:cNvSpPr>
                        <p:nvPr/>
                      </p:nvSpPr>
                      <p:spPr bwMode="auto">
                        <a:xfrm>
                          <a:off x="1606" y="30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6" name="Freeform 354"/>
                        <p:cNvSpPr>
                          <a:spLocks/>
                        </p:cNvSpPr>
                        <p:nvPr/>
                      </p:nvSpPr>
                      <p:spPr bwMode="auto">
                        <a:xfrm>
                          <a:off x="1603" y="3047"/>
                          <a:ext cx="14" cy="5"/>
                        </a:xfrm>
                        <a:custGeom>
                          <a:avLst/>
                          <a:gdLst/>
                          <a:ahLst/>
                          <a:cxnLst>
                            <a:cxn ang="0">
                              <a:pos x="11" y="0"/>
                            </a:cxn>
                            <a:cxn ang="0">
                              <a:pos x="8" y="2"/>
                            </a:cxn>
                            <a:cxn ang="0">
                              <a:pos x="6" y="2"/>
                            </a:cxn>
                            <a:cxn ang="0">
                              <a:pos x="6" y="2"/>
                            </a:cxn>
                            <a:cxn ang="0">
                              <a:pos x="2" y="5"/>
                            </a:cxn>
                            <a:cxn ang="0">
                              <a:pos x="0" y="5"/>
                            </a:cxn>
                            <a:cxn ang="0">
                              <a:pos x="0" y="8"/>
                            </a:cxn>
                            <a:cxn ang="0">
                              <a:pos x="0" y="11"/>
                            </a:cxn>
                            <a:cxn ang="0">
                              <a:pos x="0" y="11"/>
                            </a:cxn>
                            <a:cxn ang="0">
                              <a:pos x="0" y="13"/>
                            </a:cxn>
                            <a:cxn ang="0">
                              <a:pos x="0" y="16"/>
                            </a:cxn>
                            <a:cxn ang="0">
                              <a:pos x="0" y="19"/>
                            </a:cxn>
                            <a:cxn ang="0">
                              <a:pos x="2" y="19"/>
                            </a:cxn>
                            <a:cxn ang="0">
                              <a:pos x="6" y="22"/>
                            </a:cxn>
                            <a:cxn ang="0">
                              <a:pos x="6" y="22"/>
                            </a:cxn>
                            <a:cxn ang="0">
                              <a:pos x="8" y="22"/>
                            </a:cxn>
                            <a:cxn ang="0">
                              <a:pos x="43" y="22"/>
                            </a:cxn>
                            <a:cxn ang="0">
                              <a:pos x="48" y="22"/>
                            </a:cxn>
                            <a:cxn ang="0">
                              <a:pos x="51" y="22"/>
                            </a:cxn>
                            <a:cxn ang="0">
                              <a:pos x="54" y="22"/>
                            </a:cxn>
                            <a:cxn ang="0">
                              <a:pos x="54" y="19"/>
                            </a:cxn>
                            <a:cxn ang="0">
                              <a:pos x="57" y="19"/>
                            </a:cxn>
                            <a:cxn ang="0">
                              <a:pos x="57" y="16"/>
                            </a:cxn>
                            <a:cxn ang="0">
                              <a:pos x="57" y="13"/>
                            </a:cxn>
                            <a:cxn ang="0">
                              <a:pos x="57" y="11"/>
                            </a:cxn>
                            <a:cxn ang="0">
                              <a:pos x="57" y="11"/>
                            </a:cxn>
                            <a:cxn ang="0">
                              <a:pos x="57" y="8"/>
                            </a:cxn>
                            <a:cxn ang="0">
                              <a:pos x="57" y="5"/>
                            </a:cxn>
                            <a:cxn ang="0">
                              <a:pos x="54" y="5"/>
                            </a:cxn>
                            <a:cxn ang="0">
                              <a:pos x="54" y="2"/>
                            </a:cxn>
                            <a:cxn ang="0">
                              <a:pos x="51" y="2"/>
                            </a:cxn>
                            <a:cxn ang="0">
                              <a:pos x="46" y="0"/>
                            </a:cxn>
                            <a:cxn ang="0">
                              <a:pos x="11" y="0"/>
                            </a:cxn>
                          </a:cxnLst>
                          <a:rect l="0" t="0" r="r" b="b"/>
                          <a:pathLst>
                            <a:path w="57" h="22">
                              <a:moveTo>
                                <a:pt x="11" y="0"/>
                              </a:moveTo>
                              <a:lnTo>
                                <a:pt x="8" y="2"/>
                              </a:lnTo>
                              <a:lnTo>
                                <a:pt x="6" y="2"/>
                              </a:lnTo>
                              <a:lnTo>
                                <a:pt x="6" y="2"/>
                              </a:lnTo>
                              <a:lnTo>
                                <a:pt x="2" y="5"/>
                              </a:lnTo>
                              <a:lnTo>
                                <a:pt x="0" y="5"/>
                              </a:lnTo>
                              <a:lnTo>
                                <a:pt x="0" y="8"/>
                              </a:lnTo>
                              <a:lnTo>
                                <a:pt x="0" y="11"/>
                              </a:lnTo>
                              <a:lnTo>
                                <a:pt x="0" y="11"/>
                              </a:lnTo>
                              <a:lnTo>
                                <a:pt x="0" y="13"/>
                              </a:lnTo>
                              <a:lnTo>
                                <a:pt x="0" y="16"/>
                              </a:lnTo>
                              <a:lnTo>
                                <a:pt x="0" y="19"/>
                              </a:lnTo>
                              <a:lnTo>
                                <a:pt x="2" y="19"/>
                              </a:lnTo>
                              <a:lnTo>
                                <a:pt x="6" y="22"/>
                              </a:lnTo>
                              <a:lnTo>
                                <a:pt x="6" y="22"/>
                              </a:lnTo>
                              <a:lnTo>
                                <a:pt x="8" y="22"/>
                              </a:lnTo>
                              <a:lnTo>
                                <a:pt x="43" y="22"/>
                              </a:lnTo>
                              <a:lnTo>
                                <a:pt x="48" y="22"/>
                              </a:lnTo>
                              <a:lnTo>
                                <a:pt x="51" y="22"/>
                              </a:lnTo>
                              <a:lnTo>
                                <a:pt x="54" y="22"/>
                              </a:lnTo>
                              <a:lnTo>
                                <a:pt x="54" y="19"/>
                              </a:lnTo>
                              <a:lnTo>
                                <a:pt x="57" y="19"/>
                              </a:lnTo>
                              <a:lnTo>
                                <a:pt x="57" y="16"/>
                              </a:lnTo>
                              <a:lnTo>
                                <a:pt x="57" y="13"/>
                              </a:lnTo>
                              <a:lnTo>
                                <a:pt x="57" y="11"/>
                              </a:lnTo>
                              <a:lnTo>
                                <a:pt x="57" y="11"/>
                              </a:lnTo>
                              <a:lnTo>
                                <a:pt x="57" y="8"/>
                              </a:lnTo>
                              <a:lnTo>
                                <a:pt x="57" y="5"/>
                              </a:lnTo>
                              <a:lnTo>
                                <a:pt x="54" y="5"/>
                              </a:lnTo>
                              <a:lnTo>
                                <a:pt x="54" y="2"/>
                              </a:lnTo>
                              <a:lnTo>
                                <a:pt x="51"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7" name="Line 355"/>
                        <p:cNvSpPr>
                          <a:spLocks noChangeShapeType="1"/>
                        </p:cNvSpPr>
                        <p:nvPr/>
                      </p:nvSpPr>
                      <p:spPr bwMode="auto">
                        <a:xfrm>
                          <a:off x="1612" y="30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8" name="Freeform 356"/>
                        <p:cNvSpPr>
                          <a:spLocks/>
                        </p:cNvSpPr>
                        <p:nvPr/>
                      </p:nvSpPr>
                      <p:spPr bwMode="auto">
                        <a:xfrm>
                          <a:off x="1612" y="3040"/>
                          <a:ext cx="5" cy="2"/>
                        </a:xfrm>
                        <a:custGeom>
                          <a:avLst/>
                          <a:gdLst/>
                          <a:ahLst/>
                          <a:cxnLst>
                            <a:cxn ang="0">
                              <a:pos x="0" y="31"/>
                            </a:cxn>
                            <a:cxn ang="0">
                              <a:pos x="0" y="33"/>
                            </a:cxn>
                            <a:cxn ang="0">
                              <a:pos x="2" y="36"/>
                            </a:cxn>
                            <a:cxn ang="0">
                              <a:pos x="2" y="39"/>
                            </a:cxn>
                            <a:cxn ang="0">
                              <a:pos x="6" y="39"/>
                            </a:cxn>
                            <a:cxn ang="0">
                              <a:pos x="6" y="42"/>
                            </a:cxn>
                            <a:cxn ang="0">
                              <a:pos x="8" y="42"/>
                            </a:cxn>
                            <a:cxn ang="0">
                              <a:pos x="11" y="42"/>
                            </a:cxn>
                            <a:cxn ang="0">
                              <a:pos x="11" y="42"/>
                            </a:cxn>
                            <a:cxn ang="0">
                              <a:pos x="13" y="42"/>
                            </a:cxn>
                            <a:cxn ang="0">
                              <a:pos x="16" y="42"/>
                            </a:cxn>
                            <a:cxn ang="0">
                              <a:pos x="19" y="42"/>
                            </a:cxn>
                            <a:cxn ang="0">
                              <a:pos x="19" y="39"/>
                            </a:cxn>
                            <a:cxn ang="0">
                              <a:pos x="22" y="39"/>
                            </a:cxn>
                            <a:cxn ang="0">
                              <a:pos x="22" y="36"/>
                            </a:cxn>
                            <a:cxn ang="0">
                              <a:pos x="22" y="33"/>
                            </a:cxn>
                            <a:cxn ang="0">
                              <a:pos x="22" y="15"/>
                            </a:cxn>
                            <a:cxn ang="0">
                              <a:pos x="22" y="9"/>
                            </a:cxn>
                            <a:cxn ang="0">
                              <a:pos x="22" y="9"/>
                            </a:cxn>
                            <a:cxn ang="0">
                              <a:pos x="22" y="6"/>
                            </a:cxn>
                            <a:cxn ang="0">
                              <a:pos x="19" y="4"/>
                            </a:cxn>
                            <a:cxn ang="0">
                              <a:pos x="19" y="4"/>
                            </a:cxn>
                            <a:cxn ang="0">
                              <a:pos x="16" y="0"/>
                            </a:cxn>
                            <a:cxn ang="0">
                              <a:pos x="13" y="0"/>
                            </a:cxn>
                            <a:cxn ang="0">
                              <a:pos x="11" y="0"/>
                            </a:cxn>
                            <a:cxn ang="0">
                              <a:pos x="11" y="0"/>
                            </a:cxn>
                            <a:cxn ang="0">
                              <a:pos x="8" y="0"/>
                            </a:cxn>
                            <a:cxn ang="0">
                              <a:pos x="6" y="4"/>
                            </a:cxn>
                            <a:cxn ang="0">
                              <a:pos x="6" y="4"/>
                            </a:cxn>
                            <a:cxn ang="0">
                              <a:pos x="2" y="6"/>
                            </a:cxn>
                            <a:cxn ang="0">
                              <a:pos x="2" y="9"/>
                            </a:cxn>
                            <a:cxn ang="0">
                              <a:pos x="0" y="11"/>
                            </a:cxn>
                            <a:cxn ang="0">
                              <a:pos x="0" y="31"/>
                            </a:cxn>
                          </a:cxnLst>
                          <a:rect l="0" t="0" r="r" b="b"/>
                          <a:pathLst>
                            <a:path w="22" h="42">
                              <a:moveTo>
                                <a:pt x="0" y="31"/>
                              </a:moveTo>
                              <a:lnTo>
                                <a:pt x="0" y="33"/>
                              </a:lnTo>
                              <a:lnTo>
                                <a:pt x="2" y="36"/>
                              </a:lnTo>
                              <a:lnTo>
                                <a:pt x="2" y="39"/>
                              </a:lnTo>
                              <a:lnTo>
                                <a:pt x="6" y="39"/>
                              </a:lnTo>
                              <a:lnTo>
                                <a:pt x="6" y="42"/>
                              </a:lnTo>
                              <a:lnTo>
                                <a:pt x="8" y="42"/>
                              </a:lnTo>
                              <a:lnTo>
                                <a:pt x="11" y="42"/>
                              </a:lnTo>
                              <a:lnTo>
                                <a:pt x="11" y="42"/>
                              </a:lnTo>
                              <a:lnTo>
                                <a:pt x="13" y="42"/>
                              </a:lnTo>
                              <a:lnTo>
                                <a:pt x="16" y="42"/>
                              </a:lnTo>
                              <a:lnTo>
                                <a:pt x="19" y="42"/>
                              </a:lnTo>
                              <a:lnTo>
                                <a:pt x="19" y="39"/>
                              </a:lnTo>
                              <a:lnTo>
                                <a:pt x="22" y="39"/>
                              </a:lnTo>
                              <a:lnTo>
                                <a:pt x="22" y="36"/>
                              </a:lnTo>
                              <a:lnTo>
                                <a:pt x="22" y="33"/>
                              </a:lnTo>
                              <a:lnTo>
                                <a:pt x="22" y="15"/>
                              </a:lnTo>
                              <a:lnTo>
                                <a:pt x="22" y="9"/>
                              </a:lnTo>
                              <a:lnTo>
                                <a:pt x="22" y="9"/>
                              </a:lnTo>
                              <a:lnTo>
                                <a:pt x="22" y="6"/>
                              </a:lnTo>
                              <a:lnTo>
                                <a:pt x="19" y="4"/>
                              </a:lnTo>
                              <a:lnTo>
                                <a:pt x="19" y="4"/>
                              </a:lnTo>
                              <a:lnTo>
                                <a:pt x="16" y="0"/>
                              </a:lnTo>
                              <a:lnTo>
                                <a:pt x="13" y="0"/>
                              </a:lnTo>
                              <a:lnTo>
                                <a:pt x="11" y="0"/>
                              </a:lnTo>
                              <a:lnTo>
                                <a:pt x="11" y="0"/>
                              </a:lnTo>
                              <a:lnTo>
                                <a:pt x="8" y="0"/>
                              </a:lnTo>
                              <a:lnTo>
                                <a:pt x="6" y="4"/>
                              </a:lnTo>
                              <a:lnTo>
                                <a:pt x="6" y="4"/>
                              </a:lnTo>
                              <a:lnTo>
                                <a:pt x="2" y="6"/>
                              </a:lnTo>
                              <a:lnTo>
                                <a:pt x="2" y="9"/>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49" name="Line 357"/>
                        <p:cNvSpPr>
                          <a:spLocks noChangeShapeType="1"/>
                        </p:cNvSpPr>
                        <p:nvPr/>
                      </p:nvSpPr>
                      <p:spPr bwMode="auto">
                        <a:xfrm>
                          <a:off x="1614" y="304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0" name="Freeform 358"/>
                        <p:cNvSpPr>
                          <a:spLocks/>
                        </p:cNvSpPr>
                        <p:nvPr/>
                      </p:nvSpPr>
                      <p:spPr bwMode="auto">
                        <a:xfrm>
                          <a:off x="1612" y="3040"/>
                          <a:ext cx="8" cy="0"/>
                        </a:xfrm>
                        <a:custGeom>
                          <a:avLst/>
                          <a:gdLst/>
                          <a:ahLst/>
                          <a:cxnLst>
                            <a:cxn ang="0">
                              <a:pos x="11" y="0"/>
                            </a:cxn>
                            <a:cxn ang="0">
                              <a:pos x="11" y="0"/>
                            </a:cxn>
                            <a:cxn ang="0">
                              <a:pos x="8" y="0"/>
                            </a:cxn>
                            <a:cxn ang="0">
                              <a:pos x="6" y="4"/>
                            </a:cxn>
                            <a:cxn ang="0">
                              <a:pos x="6" y="4"/>
                            </a:cxn>
                            <a:cxn ang="0">
                              <a:pos x="2" y="6"/>
                            </a:cxn>
                            <a:cxn ang="0">
                              <a:pos x="2" y="9"/>
                            </a:cxn>
                            <a:cxn ang="0">
                              <a:pos x="0" y="9"/>
                            </a:cxn>
                            <a:cxn ang="0">
                              <a:pos x="0" y="11"/>
                            </a:cxn>
                            <a:cxn ang="0">
                              <a:pos x="0" y="15"/>
                            </a:cxn>
                            <a:cxn ang="0">
                              <a:pos x="2" y="17"/>
                            </a:cxn>
                            <a:cxn ang="0">
                              <a:pos x="2" y="17"/>
                            </a:cxn>
                            <a:cxn ang="0">
                              <a:pos x="6" y="20"/>
                            </a:cxn>
                            <a:cxn ang="0">
                              <a:pos x="6" y="20"/>
                            </a:cxn>
                            <a:cxn ang="0">
                              <a:pos x="8" y="22"/>
                            </a:cxn>
                            <a:cxn ang="0">
                              <a:pos x="11" y="22"/>
                            </a:cxn>
                            <a:cxn ang="0">
                              <a:pos x="22" y="22"/>
                            </a:cxn>
                            <a:cxn ang="0">
                              <a:pos x="27" y="22"/>
                            </a:cxn>
                            <a:cxn ang="0">
                              <a:pos x="27" y="22"/>
                            </a:cxn>
                            <a:cxn ang="0">
                              <a:pos x="30" y="20"/>
                            </a:cxn>
                            <a:cxn ang="0">
                              <a:pos x="33" y="20"/>
                            </a:cxn>
                            <a:cxn ang="0">
                              <a:pos x="33" y="17"/>
                            </a:cxn>
                            <a:cxn ang="0">
                              <a:pos x="35" y="17"/>
                            </a:cxn>
                            <a:cxn ang="0">
                              <a:pos x="35" y="15"/>
                            </a:cxn>
                            <a:cxn ang="0">
                              <a:pos x="35" y="11"/>
                            </a:cxn>
                            <a:cxn ang="0">
                              <a:pos x="35" y="9"/>
                            </a:cxn>
                            <a:cxn ang="0">
                              <a:pos x="35" y="9"/>
                            </a:cxn>
                            <a:cxn ang="0">
                              <a:pos x="33" y="6"/>
                            </a:cxn>
                            <a:cxn ang="0">
                              <a:pos x="33" y="4"/>
                            </a:cxn>
                            <a:cxn ang="0">
                              <a:pos x="30" y="4"/>
                            </a:cxn>
                            <a:cxn ang="0">
                              <a:pos x="27" y="0"/>
                            </a:cxn>
                            <a:cxn ang="0">
                              <a:pos x="22" y="0"/>
                            </a:cxn>
                            <a:cxn ang="0">
                              <a:pos x="11" y="0"/>
                            </a:cxn>
                          </a:cxnLst>
                          <a:rect l="0" t="0" r="r" b="b"/>
                          <a:pathLst>
                            <a:path w="35" h="22">
                              <a:moveTo>
                                <a:pt x="11" y="0"/>
                              </a:moveTo>
                              <a:lnTo>
                                <a:pt x="11" y="0"/>
                              </a:lnTo>
                              <a:lnTo>
                                <a:pt x="8" y="0"/>
                              </a:lnTo>
                              <a:lnTo>
                                <a:pt x="6" y="4"/>
                              </a:lnTo>
                              <a:lnTo>
                                <a:pt x="6" y="4"/>
                              </a:lnTo>
                              <a:lnTo>
                                <a:pt x="2" y="6"/>
                              </a:lnTo>
                              <a:lnTo>
                                <a:pt x="2" y="9"/>
                              </a:lnTo>
                              <a:lnTo>
                                <a:pt x="0" y="9"/>
                              </a:lnTo>
                              <a:lnTo>
                                <a:pt x="0" y="11"/>
                              </a:lnTo>
                              <a:lnTo>
                                <a:pt x="0" y="15"/>
                              </a:lnTo>
                              <a:lnTo>
                                <a:pt x="2" y="17"/>
                              </a:lnTo>
                              <a:lnTo>
                                <a:pt x="2" y="17"/>
                              </a:lnTo>
                              <a:lnTo>
                                <a:pt x="6" y="20"/>
                              </a:lnTo>
                              <a:lnTo>
                                <a:pt x="6" y="20"/>
                              </a:lnTo>
                              <a:lnTo>
                                <a:pt x="8" y="22"/>
                              </a:lnTo>
                              <a:lnTo>
                                <a:pt x="11" y="22"/>
                              </a:lnTo>
                              <a:lnTo>
                                <a:pt x="22" y="22"/>
                              </a:lnTo>
                              <a:lnTo>
                                <a:pt x="27" y="22"/>
                              </a:lnTo>
                              <a:lnTo>
                                <a:pt x="27" y="22"/>
                              </a:lnTo>
                              <a:lnTo>
                                <a:pt x="30" y="20"/>
                              </a:lnTo>
                              <a:lnTo>
                                <a:pt x="33" y="20"/>
                              </a:lnTo>
                              <a:lnTo>
                                <a:pt x="33" y="17"/>
                              </a:lnTo>
                              <a:lnTo>
                                <a:pt x="35" y="17"/>
                              </a:lnTo>
                              <a:lnTo>
                                <a:pt x="35" y="15"/>
                              </a:lnTo>
                              <a:lnTo>
                                <a:pt x="35" y="11"/>
                              </a:lnTo>
                              <a:lnTo>
                                <a:pt x="35" y="9"/>
                              </a:lnTo>
                              <a:lnTo>
                                <a:pt x="35" y="9"/>
                              </a:lnTo>
                              <a:lnTo>
                                <a:pt x="33" y="6"/>
                              </a:lnTo>
                              <a:lnTo>
                                <a:pt x="33" y="4"/>
                              </a:lnTo>
                              <a:lnTo>
                                <a:pt x="30" y="4"/>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1" name="Line 359"/>
                        <p:cNvSpPr>
                          <a:spLocks noChangeShapeType="1"/>
                        </p:cNvSpPr>
                        <p:nvPr/>
                      </p:nvSpPr>
                      <p:spPr bwMode="auto">
                        <a:xfrm>
                          <a:off x="1615" y="30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2" name="Freeform 360"/>
                        <p:cNvSpPr>
                          <a:spLocks/>
                        </p:cNvSpPr>
                        <p:nvPr/>
                      </p:nvSpPr>
                      <p:spPr bwMode="auto">
                        <a:xfrm>
                          <a:off x="1615" y="3037"/>
                          <a:ext cx="5" cy="3"/>
                        </a:xfrm>
                        <a:custGeom>
                          <a:avLst/>
                          <a:gdLst/>
                          <a:ahLst/>
                          <a:cxnLst>
                            <a:cxn ang="0">
                              <a:pos x="0" y="29"/>
                            </a:cxn>
                            <a:cxn ang="0">
                              <a:pos x="0" y="33"/>
                            </a:cxn>
                            <a:cxn ang="0">
                              <a:pos x="0" y="35"/>
                            </a:cxn>
                            <a:cxn ang="0">
                              <a:pos x="3" y="35"/>
                            </a:cxn>
                            <a:cxn ang="0">
                              <a:pos x="3" y="38"/>
                            </a:cxn>
                            <a:cxn ang="0">
                              <a:pos x="6" y="38"/>
                            </a:cxn>
                            <a:cxn ang="0">
                              <a:pos x="6" y="40"/>
                            </a:cxn>
                            <a:cxn ang="0">
                              <a:pos x="9" y="40"/>
                            </a:cxn>
                            <a:cxn ang="0">
                              <a:pos x="11" y="40"/>
                            </a:cxn>
                            <a:cxn ang="0">
                              <a:pos x="14" y="40"/>
                            </a:cxn>
                            <a:cxn ang="0">
                              <a:pos x="14" y="40"/>
                            </a:cxn>
                            <a:cxn ang="0">
                              <a:pos x="17" y="38"/>
                            </a:cxn>
                            <a:cxn ang="0">
                              <a:pos x="20" y="38"/>
                            </a:cxn>
                            <a:cxn ang="0">
                              <a:pos x="20" y="35"/>
                            </a:cxn>
                            <a:cxn ang="0">
                              <a:pos x="22" y="35"/>
                            </a:cxn>
                            <a:cxn ang="0">
                              <a:pos x="22" y="33"/>
                            </a:cxn>
                            <a:cxn ang="0">
                              <a:pos x="22" y="13"/>
                            </a:cxn>
                            <a:cxn ang="0">
                              <a:pos x="22" y="7"/>
                            </a:cxn>
                            <a:cxn ang="0">
                              <a:pos x="22" y="5"/>
                            </a:cxn>
                            <a:cxn ang="0">
                              <a:pos x="20" y="2"/>
                            </a:cxn>
                            <a:cxn ang="0">
                              <a:pos x="20" y="2"/>
                            </a:cxn>
                            <a:cxn ang="0">
                              <a:pos x="17" y="0"/>
                            </a:cxn>
                            <a:cxn ang="0">
                              <a:pos x="14" y="0"/>
                            </a:cxn>
                            <a:cxn ang="0">
                              <a:pos x="14" y="0"/>
                            </a:cxn>
                            <a:cxn ang="0">
                              <a:pos x="11" y="0"/>
                            </a:cxn>
                            <a:cxn ang="0">
                              <a:pos x="9" y="0"/>
                            </a:cxn>
                            <a:cxn ang="0">
                              <a:pos x="6" y="0"/>
                            </a:cxn>
                            <a:cxn ang="0">
                              <a:pos x="6" y="0"/>
                            </a:cxn>
                            <a:cxn ang="0">
                              <a:pos x="3" y="2"/>
                            </a:cxn>
                            <a:cxn ang="0">
                              <a:pos x="3" y="2"/>
                            </a:cxn>
                            <a:cxn ang="0">
                              <a:pos x="0" y="5"/>
                            </a:cxn>
                            <a:cxn ang="0">
                              <a:pos x="0" y="11"/>
                            </a:cxn>
                            <a:cxn ang="0">
                              <a:pos x="0" y="29"/>
                            </a:cxn>
                          </a:cxnLst>
                          <a:rect l="0" t="0" r="r" b="b"/>
                          <a:pathLst>
                            <a:path w="22" h="40">
                              <a:moveTo>
                                <a:pt x="0" y="29"/>
                              </a:moveTo>
                              <a:lnTo>
                                <a:pt x="0" y="33"/>
                              </a:lnTo>
                              <a:lnTo>
                                <a:pt x="0" y="35"/>
                              </a:lnTo>
                              <a:lnTo>
                                <a:pt x="3" y="35"/>
                              </a:lnTo>
                              <a:lnTo>
                                <a:pt x="3" y="38"/>
                              </a:lnTo>
                              <a:lnTo>
                                <a:pt x="6" y="38"/>
                              </a:lnTo>
                              <a:lnTo>
                                <a:pt x="6" y="40"/>
                              </a:lnTo>
                              <a:lnTo>
                                <a:pt x="9" y="40"/>
                              </a:lnTo>
                              <a:lnTo>
                                <a:pt x="11" y="40"/>
                              </a:lnTo>
                              <a:lnTo>
                                <a:pt x="14" y="40"/>
                              </a:lnTo>
                              <a:lnTo>
                                <a:pt x="14" y="40"/>
                              </a:lnTo>
                              <a:lnTo>
                                <a:pt x="17" y="38"/>
                              </a:lnTo>
                              <a:lnTo>
                                <a:pt x="20" y="38"/>
                              </a:lnTo>
                              <a:lnTo>
                                <a:pt x="20" y="35"/>
                              </a:lnTo>
                              <a:lnTo>
                                <a:pt x="22" y="35"/>
                              </a:lnTo>
                              <a:lnTo>
                                <a:pt x="22" y="33"/>
                              </a:lnTo>
                              <a:lnTo>
                                <a:pt x="22" y="13"/>
                              </a:lnTo>
                              <a:lnTo>
                                <a:pt x="22" y="7"/>
                              </a:lnTo>
                              <a:lnTo>
                                <a:pt x="22" y="5"/>
                              </a:lnTo>
                              <a:lnTo>
                                <a:pt x="20" y="2"/>
                              </a:lnTo>
                              <a:lnTo>
                                <a:pt x="20" y="2"/>
                              </a:lnTo>
                              <a:lnTo>
                                <a:pt x="17" y="0"/>
                              </a:lnTo>
                              <a:lnTo>
                                <a:pt x="14" y="0"/>
                              </a:lnTo>
                              <a:lnTo>
                                <a:pt x="14" y="0"/>
                              </a:lnTo>
                              <a:lnTo>
                                <a:pt x="11" y="0"/>
                              </a:lnTo>
                              <a:lnTo>
                                <a:pt x="9" y="0"/>
                              </a:lnTo>
                              <a:lnTo>
                                <a:pt x="6" y="0"/>
                              </a:lnTo>
                              <a:lnTo>
                                <a:pt x="6" y="0"/>
                              </a:lnTo>
                              <a:lnTo>
                                <a:pt x="3" y="2"/>
                              </a:lnTo>
                              <a:lnTo>
                                <a:pt x="3"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3" name="Line 361"/>
                        <p:cNvSpPr>
                          <a:spLocks noChangeShapeType="1"/>
                        </p:cNvSpPr>
                        <p:nvPr/>
                      </p:nvSpPr>
                      <p:spPr bwMode="auto">
                        <a:xfrm>
                          <a:off x="1618" y="303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4" name="Freeform 362"/>
                        <p:cNvSpPr>
                          <a:spLocks/>
                        </p:cNvSpPr>
                        <p:nvPr/>
                      </p:nvSpPr>
                      <p:spPr bwMode="auto">
                        <a:xfrm>
                          <a:off x="1615" y="3037"/>
                          <a:ext cx="8" cy="3"/>
                        </a:xfrm>
                        <a:custGeom>
                          <a:avLst/>
                          <a:gdLst/>
                          <a:ahLst/>
                          <a:cxnLst>
                            <a:cxn ang="0">
                              <a:pos x="11" y="0"/>
                            </a:cxn>
                            <a:cxn ang="0">
                              <a:pos x="9" y="0"/>
                            </a:cxn>
                            <a:cxn ang="0">
                              <a:pos x="6" y="0"/>
                            </a:cxn>
                            <a:cxn ang="0">
                              <a:pos x="6" y="0"/>
                            </a:cxn>
                            <a:cxn ang="0">
                              <a:pos x="3" y="2"/>
                            </a:cxn>
                            <a:cxn ang="0">
                              <a:pos x="3" y="2"/>
                            </a:cxn>
                            <a:cxn ang="0">
                              <a:pos x="0" y="5"/>
                            </a:cxn>
                            <a:cxn ang="0">
                              <a:pos x="0" y="7"/>
                            </a:cxn>
                            <a:cxn ang="0">
                              <a:pos x="0" y="11"/>
                            </a:cxn>
                            <a:cxn ang="0">
                              <a:pos x="0" y="13"/>
                            </a:cxn>
                            <a:cxn ang="0">
                              <a:pos x="0" y="13"/>
                            </a:cxn>
                            <a:cxn ang="0">
                              <a:pos x="3" y="16"/>
                            </a:cxn>
                            <a:cxn ang="0">
                              <a:pos x="3" y="18"/>
                            </a:cxn>
                            <a:cxn ang="0">
                              <a:pos x="6" y="18"/>
                            </a:cxn>
                            <a:cxn ang="0">
                              <a:pos x="6" y="18"/>
                            </a:cxn>
                            <a:cxn ang="0">
                              <a:pos x="9" y="22"/>
                            </a:cxn>
                            <a:cxn ang="0">
                              <a:pos x="20" y="22"/>
                            </a:cxn>
                            <a:cxn ang="0">
                              <a:pos x="25" y="22"/>
                            </a:cxn>
                            <a:cxn ang="0">
                              <a:pos x="27" y="18"/>
                            </a:cxn>
                            <a:cxn ang="0">
                              <a:pos x="31" y="18"/>
                            </a:cxn>
                            <a:cxn ang="0">
                              <a:pos x="31" y="18"/>
                            </a:cxn>
                            <a:cxn ang="0">
                              <a:pos x="33" y="16"/>
                            </a:cxn>
                            <a:cxn ang="0">
                              <a:pos x="33" y="13"/>
                            </a:cxn>
                            <a:cxn ang="0">
                              <a:pos x="33" y="13"/>
                            </a:cxn>
                            <a:cxn ang="0">
                              <a:pos x="33" y="11"/>
                            </a:cxn>
                            <a:cxn ang="0">
                              <a:pos x="33" y="7"/>
                            </a:cxn>
                            <a:cxn ang="0">
                              <a:pos x="33" y="5"/>
                            </a:cxn>
                            <a:cxn ang="0">
                              <a:pos x="33" y="2"/>
                            </a:cxn>
                            <a:cxn ang="0">
                              <a:pos x="31" y="2"/>
                            </a:cxn>
                            <a:cxn ang="0">
                              <a:pos x="31" y="0"/>
                            </a:cxn>
                            <a:cxn ang="0">
                              <a:pos x="27" y="0"/>
                            </a:cxn>
                            <a:cxn ang="0">
                              <a:pos x="22" y="0"/>
                            </a:cxn>
                            <a:cxn ang="0">
                              <a:pos x="11" y="0"/>
                            </a:cxn>
                          </a:cxnLst>
                          <a:rect l="0" t="0" r="r" b="b"/>
                          <a:pathLst>
                            <a:path w="33" h="22">
                              <a:moveTo>
                                <a:pt x="11" y="0"/>
                              </a:moveTo>
                              <a:lnTo>
                                <a:pt x="9" y="0"/>
                              </a:lnTo>
                              <a:lnTo>
                                <a:pt x="6" y="0"/>
                              </a:lnTo>
                              <a:lnTo>
                                <a:pt x="6" y="0"/>
                              </a:lnTo>
                              <a:lnTo>
                                <a:pt x="3" y="2"/>
                              </a:lnTo>
                              <a:lnTo>
                                <a:pt x="3" y="2"/>
                              </a:lnTo>
                              <a:lnTo>
                                <a:pt x="0" y="5"/>
                              </a:lnTo>
                              <a:lnTo>
                                <a:pt x="0" y="7"/>
                              </a:lnTo>
                              <a:lnTo>
                                <a:pt x="0" y="11"/>
                              </a:lnTo>
                              <a:lnTo>
                                <a:pt x="0" y="13"/>
                              </a:lnTo>
                              <a:lnTo>
                                <a:pt x="0" y="13"/>
                              </a:lnTo>
                              <a:lnTo>
                                <a:pt x="3" y="16"/>
                              </a:lnTo>
                              <a:lnTo>
                                <a:pt x="3" y="18"/>
                              </a:lnTo>
                              <a:lnTo>
                                <a:pt x="6" y="18"/>
                              </a:lnTo>
                              <a:lnTo>
                                <a:pt x="6" y="18"/>
                              </a:lnTo>
                              <a:lnTo>
                                <a:pt x="9" y="22"/>
                              </a:lnTo>
                              <a:lnTo>
                                <a:pt x="20" y="22"/>
                              </a:lnTo>
                              <a:lnTo>
                                <a:pt x="25" y="22"/>
                              </a:lnTo>
                              <a:lnTo>
                                <a:pt x="27" y="18"/>
                              </a:lnTo>
                              <a:lnTo>
                                <a:pt x="31" y="18"/>
                              </a:lnTo>
                              <a:lnTo>
                                <a:pt x="31" y="18"/>
                              </a:lnTo>
                              <a:lnTo>
                                <a:pt x="33" y="16"/>
                              </a:lnTo>
                              <a:lnTo>
                                <a:pt x="33" y="13"/>
                              </a:lnTo>
                              <a:lnTo>
                                <a:pt x="33" y="13"/>
                              </a:lnTo>
                              <a:lnTo>
                                <a:pt x="33" y="11"/>
                              </a:lnTo>
                              <a:lnTo>
                                <a:pt x="33" y="7"/>
                              </a:lnTo>
                              <a:lnTo>
                                <a:pt x="33" y="5"/>
                              </a:lnTo>
                              <a:lnTo>
                                <a:pt x="33" y="2"/>
                              </a:lnTo>
                              <a:lnTo>
                                <a:pt x="31" y="2"/>
                              </a:lnTo>
                              <a:lnTo>
                                <a:pt x="31"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5" name="Line 363"/>
                        <p:cNvSpPr>
                          <a:spLocks noChangeShapeType="1"/>
                        </p:cNvSpPr>
                        <p:nvPr/>
                      </p:nvSpPr>
                      <p:spPr bwMode="auto">
                        <a:xfrm>
                          <a:off x="1618" y="304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6" name="Freeform 364"/>
                        <p:cNvSpPr>
                          <a:spLocks/>
                        </p:cNvSpPr>
                        <p:nvPr/>
                      </p:nvSpPr>
                      <p:spPr bwMode="auto">
                        <a:xfrm>
                          <a:off x="1618" y="3032"/>
                          <a:ext cx="5" cy="8"/>
                        </a:xfrm>
                        <a:custGeom>
                          <a:avLst/>
                          <a:gdLst/>
                          <a:ahLst/>
                          <a:cxnLst>
                            <a:cxn ang="0">
                              <a:pos x="0" y="33"/>
                            </a:cxn>
                            <a:cxn ang="0">
                              <a:pos x="0" y="35"/>
                            </a:cxn>
                            <a:cxn ang="0">
                              <a:pos x="3" y="35"/>
                            </a:cxn>
                            <a:cxn ang="0">
                              <a:pos x="3" y="38"/>
                            </a:cxn>
                            <a:cxn ang="0">
                              <a:pos x="6" y="40"/>
                            </a:cxn>
                            <a:cxn ang="0">
                              <a:pos x="6" y="40"/>
                            </a:cxn>
                            <a:cxn ang="0">
                              <a:pos x="9" y="40"/>
                            </a:cxn>
                            <a:cxn ang="0">
                              <a:pos x="11" y="44"/>
                            </a:cxn>
                            <a:cxn ang="0">
                              <a:pos x="11" y="44"/>
                            </a:cxn>
                            <a:cxn ang="0">
                              <a:pos x="14" y="44"/>
                            </a:cxn>
                            <a:cxn ang="0">
                              <a:pos x="16" y="40"/>
                            </a:cxn>
                            <a:cxn ang="0">
                              <a:pos x="20" y="40"/>
                            </a:cxn>
                            <a:cxn ang="0">
                              <a:pos x="20" y="40"/>
                            </a:cxn>
                            <a:cxn ang="0">
                              <a:pos x="22" y="38"/>
                            </a:cxn>
                            <a:cxn ang="0">
                              <a:pos x="22" y="35"/>
                            </a:cxn>
                            <a:cxn ang="0">
                              <a:pos x="22" y="35"/>
                            </a:cxn>
                            <a:cxn ang="0">
                              <a:pos x="22" y="16"/>
                            </a:cxn>
                            <a:cxn ang="0">
                              <a:pos x="22" y="11"/>
                            </a:cxn>
                            <a:cxn ang="0">
                              <a:pos x="22" y="9"/>
                            </a:cxn>
                            <a:cxn ang="0">
                              <a:pos x="22" y="5"/>
                            </a:cxn>
                            <a:cxn ang="0">
                              <a:pos x="20" y="5"/>
                            </a:cxn>
                            <a:cxn ang="0">
                              <a:pos x="20" y="3"/>
                            </a:cxn>
                            <a:cxn ang="0">
                              <a:pos x="16" y="3"/>
                            </a:cxn>
                            <a:cxn ang="0">
                              <a:pos x="14" y="0"/>
                            </a:cxn>
                            <a:cxn ang="0">
                              <a:pos x="11" y="0"/>
                            </a:cxn>
                            <a:cxn ang="0">
                              <a:pos x="11" y="0"/>
                            </a:cxn>
                            <a:cxn ang="0">
                              <a:pos x="9" y="3"/>
                            </a:cxn>
                            <a:cxn ang="0">
                              <a:pos x="6" y="3"/>
                            </a:cxn>
                            <a:cxn ang="0">
                              <a:pos x="6" y="5"/>
                            </a:cxn>
                            <a:cxn ang="0">
                              <a:pos x="3" y="5"/>
                            </a:cxn>
                            <a:cxn ang="0">
                              <a:pos x="3" y="9"/>
                            </a:cxn>
                            <a:cxn ang="0">
                              <a:pos x="0" y="14"/>
                            </a:cxn>
                            <a:cxn ang="0">
                              <a:pos x="0" y="33"/>
                            </a:cxn>
                          </a:cxnLst>
                          <a:rect l="0" t="0" r="r" b="b"/>
                          <a:pathLst>
                            <a:path w="22" h="44">
                              <a:moveTo>
                                <a:pt x="0" y="33"/>
                              </a:moveTo>
                              <a:lnTo>
                                <a:pt x="0" y="35"/>
                              </a:lnTo>
                              <a:lnTo>
                                <a:pt x="3" y="35"/>
                              </a:lnTo>
                              <a:lnTo>
                                <a:pt x="3" y="38"/>
                              </a:lnTo>
                              <a:lnTo>
                                <a:pt x="6" y="40"/>
                              </a:lnTo>
                              <a:lnTo>
                                <a:pt x="6" y="40"/>
                              </a:lnTo>
                              <a:lnTo>
                                <a:pt x="9" y="40"/>
                              </a:lnTo>
                              <a:lnTo>
                                <a:pt x="11" y="44"/>
                              </a:lnTo>
                              <a:lnTo>
                                <a:pt x="11" y="44"/>
                              </a:lnTo>
                              <a:lnTo>
                                <a:pt x="14" y="44"/>
                              </a:lnTo>
                              <a:lnTo>
                                <a:pt x="16" y="40"/>
                              </a:lnTo>
                              <a:lnTo>
                                <a:pt x="20" y="40"/>
                              </a:lnTo>
                              <a:lnTo>
                                <a:pt x="20" y="40"/>
                              </a:lnTo>
                              <a:lnTo>
                                <a:pt x="22" y="38"/>
                              </a:lnTo>
                              <a:lnTo>
                                <a:pt x="22" y="35"/>
                              </a:lnTo>
                              <a:lnTo>
                                <a:pt x="22" y="35"/>
                              </a:lnTo>
                              <a:lnTo>
                                <a:pt x="22" y="16"/>
                              </a:lnTo>
                              <a:lnTo>
                                <a:pt x="22" y="11"/>
                              </a:lnTo>
                              <a:lnTo>
                                <a:pt x="22" y="9"/>
                              </a:lnTo>
                              <a:lnTo>
                                <a:pt x="22" y="5"/>
                              </a:lnTo>
                              <a:lnTo>
                                <a:pt x="20" y="5"/>
                              </a:lnTo>
                              <a:lnTo>
                                <a:pt x="20" y="3"/>
                              </a:lnTo>
                              <a:lnTo>
                                <a:pt x="16" y="3"/>
                              </a:lnTo>
                              <a:lnTo>
                                <a:pt x="14" y="0"/>
                              </a:lnTo>
                              <a:lnTo>
                                <a:pt x="11" y="0"/>
                              </a:lnTo>
                              <a:lnTo>
                                <a:pt x="11" y="0"/>
                              </a:lnTo>
                              <a:lnTo>
                                <a:pt x="9" y="3"/>
                              </a:lnTo>
                              <a:lnTo>
                                <a:pt x="6" y="3"/>
                              </a:lnTo>
                              <a:lnTo>
                                <a:pt x="6" y="5"/>
                              </a:lnTo>
                              <a:lnTo>
                                <a:pt x="3" y="5"/>
                              </a:lnTo>
                              <a:lnTo>
                                <a:pt x="3"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7" name="Line 365"/>
                        <p:cNvSpPr>
                          <a:spLocks noChangeShapeType="1"/>
                        </p:cNvSpPr>
                        <p:nvPr/>
                      </p:nvSpPr>
                      <p:spPr bwMode="auto">
                        <a:xfrm>
                          <a:off x="1620" y="303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8" name="Freeform 366"/>
                        <p:cNvSpPr>
                          <a:spLocks/>
                        </p:cNvSpPr>
                        <p:nvPr/>
                      </p:nvSpPr>
                      <p:spPr bwMode="auto">
                        <a:xfrm>
                          <a:off x="1618" y="3032"/>
                          <a:ext cx="8" cy="5"/>
                        </a:xfrm>
                        <a:custGeom>
                          <a:avLst/>
                          <a:gdLst/>
                          <a:ahLst/>
                          <a:cxnLst>
                            <a:cxn ang="0">
                              <a:pos x="11" y="0"/>
                            </a:cxn>
                            <a:cxn ang="0">
                              <a:pos x="11" y="0"/>
                            </a:cxn>
                            <a:cxn ang="0">
                              <a:pos x="9" y="3"/>
                            </a:cxn>
                            <a:cxn ang="0">
                              <a:pos x="6" y="3"/>
                            </a:cxn>
                            <a:cxn ang="0">
                              <a:pos x="6" y="5"/>
                            </a:cxn>
                            <a:cxn ang="0">
                              <a:pos x="3" y="5"/>
                            </a:cxn>
                            <a:cxn ang="0">
                              <a:pos x="3" y="9"/>
                            </a:cxn>
                            <a:cxn ang="0">
                              <a:pos x="0" y="11"/>
                            </a:cxn>
                            <a:cxn ang="0">
                              <a:pos x="0" y="11"/>
                            </a:cxn>
                            <a:cxn ang="0">
                              <a:pos x="0" y="14"/>
                            </a:cxn>
                            <a:cxn ang="0">
                              <a:pos x="3" y="16"/>
                            </a:cxn>
                            <a:cxn ang="0">
                              <a:pos x="3" y="20"/>
                            </a:cxn>
                            <a:cxn ang="0">
                              <a:pos x="6" y="20"/>
                            </a:cxn>
                            <a:cxn ang="0">
                              <a:pos x="6" y="22"/>
                            </a:cxn>
                            <a:cxn ang="0">
                              <a:pos x="9" y="22"/>
                            </a:cxn>
                            <a:cxn ang="0">
                              <a:pos x="11" y="22"/>
                            </a:cxn>
                            <a:cxn ang="0">
                              <a:pos x="22" y="22"/>
                            </a:cxn>
                            <a:cxn ang="0">
                              <a:pos x="27" y="22"/>
                            </a:cxn>
                            <a:cxn ang="0">
                              <a:pos x="27" y="22"/>
                            </a:cxn>
                            <a:cxn ang="0">
                              <a:pos x="29" y="22"/>
                            </a:cxn>
                            <a:cxn ang="0">
                              <a:pos x="33" y="20"/>
                            </a:cxn>
                            <a:cxn ang="0">
                              <a:pos x="33" y="20"/>
                            </a:cxn>
                            <a:cxn ang="0">
                              <a:pos x="35" y="16"/>
                            </a:cxn>
                            <a:cxn ang="0">
                              <a:pos x="35" y="14"/>
                            </a:cxn>
                            <a:cxn ang="0">
                              <a:pos x="35" y="11"/>
                            </a:cxn>
                            <a:cxn ang="0">
                              <a:pos x="35" y="11"/>
                            </a:cxn>
                            <a:cxn ang="0">
                              <a:pos x="35" y="9"/>
                            </a:cxn>
                            <a:cxn ang="0">
                              <a:pos x="33" y="5"/>
                            </a:cxn>
                            <a:cxn ang="0">
                              <a:pos x="33" y="5"/>
                            </a:cxn>
                            <a:cxn ang="0">
                              <a:pos x="29" y="3"/>
                            </a:cxn>
                            <a:cxn ang="0">
                              <a:pos x="27" y="3"/>
                            </a:cxn>
                            <a:cxn ang="0">
                              <a:pos x="22" y="0"/>
                            </a:cxn>
                            <a:cxn ang="0">
                              <a:pos x="11" y="0"/>
                            </a:cxn>
                          </a:cxnLst>
                          <a:rect l="0" t="0" r="r" b="b"/>
                          <a:pathLst>
                            <a:path w="35" h="22">
                              <a:moveTo>
                                <a:pt x="11" y="0"/>
                              </a:moveTo>
                              <a:lnTo>
                                <a:pt x="11" y="0"/>
                              </a:lnTo>
                              <a:lnTo>
                                <a:pt x="9" y="3"/>
                              </a:lnTo>
                              <a:lnTo>
                                <a:pt x="6" y="3"/>
                              </a:lnTo>
                              <a:lnTo>
                                <a:pt x="6" y="5"/>
                              </a:lnTo>
                              <a:lnTo>
                                <a:pt x="3" y="5"/>
                              </a:lnTo>
                              <a:lnTo>
                                <a:pt x="3" y="9"/>
                              </a:lnTo>
                              <a:lnTo>
                                <a:pt x="0" y="11"/>
                              </a:lnTo>
                              <a:lnTo>
                                <a:pt x="0" y="11"/>
                              </a:lnTo>
                              <a:lnTo>
                                <a:pt x="0" y="14"/>
                              </a:lnTo>
                              <a:lnTo>
                                <a:pt x="3" y="16"/>
                              </a:lnTo>
                              <a:lnTo>
                                <a:pt x="3" y="20"/>
                              </a:lnTo>
                              <a:lnTo>
                                <a:pt x="6" y="20"/>
                              </a:lnTo>
                              <a:lnTo>
                                <a:pt x="6" y="22"/>
                              </a:lnTo>
                              <a:lnTo>
                                <a:pt x="9" y="22"/>
                              </a:lnTo>
                              <a:lnTo>
                                <a:pt x="11" y="22"/>
                              </a:lnTo>
                              <a:lnTo>
                                <a:pt x="22" y="22"/>
                              </a:lnTo>
                              <a:lnTo>
                                <a:pt x="27" y="22"/>
                              </a:lnTo>
                              <a:lnTo>
                                <a:pt x="27" y="22"/>
                              </a:lnTo>
                              <a:lnTo>
                                <a:pt x="29" y="22"/>
                              </a:lnTo>
                              <a:lnTo>
                                <a:pt x="33" y="20"/>
                              </a:lnTo>
                              <a:lnTo>
                                <a:pt x="33" y="20"/>
                              </a:lnTo>
                              <a:lnTo>
                                <a:pt x="35" y="16"/>
                              </a:lnTo>
                              <a:lnTo>
                                <a:pt x="35" y="14"/>
                              </a:lnTo>
                              <a:lnTo>
                                <a:pt x="35" y="11"/>
                              </a:lnTo>
                              <a:lnTo>
                                <a:pt x="35" y="11"/>
                              </a:lnTo>
                              <a:lnTo>
                                <a:pt x="35" y="9"/>
                              </a:lnTo>
                              <a:lnTo>
                                <a:pt x="33" y="5"/>
                              </a:lnTo>
                              <a:lnTo>
                                <a:pt x="33" y="5"/>
                              </a:lnTo>
                              <a:lnTo>
                                <a:pt x="29"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59" name="Line 367"/>
                        <p:cNvSpPr>
                          <a:spLocks noChangeShapeType="1"/>
                        </p:cNvSpPr>
                        <p:nvPr/>
                      </p:nvSpPr>
                      <p:spPr bwMode="auto">
                        <a:xfrm>
                          <a:off x="1621" y="303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0" name="Freeform 368"/>
                        <p:cNvSpPr>
                          <a:spLocks/>
                        </p:cNvSpPr>
                        <p:nvPr/>
                      </p:nvSpPr>
                      <p:spPr bwMode="auto">
                        <a:xfrm>
                          <a:off x="1621" y="3027"/>
                          <a:ext cx="5" cy="10"/>
                        </a:xfrm>
                        <a:custGeom>
                          <a:avLst/>
                          <a:gdLst/>
                          <a:ahLst/>
                          <a:cxnLst>
                            <a:cxn ang="0">
                              <a:pos x="0" y="30"/>
                            </a:cxn>
                            <a:cxn ang="0">
                              <a:pos x="0" y="33"/>
                            </a:cxn>
                            <a:cxn ang="0">
                              <a:pos x="0" y="35"/>
                            </a:cxn>
                            <a:cxn ang="0">
                              <a:pos x="2" y="39"/>
                            </a:cxn>
                            <a:cxn ang="0">
                              <a:pos x="2" y="39"/>
                            </a:cxn>
                            <a:cxn ang="0">
                              <a:pos x="6" y="41"/>
                            </a:cxn>
                            <a:cxn ang="0">
                              <a:pos x="6" y="41"/>
                            </a:cxn>
                            <a:cxn ang="0">
                              <a:pos x="8" y="41"/>
                            </a:cxn>
                            <a:cxn ang="0">
                              <a:pos x="11" y="41"/>
                            </a:cxn>
                            <a:cxn ang="0">
                              <a:pos x="13" y="41"/>
                            </a:cxn>
                            <a:cxn ang="0">
                              <a:pos x="13" y="41"/>
                            </a:cxn>
                            <a:cxn ang="0">
                              <a:pos x="15" y="41"/>
                            </a:cxn>
                            <a:cxn ang="0">
                              <a:pos x="19" y="39"/>
                            </a:cxn>
                            <a:cxn ang="0">
                              <a:pos x="19" y="39"/>
                            </a:cxn>
                            <a:cxn ang="0">
                              <a:pos x="21" y="35"/>
                            </a:cxn>
                            <a:cxn ang="0">
                              <a:pos x="21" y="33"/>
                            </a:cxn>
                            <a:cxn ang="0">
                              <a:pos x="21" y="14"/>
                            </a:cxn>
                            <a:cxn ang="0">
                              <a:pos x="21" y="8"/>
                            </a:cxn>
                            <a:cxn ang="0">
                              <a:pos x="21" y="6"/>
                            </a:cxn>
                            <a:cxn ang="0">
                              <a:pos x="19" y="6"/>
                            </a:cxn>
                            <a:cxn ang="0">
                              <a:pos x="19" y="3"/>
                            </a:cxn>
                            <a:cxn ang="0">
                              <a:pos x="15" y="3"/>
                            </a:cxn>
                            <a:cxn ang="0">
                              <a:pos x="13" y="0"/>
                            </a:cxn>
                            <a:cxn ang="0">
                              <a:pos x="13" y="0"/>
                            </a:cxn>
                            <a:cxn ang="0">
                              <a:pos x="11" y="0"/>
                            </a:cxn>
                            <a:cxn ang="0">
                              <a:pos x="8" y="0"/>
                            </a:cxn>
                            <a:cxn ang="0">
                              <a:pos x="6" y="0"/>
                            </a:cxn>
                            <a:cxn ang="0">
                              <a:pos x="6" y="3"/>
                            </a:cxn>
                            <a:cxn ang="0">
                              <a:pos x="2" y="3"/>
                            </a:cxn>
                            <a:cxn ang="0">
                              <a:pos x="2" y="6"/>
                            </a:cxn>
                            <a:cxn ang="0">
                              <a:pos x="0" y="6"/>
                            </a:cxn>
                            <a:cxn ang="0">
                              <a:pos x="0" y="11"/>
                            </a:cxn>
                            <a:cxn ang="0">
                              <a:pos x="0" y="30"/>
                            </a:cxn>
                          </a:cxnLst>
                          <a:rect l="0" t="0" r="r" b="b"/>
                          <a:pathLst>
                            <a:path w="21" h="41">
                              <a:moveTo>
                                <a:pt x="0" y="30"/>
                              </a:moveTo>
                              <a:lnTo>
                                <a:pt x="0" y="33"/>
                              </a:lnTo>
                              <a:lnTo>
                                <a:pt x="0" y="35"/>
                              </a:lnTo>
                              <a:lnTo>
                                <a:pt x="2" y="39"/>
                              </a:lnTo>
                              <a:lnTo>
                                <a:pt x="2" y="39"/>
                              </a:lnTo>
                              <a:lnTo>
                                <a:pt x="6" y="41"/>
                              </a:lnTo>
                              <a:lnTo>
                                <a:pt x="6" y="41"/>
                              </a:lnTo>
                              <a:lnTo>
                                <a:pt x="8" y="41"/>
                              </a:lnTo>
                              <a:lnTo>
                                <a:pt x="11" y="41"/>
                              </a:lnTo>
                              <a:lnTo>
                                <a:pt x="13" y="41"/>
                              </a:lnTo>
                              <a:lnTo>
                                <a:pt x="13" y="41"/>
                              </a:lnTo>
                              <a:lnTo>
                                <a:pt x="15" y="41"/>
                              </a:lnTo>
                              <a:lnTo>
                                <a:pt x="19" y="39"/>
                              </a:lnTo>
                              <a:lnTo>
                                <a:pt x="19" y="39"/>
                              </a:lnTo>
                              <a:lnTo>
                                <a:pt x="21" y="35"/>
                              </a:lnTo>
                              <a:lnTo>
                                <a:pt x="21" y="33"/>
                              </a:lnTo>
                              <a:lnTo>
                                <a:pt x="21" y="14"/>
                              </a:lnTo>
                              <a:lnTo>
                                <a:pt x="21" y="8"/>
                              </a:lnTo>
                              <a:lnTo>
                                <a:pt x="21" y="6"/>
                              </a:lnTo>
                              <a:lnTo>
                                <a:pt x="19" y="6"/>
                              </a:lnTo>
                              <a:lnTo>
                                <a:pt x="19" y="3"/>
                              </a:lnTo>
                              <a:lnTo>
                                <a:pt x="15" y="3"/>
                              </a:lnTo>
                              <a:lnTo>
                                <a:pt x="13" y="0"/>
                              </a:lnTo>
                              <a:lnTo>
                                <a:pt x="13" y="0"/>
                              </a:lnTo>
                              <a:lnTo>
                                <a:pt x="11" y="0"/>
                              </a:lnTo>
                              <a:lnTo>
                                <a:pt x="8" y="0"/>
                              </a:lnTo>
                              <a:lnTo>
                                <a:pt x="6" y="0"/>
                              </a:lnTo>
                              <a:lnTo>
                                <a:pt x="6" y="3"/>
                              </a:lnTo>
                              <a:lnTo>
                                <a:pt x="2" y="3"/>
                              </a:lnTo>
                              <a:lnTo>
                                <a:pt x="2"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1" name="Line 369"/>
                        <p:cNvSpPr>
                          <a:spLocks noChangeShapeType="1"/>
                        </p:cNvSpPr>
                        <p:nvPr/>
                      </p:nvSpPr>
                      <p:spPr bwMode="auto">
                        <a:xfrm>
                          <a:off x="1624" y="30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2" name="Freeform 370"/>
                        <p:cNvSpPr>
                          <a:spLocks/>
                        </p:cNvSpPr>
                        <p:nvPr/>
                      </p:nvSpPr>
                      <p:spPr bwMode="auto">
                        <a:xfrm>
                          <a:off x="1621" y="3027"/>
                          <a:ext cx="8" cy="6"/>
                        </a:xfrm>
                        <a:custGeom>
                          <a:avLst/>
                          <a:gdLst/>
                          <a:ahLst/>
                          <a:cxnLst>
                            <a:cxn ang="0">
                              <a:pos x="11" y="0"/>
                            </a:cxn>
                            <a:cxn ang="0">
                              <a:pos x="8" y="0"/>
                            </a:cxn>
                            <a:cxn ang="0">
                              <a:pos x="6" y="0"/>
                            </a:cxn>
                            <a:cxn ang="0">
                              <a:pos x="6" y="3"/>
                            </a:cxn>
                            <a:cxn ang="0">
                              <a:pos x="2" y="3"/>
                            </a:cxn>
                            <a:cxn ang="0">
                              <a:pos x="2" y="6"/>
                            </a:cxn>
                            <a:cxn ang="0">
                              <a:pos x="0" y="6"/>
                            </a:cxn>
                            <a:cxn ang="0">
                              <a:pos x="0" y="8"/>
                            </a:cxn>
                            <a:cxn ang="0">
                              <a:pos x="0" y="11"/>
                            </a:cxn>
                            <a:cxn ang="0">
                              <a:pos x="0" y="14"/>
                            </a:cxn>
                            <a:cxn ang="0">
                              <a:pos x="0" y="14"/>
                            </a:cxn>
                            <a:cxn ang="0">
                              <a:pos x="2" y="17"/>
                            </a:cxn>
                            <a:cxn ang="0">
                              <a:pos x="2" y="19"/>
                            </a:cxn>
                            <a:cxn ang="0">
                              <a:pos x="6" y="19"/>
                            </a:cxn>
                            <a:cxn ang="0">
                              <a:pos x="6" y="22"/>
                            </a:cxn>
                            <a:cxn ang="0">
                              <a:pos x="8" y="22"/>
                            </a:cxn>
                            <a:cxn ang="0">
                              <a:pos x="19" y="22"/>
                            </a:cxn>
                            <a:cxn ang="0">
                              <a:pos x="24" y="22"/>
                            </a:cxn>
                            <a:cxn ang="0">
                              <a:pos x="26" y="22"/>
                            </a:cxn>
                            <a:cxn ang="0">
                              <a:pos x="30" y="19"/>
                            </a:cxn>
                            <a:cxn ang="0">
                              <a:pos x="30" y="19"/>
                            </a:cxn>
                            <a:cxn ang="0">
                              <a:pos x="32" y="17"/>
                            </a:cxn>
                            <a:cxn ang="0">
                              <a:pos x="32" y="14"/>
                            </a:cxn>
                            <a:cxn ang="0">
                              <a:pos x="32" y="14"/>
                            </a:cxn>
                            <a:cxn ang="0">
                              <a:pos x="32" y="11"/>
                            </a:cxn>
                            <a:cxn ang="0">
                              <a:pos x="32" y="8"/>
                            </a:cxn>
                            <a:cxn ang="0">
                              <a:pos x="32" y="6"/>
                            </a:cxn>
                            <a:cxn ang="0">
                              <a:pos x="32" y="6"/>
                            </a:cxn>
                            <a:cxn ang="0">
                              <a:pos x="30" y="3"/>
                            </a:cxn>
                            <a:cxn ang="0">
                              <a:pos x="30" y="3"/>
                            </a:cxn>
                            <a:cxn ang="0">
                              <a:pos x="26" y="0"/>
                            </a:cxn>
                            <a:cxn ang="0">
                              <a:pos x="21" y="0"/>
                            </a:cxn>
                            <a:cxn ang="0">
                              <a:pos x="11" y="0"/>
                            </a:cxn>
                          </a:cxnLst>
                          <a:rect l="0" t="0" r="r" b="b"/>
                          <a:pathLst>
                            <a:path w="32" h="22">
                              <a:moveTo>
                                <a:pt x="11" y="0"/>
                              </a:moveTo>
                              <a:lnTo>
                                <a:pt x="8" y="0"/>
                              </a:lnTo>
                              <a:lnTo>
                                <a:pt x="6" y="0"/>
                              </a:lnTo>
                              <a:lnTo>
                                <a:pt x="6" y="3"/>
                              </a:lnTo>
                              <a:lnTo>
                                <a:pt x="2" y="3"/>
                              </a:lnTo>
                              <a:lnTo>
                                <a:pt x="2" y="6"/>
                              </a:lnTo>
                              <a:lnTo>
                                <a:pt x="0" y="6"/>
                              </a:lnTo>
                              <a:lnTo>
                                <a:pt x="0" y="8"/>
                              </a:lnTo>
                              <a:lnTo>
                                <a:pt x="0" y="11"/>
                              </a:lnTo>
                              <a:lnTo>
                                <a:pt x="0" y="14"/>
                              </a:lnTo>
                              <a:lnTo>
                                <a:pt x="0" y="14"/>
                              </a:lnTo>
                              <a:lnTo>
                                <a:pt x="2" y="17"/>
                              </a:lnTo>
                              <a:lnTo>
                                <a:pt x="2" y="19"/>
                              </a:lnTo>
                              <a:lnTo>
                                <a:pt x="6" y="19"/>
                              </a:lnTo>
                              <a:lnTo>
                                <a:pt x="6" y="22"/>
                              </a:lnTo>
                              <a:lnTo>
                                <a:pt x="8" y="22"/>
                              </a:lnTo>
                              <a:lnTo>
                                <a:pt x="19" y="22"/>
                              </a:lnTo>
                              <a:lnTo>
                                <a:pt x="24" y="22"/>
                              </a:lnTo>
                              <a:lnTo>
                                <a:pt x="26" y="22"/>
                              </a:lnTo>
                              <a:lnTo>
                                <a:pt x="30" y="19"/>
                              </a:lnTo>
                              <a:lnTo>
                                <a:pt x="30" y="19"/>
                              </a:lnTo>
                              <a:lnTo>
                                <a:pt x="32" y="17"/>
                              </a:lnTo>
                              <a:lnTo>
                                <a:pt x="32" y="14"/>
                              </a:lnTo>
                              <a:lnTo>
                                <a:pt x="32" y="14"/>
                              </a:lnTo>
                              <a:lnTo>
                                <a:pt x="32" y="11"/>
                              </a:lnTo>
                              <a:lnTo>
                                <a:pt x="32" y="8"/>
                              </a:lnTo>
                              <a:lnTo>
                                <a:pt x="32" y="6"/>
                              </a:lnTo>
                              <a:lnTo>
                                <a:pt x="32" y="6"/>
                              </a:lnTo>
                              <a:lnTo>
                                <a:pt x="30" y="3"/>
                              </a:lnTo>
                              <a:lnTo>
                                <a:pt x="30" y="3"/>
                              </a:lnTo>
                              <a:lnTo>
                                <a:pt x="26"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3" name="Line 371"/>
                        <p:cNvSpPr>
                          <a:spLocks noChangeShapeType="1"/>
                        </p:cNvSpPr>
                        <p:nvPr/>
                      </p:nvSpPr>
                      <p:spPr bwMode="auto">
                        <a:xfrm>
                          <a:off x="1624" y="30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4" name="Freeform 372"/>
                        <p:cNvSpPr>
                          <a:spLocks/>
                        </p:cNvSpPr>
                        <p:nvPr/>
                      </p:nvSpPr>
                      <p:spPr bwMode="auto">
                        <a:xfrm>
                          <a:off x="1624" y="3022"/>
                          <a:ext cx="5" cy="11"/>
                        </a:xfrm>
                        <a:custGeom>
                          <a:avLst/>
                          <a:gdLst/>
                          <a:ahLst/>
                          <a:cxnLst>
                            <a:cxn ang="0">
                              <a:pos x="0" y="30"/>
                            </a:cxn>
                            <a:cxn ang="0">
                              <a:pos x="0" y="33"/>
                            </a:cxn>
                            <a:cxn ang="0">
                              <a:pos x="2" y="33"/>
                            </a:cxn>
                            <a:cxn ang="0">
                              <a:pos x="2" y="36"/>
                            </a:cxn>
                            <a:cxn ang="0">
                              <a:pos x="4" y="38"/>
                            </a:cxn>
                            <a:cxn ang="0">
                              <a:pos x="4" y="38"/>
                            </a:cxn>
                            <a:cxn ang="0">
                              <a:pos x="8" y="41"/>
                            </a:cxn>
                            <a:cxn ang="0">
                              <a:pos x="10" y="41"/>
                            </a:cxn>
                            <a:cxn ang="0">
                              <a:pos x="10" y="41"/>
                            </a:cxn>
                            <a:cxn ang="0">
                              <a:pos x="13" y="41"/>
                            </a:cxn>
                            <a:cxn ang="0">
                              <a:pos x="15" y="41"/>
                            </a:cxn>
                            <a:cxn ang="0">
                              <a:pos x="19" y="38"/>
                            </a:cxn>
                            <a:cxn ang="0">
                              <a:pos x="19" y="38"/>
                            </a:cxn>
                            <a:cxn ang="0">
                              <a:pos x="21" y="36"/>
                            </a:cxn>
                            <a:cxn ang="0">
                              <a:pos x="21" y="33"/>
                            </a:cxn>
                            <a:cxn ang="0">
                              <a:pos x="21" y="33"/>
                            </a:cxn>
                            <a:cxn ang="0">
                              <a:pos x="21" y="14"/>
                            </a:cxn>
                            <a:cxn ang="0">
                              <a:pos x="21" y="9"/>
                            </a:cxn>
                            <a:cxn ang="0">
                              <a:pos x="21" y="5"/>
                            </a:cxn>
                            <a:cxn ang="0">
                              <a:pos x="21" y="3"/>
                            </a:cxn>
                            <a:cxn ang="0">
                              <a:pos x="19" y="3"/>
                            </a:cxn>
                            <a:cxn ang="0">
                              <a:pos x="19" y="0"/>
                            </a:cxn>
                            <a:cxn ang="0">
                              <a:pos x="15" y="0"/>
                            </a:cxn>
                            <a:cxn ang="0">
                              <a:pos x="13" y="0"/>
                            </a:cxn>
                            <a:cxn ang="0">
                              <a:pos x="10" y="0"/>
                            </a:cxn>
                            <a:cxn ang="0">
                              <a:pos x="10" y="0"/>
                            </a:cxn>
                            <a:cxn ang="0">
                              <a:pos x="8" y="0"/>
                            </a:cxn>
                            <a:cxn ang="0">
                              <a:pos x="4" y="0"/>
                            </a:cxn>
                            <a:cxn ang="0">
                              <a:pos x="4" y="3"/>
                            </a:cxn>
                            <a:cxn ang="0">
                              <a:pos x="2" y="3"/>
                            </a:cxn>
                            <a:cxn ang="0">
                              <a:pos x="2" y="5"/>
                            </a:cxn>
                            <a:cxn ang="0">
                              <a:pos x="0" y="11"/>
                            </a:cxn>
                            <a:cxn ang="0">
                              <a:pos x="0" y="30"/>
                            </a:cxn>
                          </a:cxnLst>
                          <a:rect l="0" t="0" r="r" b="b"/>
                          <a:pathLst>
                            <a:path w="21" h="41">
                              <a:moveTo>
                                <a:pt x="0" y="30"/>
                              </a:moveTo>
                              <a:lnTo>
                                <a:pt x="0" y="33"/>
                              </a:lnTo>
                              <a:lnTo>
                                <a:pt x="2" y="33"/>
                              </a:lnTo>
                              <a:lnTo>
                                <a:pt x="2" y="36"/>
                              </a:lnTo>
                              <a:lnTo>
                                <a:pt x="4" y="38"/>
                              </a:lnTo>
                              <a:lnTo>
                                <a:pt x="4" y="38"/>
                              </a:lnTo>
                              <a:lnTo>
                                <a:pt x="8" y="41"/>
                              </a:lnTo>
                              <a:lnTo>
                                <a:pt x="10" y="41"/>
                              </a:lnTo>
                              <a:lnTo>
                                <a:pt x="10" y="41"/>
                              </a:lnTo>
                              <a:lnTo>
                                <a:pt x="13" y="41"/>
                              </a:lnTo>
                              <a:lnTo>
                                <a:pt x="15" y="41"/>
                              </a:lnTo>
                              <a:lnTo>
                                <a:pt x="19" y="38"/>
                              </a:lnTo>
                              <a:lnTo>
                                <a:pt x="19" y="38"/>
                              </a:lnTo>
                              <a:lnTo>
                                <a:pt x="21" y="36"/>
                              </a:lnTo>
                              <a:lnTo>
                                <a:pt x="21" y="33"/>
                              </a:lnTo>
                              <a:lnTo>
                                <a:pt x="21" y="33"/>
                              </a:lnTo>
                              <a:lnTo>
                                <a:pt x="21" y="14"/>
                              </a:lnTo>
                              <a:lnTo>
                                <a:pt x="21" y="9"/>
                              </a:lnTo>
                              <a:lnTo>
                                <a:pt x="21" y="5"/>
                              </a:lnTo>
                              <a:lnTo>
                                <a:pt x="21" y="3"/>
                              </a:lnTo>
                              <a:lnTo>
                                <a:pt x="19" y="3"/>
                              </a:lnTo>
                              <a:lnTo>
                                <a:pt x="19" y="0"/>
                              </a:lnTo>
                              <a:lnTo>
                                <a:pt x="15" y="0"/>
                              </a:lnTo>
                              <a:lnTo>
                                <a:pt x="13" y="0"/>
                              </a:lnTo>
                              <a:lnTo>
                                <a:pt x="10" y="0"/>
                              </a:lnTo>
                              <a:lnTo>
                                <a:pt x="10" y="0"/>
                              </a:lnTo>
                              <a:lnTo>
                                <a:pt x="8" y="0"/>
                              </a:lnTo>
                              <a:lnTo>
                                <a:pt x="4" y="0"/>
                              </a:lnTo>
                              <a:lnTo>
                                <a:pt x="4" y="3"/>
                              </a:lnTo>
                              <a:lnTo>
                                <a:pt x="2" y="3"/>
                              </a:lnTo>
                              <a:lnTo>
                                <a:pt x="2"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5" name="Line 373"/>
                        <p:cNvSpPr>
                          <a:spLocks noChangeShapeType="1"/>
                        </p:cNvSpPr>
                        <p:nvPr/>
                      </p:nvSpPr>
                      <p:spPr bwMode="auto">
                        <a:xfrm>
                          <a:off x="1626" y="30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6" name="Freeform 374"/>
                        <p:cNvSpPr>
                          <a:spLocks/>
                        </p:cNvSpPr>
                        <p:nvPr/>
                      </p:nvSpPr>
                      <p:spPr bwMode="auto">
                        <a:xfrm>
                          <a:off x="1624" y="3022"/>
                          <a:ext cx="15" cy="6"/>
                        </a:xfrm>
                        <a:custGeom>
                          <a:avLst/>
                          <a:gdLst/>
                          <a:ahLst/>
                          <a:cxnLst>
                            <a:cxn ang="0">
                              <a:pos x="10" y="0"/>
                            </a:cxn>
                            <a:cxn ang="0">
                              <a:pos x="10" y="0"/>
                            </a:cxn>
                            <a:cxn ang="0">
                              <a:pos x="8" y="0"/>
                            </a:cxn>
                            <a:cxn ang="0">
                              <a:pos x="4" y="0"/>
                            </a:cxn>
                            <a:cxn ang="0">
                              <a:pos x="4" y="3"/>
                            </a:cxn>
                            <a:cxn ang="0">
                              <a:pos x="2" y="3"/>
                            </a:cxn>
                            <a:cxn ang="0">
                              <a:pos x="2" y="5"/>
                            </a:cxn>
                            <a:cxn ang="0">
                              <a:pos x="0" y="9"/>
                            </a:cxn>
                            <a:cxn ang="0">
                              <a:pos x="0" y="11"/>
                            </a:cxn>
                            <a:cxn ang="0">
                              <a:pos x="0" y="11"/>
                            </a:cxn>
                            <a:cxn ang="0">
                              <a:pos x="2" y="14"/>
                            </a:cxn>
                            <a:cxn ang="0">
                              <a:pos x="2" y="16"/>
                            </a:cxn>
                            <a:cxn ang="0">
                              <a:pos x="4" y="16"/>
                            </a:cxn>
                            <a:cxn ang="0">
                              <a:pos x="4" y="19"/>
                            </a:cxn>
                            <a:cxn ang="0">
                              <a:pos x="8" y="19"/>
                            </a:cxn>
                            <a:cxn ang="0">
                              <a:pos x="10" y="22"/>
                            </a:cxn>
                            <a:cxn ang="0">
                              <a:pos x="46" y="22"/>
                            </a:cxn>
                            <a:cxn ang="0">
                              <a:pos x="51" y="22"/>
                            </a:cxn>
                            <a:cxn ang="0">
                              <a:pos x="51" y="19"/>
                            </a:cxn>
                            <a:cxn ang="0">
                              <a:pos x="54" y="19"/>
                            </a:cxn>
                            <a:cxn ang="0">
                              <a:pos x="57" y="16"/>
                            </a:cxn>
                            <a:cxn ang="0">
                              <a:pos x="57" y="16"/>
                            </a:cxn>
                            <a:cxn ang="0">
                              <a:pos x="59" y="14"/>
                            </a:cxn>
                            <a:cxn ang="0">
                              <a:pos x="59" y="11"/>
                            </a:cxn>
                            <a:cxn ang="0">
                              <a:pos x="59" y="11"/>
                            </a:cxn>
                            <a:cxn ang="0">
                              <a:pos x="59" y="9"/>
                            </a:cxn>
                            <a:cxn ang="0">
                              <a:pos x="59" y="5"/>
                            </a:cxn>
                            <a:cxn ang="0">
                              <a:pos x="57" y="3"/>
                            </a:cxn>
                            <a:cxn ang="0">
                              <a:pos x="57" y="3"/>
                            </a:cxn>
                            <a:cxn ang="0">
                              <a:pos x="54" y="0"/>
                            </a:cxn>
                            <a:cxn ang="0">
                              <a:pos x="51" y="0"/>
                            </a:cxn>
                            <a:cxn ang="0">
                              <a:pos x="46" y="0"/>
                            </a:cxn>
                            <a:cxn ang="0">
                              <a:pos x="10" y="0"/>
                            </a:cxn>
                          </a:cxnLst>
                          <a:rect l="0" t="0" r="r" b="b"/>
                          <a:pathLst>
                            <a:path w="59" h="22">
                              <a:moveTo>
                                <a:pt x="10" y="0"/>
                              </a:moveTo>
                              <a:lnTo>
                                <a:pt x="10" y="0"/>
                              </a:lnTo>
                              <a:lnTo>
                                <a:pt x="8" y="0"/>
                              </a:lnTo>
                              <a:lnTo>
                                <a:pt x="4" y="0"/>
                              </a:lnTo>
                              <a:lnTo>
                                <a:pt x="4" y="3"/>
                              </a:lnTo>
                              <a:lnTo>
                                <a:pt x="2" y="3"/>
                              </a:lnTo>
                              <a:lnTo>
                                <a:pt x="2" y="5"/>
                              </a:lnTo>
                              <a:lnTo>
                                <a:pt x="0" y="9"/>
                              </a:lnTo>
                              <a:lnTo>
                                <a:pt x="0" y="11"/>
                              </a:lnTo>
                              <a:lnTo>
                                <a:pt x="0" y="11"/>
                              </a:lnTo>
                              <a:lnTo>
                                <a:pt x="2" y="14"/>
                              </a:lnTo>
                              <a:lnTo>
                                <a:pt x="2" y="16"/>
                              </a:lnTo>
                              <a:lnTo>
                                <a:pt x="4" y="16"/>
                              </a:lnTo>
                              <a:lnTo>
                                <a:pt x="4" y="19"/>
                              </a:lnTo>
                              <a:lnTo>
                                <a:pt x="8" y="19"/>
                              </a:lnTo>
                              <a:lnTo>
                                <a:pt x="10" y="22"/>
                              </a:lnTo>
                              <a:lnTo>
                                <a:pt x="46" y="22"/>
                              </a:lnTo>
                              <a:lnTo>
                                <a:pt x="51" y="22"/>
                              </a:lnTo>
                              <a:lnTo>
                                <a:pt x="51" y="19"/>
                              </a:lnTo>
                              <a:lnTo>
                                <a:pt x="54" y="19"/>
                              </a:lnTo>
                              <a:lnTo>
                                <a:pt x="57" y="16"/>
                              </a:lnTo>
                              <a:lnTo>
                                <a:pt x="57" y="16"/>
                              </a:lnTo>
                              <a:lnTo>
                                <a:pt x="59" y="14"/>
                              </a:lnTo>
                              <a:lnTo>
                                <a:pt x="59" y="11"/>
                              </a:lnTo>
                              <a:lnTo>
                                <a:pt x="59" y="11"/>
                              </a:lnTo>
                              <a:lnTo>
                                <a:pt x="59" y="9"/>
                              </a:lnTo>
                              <a:lnTo>
                                <a:pt x="59" y="5"/>
                              </a:lnTo>
                              <a:lnTo>
                                <a:pt x="57" y="3"/>
                              </a:lnTo>
                              <a:lnTo>
                                <a:pt x="57" y="3"/>
                              </a:lnTo>
                              <a:lnTo>
                                <a:pt x="54" y="0"/>
                              </a:lnTo>
                              <a:lnTo>
                                <a:pt x="51" y="0"/>
                              </a:lnTo>
                              <a:lnTo>
                                <a:pt x="46"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7" name="Line 375"/>
                        <p:cNvSpPr>
                          <a:spLocks noChangeShapeType="1"/>
                        </p:cNvSpPr>
                        <p:nvPr/>
                      </p:nvSpPr>
                      <p:spPr bwMode="auto">
                        <a:xfrm>
                          <a:off x="1633" y="30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8" name="Freeform 376"/>
                        <p:cNvSpPr>
                          <a:spLocks/>
                        </p:cNvSpPr>
                        <p:nvPr/>
                      </p:nvSpPr>
                      <p:spPr bwMode="auto">
                        <a:xfrm>
                          <a:off x="1633" y="3016"/>
                          <a:ext cx="6" cy="2"/>
                        </a:xfrm>
                        <a:custGeom>
                          <a:avLst/>
                          <a:gdLst/>
                          <a:ahLst/>
                          <a:cxnLst>
                            <a:cxn ang="0">
                              <a:pos x="0" y="32"/>
                            </a:cxn>
                            <a:cxn ang="0">
                              <a:pos x="0" y="32"/>
                            </a:cxn>
                            <a:cxn ang="0">
                              <a:pos x="0" y="35"/>
                            </a:cxn>
                            <a:cxn ang="0">
                              <a:pos x="3" y="37"/>
                            </a:cxn>
                            <a:cxn ang="0">
                              <a:pos x="3" y="37"/>
                            </a:cxn>
                            <a:cxn ang="0">
                              <a:pos x="6" y="40"/>
                            </a:cxn>
                            <a:cxn ang="0">
                              <a:pos x="6" y="40"/>
                            </a:cxn>
                            <a:cxn ang="0">
                              <a:pos x="9" y="43"/>
                            </a:cxn>
                            <a:cxn ang="0">
                              <a:pos x="11" y="43"/>
                            </a:cxn>
                            <a:cxn ang="0">
                              <a:pos x="14" y="43"/>
                            </a:cxn>
                            <a:cxn ang="0">
                              <a:pos x="14" y="40"/>
                            </a:cxn>
                            <a:cxn ang="0">
                              <a:pos x="17" y="40"/>
                            </a:cxn>
                            <a:cxn ang="0">
                              <a:pos x="20" y="37"/>
                            </a:cxn>
                            <a:cxn ang="0">
                              <a:pos x="20" y="37"/>
                            </a:cxn>
                            <a:cxn ang="0">
                              <a:pos x="22" y="35"/>
                            </a:cxn>
                            <a:cxn ang="0">
                              <a:pos x="22" y="32"/>
                            </a:cxn>
                            <a:cxn ang="0">
                              <a:pos x="22" y="13"/>
                            </a:cxn>
                            <a:cxn ang="0">
                              <a:pos x="22" y="8"/>
                            </a:cxn>
                            <a:cxn ang="0">
                              <a:pos x="22" y="8"/>
                            </a:cxn>
                            <a:cxn ang="0">
                              <a:pos x="20" y="4"/>
                            </a:cxn>
                            <a:cxn ang="0">
                              <a:pos x="20" y="2"/>
                            </a:cxn>
                            <a:cxn ang="0">
                              <a:pos x="17" y="2"/>
                            </a:cxn>
                            <a:cxn ang="0">
                              <a:pos x="14" y="2"/>
                            </a:cxn>
                            <a:cxn ang="0">
                              <a:pos x="14" y="0"/>
                            </a:cxn>
                            <a:cxn ang="0">
                              <a:pos x="11" y="0"/>
                            </a:cxn>
                            <a:cxn ang="0">
                              <a:pos x="9" y="0"/>
                            </a:cxn>
                            <a:cxn ang="0">
                              <a:pos x="6" y="2"/>
                            </a:cxn>
                            <a:cxn ang="0">
                              <a:pos x="6" y="2"/>
                            </a:cxn>
                            <a:cxn ang="0">
                              <a:pos x="3" y="2"/>
                            </a:cxn>
                            <a:cxn ang="0">
                              <a:pos x="3" y="4"/>
                            </a:cxn>
                            <a:cxn ang="0">
                              <a:pos x="0" y="8"/>
                            </a:cxn>
                            <a:cxn ang="0">
                              <a:pos x="0" y="13"/>
                            </a:cxn>
                            <a:cxn ang="0">
                              <a:pos x="0" y="32"/>
                            </a:cxn>
                          </a:cxnLst>
                          <a:rect l="0" t="0" r="r" b="b"/>
                          <a:pathLst>
                            <a:path w="22" h="43">
                              <a:moveTo>
                                <a:pt x="0" y="32"/>
                              </a:moveTo>
                              <a:lnTo>
                                <a:pt x="0" y="32"/>
                              </a:lnTo>
                              <a:lnTo>
                                <a:pt x="0" y="35"/>
                              </a:lnTo>
                              <a:lnTo>
                                <a:pt x="3" y="37"/>
                              </a:lnTo>
                              <a:lnTo>
                                <a:pt x="3" y="37"/>
                              </a:lnTo>
                              <a:lnTo>
                                <a:pt x="6" y="40"/>
                              </a:lnTo>
                              <a:lnTo>
                                <a:pt x="6" y="40"/>
                              </a:lnTo>
                              <a:lnTo>
                                <a:pt x="9" y="43"/>
                              </a:lnTo>
                              <a:lnTo>
                                <a:pt x="11" y="43"/>
                              </a:lnTo>
                              <a:lnTo>
                                <a:pt x="14" y="43"/>
                              </a:lnTo>
                              <a:lnTo>
                                <a:pt x="14" y="40"/>
                              </a:lnTo>
                              <a:lnTo>
                                <a:pt x="17" y="40"/>
                              </a:lnTo>
                              <a:lnTo>
                                <a:pt x="20" y="37"/>
                              </a:lnTo>
                              <a:lnTo>
                                <a:pt x="20" y="37"/>
                              </a:lnTo>
                              <a:lnTo>
                                <a:pt x="22" y="35"/>
                              </a:lnTo>
                              <a:lnTo>
                                <a:pt x="22" y="32"/>
                              </a:lnTo>
                              <a:lnTo>
                                <a:pt x="22" y="13"/>
                              </a:lnTo>
                              <a:lnTo>
                                <a:pt x="22" y="8"/>
                              </a:lnTo>
                              <a:lnTo>
                                <a:pt x="22" y="8"/>
                              </a:lnTo>
                              <a:lnTo>
                                <a:pt x="20" y="4"/>
                              </a:lnTo>
                              <a:lnTo>
                                <a:pt x="20" y="2"/>
                              </a:lnTo>
                              <a:lnTo>
                                <a:pt x="17" y="2"/>
                              </a:lnTo>
                              <a:lnTo>
                                <a:pt x="14" y="2"/>
                              </a:lnTo>
                              <a:lnTo>
                                <a:pt x="14" y="0"/>
                              </a:lnTo>
                              <a:lnTo>
                                <a:pt x="11" y="0"/>
                              </a:lnTo>
                              <a:lnTo>
                                <a:pt x="9" y="0"/>
                              </a:lnTo>
                              <a:lnTo>
                                <a:pt x="6" y="2"/>
                              </a:lnTo>
                              <a:lnTo>
                                <a:pt x="6" y="2"/>
                              </a:lnTo>
                              <a:lnTo>
                                <a:pt x="3" y="2"/>
                              </a:lnTo>
                              <a:lnTo>
                                <a:pt x="3" y="4"/>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69" name="Line 377"/>
                        <p:cNvSpPr>
                          <a:spLocks noChangeShapeType="1"/>
                        </p:cNvSpPr>
                        <p:nvPr/>
                      </p:nvSpPr>
                      <p:spPr bwMode="auto">
                        <a:xfrm>
                          <a:off x="1636" y="301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0" name="Freeform 378"/>
                        <p:cNvSpPr>
                          <a:spLocks/>
                        </p:cNvSpPr>
                        <p:nvPr/>
                      </p:nvSpPr>
                      <p:spPr bwMode="auto">
                        <a:xfrm>
                          <a:off x="1633" y="3016"/>
                          <a:ext cx="8" cy="0"/>
                        </a:xfrm>
                        <a:custGeom>
                          <a:avLst/>
                          <a:gdLst/>
                          <a:ahLst/>
                          <a:cxnLst>
                            <a:cxn ang="0">
                              <a:pos x="11" y="0"/>
                            </a:cxn>
                            <a:cxn ang="0">
                              <a:pos x="9" y="0"/>
                            </a:cxn>
                            <a:cxn ang="0">
                              <a:pos x="6" y="2"/>
                            </a:cxn>
                            <a:cxn ang="0">
                              <a:pos x="6" y="2"/>
                            </a:cxn>
                            <a:cxn ang="0">
                              <a:pos x="3" y="2"/>
                            </a:cxn>
                            <a:cxn ang="0">
                              <a:pos x="3" y="4"/>
                            </a:cxn>
                            <a:cxn ang="0">
                              <a:pos x="0" y="8"/>
                            </a:cxn>
                            <a:cxn ang="0">
                              <a:pos x="0" y="8"/>
                            </a:cxn>
                            <a:cxn ang="0">
                              <a:pos x="0" y="10"/>
                            </a:cxn>
                            <a:cxn ang="0">
                              <a:pos x="0" y="13"/>
                            </a:cxn>
                            <a:cxn ang="0">
                              <a:pos x="0" y="15"/>
                            </a:cxn>
                            <a:cxn ang="0">
                              <a:pos x="3" y="15"/>
                            </a:cxn>
                            <a:cxn ang="0">
                              <a:pos x="3" y="19"/>
                            </a:cxn>
                            <a:cxn ang="0">
                              <a:pos x="6" y="21"/>
                            </a:cxn>
                            <a:cxn ang="0">
                              <a:pos x="6" y="21"/>
                            </a:cxn>
                            <a:cxn ang="0">
                              <a:pos x="9" y="21"/>
                            </a:cxn>
                            <a:cxn ang="0">
                              <a:pos x="20" y="21"/>
                            </a:cxn>
                            <a:cxn ang="0">
                              <a:pos x="25" y="21"/>
                            </a:cxn>
                            <a:cxn ang="0">
                              <a:pos x="27" y="21"/>
                            </a:cxn>
                            <a:cxn ang="0">
                              <a:pos x="31" y="21"/>
                            </a:cxn>
                            <a:cxn ang="0">
                              <a:pos x="31" y="19"/>
                            </a:cxn>
                            <a:cxn ang="0">
                              <a:pos x="33" y="15"/>
                            </a:cxn>
                            <a:cxn ang="0">
                              <a:pos x="33" y="15"/>
                            </a:cxn>
                            <a:cxn ang="0">
                              <a:pos x="33" y="13"/>
                            </a:cxn>
                            <a:cxn ang="0">
                              <a:pos x="33" y="10"/>
                            </a:cxn>
                            <a:cxn ang="0">
                              <a:pos x="33" y="8"/>
                            </a:cxn>
                            <a:cxn ang="0">
                              <a:pos x="33" y="8"/>
                            </a:cxn>
                            <a:cxn ang="0">
                              <a:pos x="33" y="4"/>
                            </a:cxn>
                            <a:cxn ang="0">
                              <a:pos x="31" y="2"/>
                            </a:cxn>
                            <a:cxn ang="0">
                              <a:pos x="31" y="2"/>
                            </a:cxn>
                            <a:cxn ang="0">
                              <a:pos x="27" y="2"/>
                            </a:cxn>
                            <a:cxn ang="0">
                              <a:pos x="22" y="0"/>
                            </a:cxn>
                            <a:cxn ang="0">
                              <a:pos x="11" y="0"/>
                            </a:cxn>
                          </a:cxnLst>
                          <a:rect l="0" t="0" r="r" b="b"/>
                          <a:pathLst>
                            <a:path w="33" h="21">
                              <a:moveTo>
                                <a:pt x="11" y="0"/>
                              </a:moveTo>
                              <a:lnTo>
                                <a:pt x="9" y="0"/>
                              </a:lnTo>
                              <a:lnTo>
                                <a:pt x="6" y="2"/>
                              </a:lnTo>
                              <a:lnTo>
                                <a:pt x="6" y="2"/>
                              </a:lnTo>
                              <a:lnTo>
                                <a:pt x="3" y="2"/>
                              </a:lnTo>
                              <a:lnTo>
                                <a:pt x="3" y="4"/>
                              </a:lnTo>
                              <a:lnTo>
                                <a:pt x="0" y="8"/>
                              </a:lnTo>
                              <a:lnTo>
                                <a:pt x="0" y="8"/>
                              </a:lnTo>
                              <a:lnTo>
                                <a:pt x="0" y="10"/>
                              </a:lnTo>
                              <a:lnTo>
                                <a:pt x="0" y="13"/>
                              </a:lnTo>
                              <a:lnTo>
                                <a:pt x="0" y="15"/>
                              </a:lnTo>
                              <a:lnTo>
                                <a:pt x="3" y="15"/>
                              </a:lnTo>
                              <a:lnTo>
                                <a:pt x="3" y="19"/>
                              </a:lnTo>
                              <a:lnTo>
                                <a:pt x="6" y="21"/>
                              </a:lnTo>
                              <a:lnTo>
                                <a:pt x="6" y="21"/>
                              </a:lnTo>
                              <a:lnTo>
                                <a:pt x="9" y="21"/>
                              </a:lnTo>
                              <a:lnTo>
                                <a:pt x="20" y="21"/>
                              </a:lnTo>
                              <a:lnTo>
                                <a:pt x="25" y="21"/>
                              </a:lnTo>
                              <a:lnTo>
                                <a:pt x="27" y="21"/>
                              </a:lnTo>
                              <a:lnTo>
                                <a:pt x="31" y="21"/>
                              </a:lnTo>
                              <a:lnTo>
                                <a:pt x="31" y="19"/>
                              </a:lnTo>
                              <a:lnTo>
                                <a:pt x="33" y="15"/>
                              </a:lnTo>
                              <a:lnTo>
                                <a:pt x="33" y="15"/>
                              </a:lnTo>
                              <a:lnTo>
                                <a:pt x="33" y="13"/>
                              </a:lnTo>
                              <a:lnTo>
                                <a:pt x="33" y="10"/>
                              </a:lnTo>
                              <a:lnTo>
                                <a:pt x="33" y="8"/>
                              </a:lnTo>
                              <a:lnTo>
                                <a:pt x="33" y="8"/>
                              </a:lnTo>
                              <a:lnTo>
                                <a:pt x="33" y="4"/>
                              </a:lnTo>
                              <a:lnTo>
                                <a:pt x="31" y="2"/>
                              </a:lnTo>
                              <a:lnTo>
                                <a:pt x="31"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1" name="Line 379"/>
                        <p:cNvSpPr>
                          <a:spLocks noChangeShapeType="1"/>
                        </p:cNvSpPr>
                        <p:nvPr/>
                      </p:nvSpPr>
                      <p:spPr bwMode="auto">
                        <a:xfrm>
                          <a:off x="1636" y="30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2" name="Freeform 380"/>
                        <p:cNvSpPr>
                          <a:spLocks/>
                        </p:cNvSpPr>
                        <p:nvPr/>
                      </p:nvSpPr>
                      <p:spPr bwMode="auto">
                        <a:xfrm>
                          <a:off x="1636" y="3012"/>
                          <a:ext cx="5" cy="4"/>
                        </a:xfrm>
                        <a:custGeom>
                          <a:avLst/>
                          <a:gdLst/>
                          <a:ahLst/>
                          <a:cxnLst>
                            <a:cxn ang="0">
                              <a:pos x="0" y="30"/>
                            </a:cxn>
                            <a:cxn ang="0">
                              <a:pos x="3" y="33"/>
                            </a:cxn>
                            <a:cxn ang="0">
                              <a:pos x="3" y="35"/>
                            </a:cxn>
                            <a:cxn ang="0">
                              <a:pos x="3" y="35"/>
                            </a:cxn>
                            <a:cxn ang="0">
                              <a:pos x="6" y="39"/>
                            </a:cxn>
                            <a:cxn ang="0">
                              <a:pos x="6" y="41"/>
                            </a:cxn>
                            <a:cxn ang="0">
                              <a:pos x="9" y="41"/>
                            </a:cxn>
                            <a:cxn ang="0">
                              <a:pos x="11" y="41"/>
                            </a:cxn>
                            <a:cxn ang="0">
                              <a:pos x="11" y="41"/>
                            </a:cxn>
                            <a:cxn ang="0">
                              <a:pos x="14" y="41"/>
                            </a:cxn>
                            <a:cxn ang="0">
                              <a:pos x="16" y="41"/>
                            </a:cxn>
                            <a:cxn ang="0">
                              <a:pos x="20" y="41"/>
                            </a:cxn>
                            <a:cxn ang="0">
                              <a:pos x="20" y="39"/>
                            </a:cxn>
                            <a:cxn ang="0">
                              <a:pos x="22" y="35"/>
                            </a:cxn>
                            <a:cxn ang="0">
                              <a:pos x="22" y="35"/>
                            </a:cxn>
                            <a:cxn ang="0">
                              <a:pos x="22" y="33"/>
                            </a:cxn>
                            <a:cxn ang="0">
                              <a:pos x="22" y="15"/>
                            </a:cxn>
                            <a:cxn ang="0">
                              <a:pos x="22" y="9"/>
                            </a:cxn>
                            <a:cxn ang="0">
                              <a:pos x="22" y="6"/>
                            </a:cxn>
                            <a:cxn ang="0">
                              <a:pos x="22" y="6"/>
                            </a:cxn>
                            <a:cxn ang="0">
                              <a:pos x="20" y="4"/>
                            </a:cxn>
                            <a:cxn ang="0">
                              <a:pos x="20" y="4"/>
                            </a:cxn>
                            <a:cxn ang="0">
                              <a:pos x="16" y="0"/>
                            </a:cxn>
                            <a:cxn ang="0">
                              <a:pos x="14" y="0"/>
                            </a:cxn>
                            <a:cxn ang="0">
                              <a:pos x="11" y="0"/>
                            </a:cxn>
                            <a:cxn ang="0">
                              <a:pos x="11" y="0"/>
                            </a:cxn>
                            <a:cxn ang="0">
                              <a:pos x="9" y="0"/>
                            </a:cxn>
                            <a:cxn ang="0">
                              <a:pos x="6" y="4"/>
                            </a:cxn>
                            <a:cxn ang="0">
                              <a:pos x="6" y="4"/>
                            </a:cxn>
                            <a:cxn ang="0">
                              <a:pos x="3" y="6"/>
                            </a:cxn>
                            <a:cxn ang="0">
                              <a:pos x="3" y="6"/>
                            </a:cxn>
                            <a:cxn ang="0">
                              <a:pos x="0" y="11"/>
                            </a:cxn>
                            <a:cxn ang="0">
                              <a:pos x="0" y="30"/>
                            </a:cxn>
                          </a:cxnLst>
                          <a:rect l="0" t="0" r="r" b="b"/>
                          <a:pathLst>
                            <a:path w="22" h="41">
                              <a:moveTo>
                                <a:pt x="0" y="30"/>
                              </a:moveTo>
                              <a:lnTo>
                                <a:pt x="3" y="33"/>
                              </a:lnTo>
                              <a:lnTo>
                                <a:pt x="3" y="35"/>
                              </a:lnTo>
                              <a:lnTo>
                                <a:pt x="3" y="35"/>
                              </a:lnTo>
                              <a:lnTo>
                                <a:pt x="6" y="39"/>
                              </a:lnTo>
                              <a:lnTo>
                                <a:pt x="6" y="41"/>
                              </a:lnTo>
                              <a:lnTo>
                                <a:pt x="9" y="41"/>
                              </a:lnTo>
                              <a:lnTo>
                                <a:pt x="11" y="41"/>
                              </a:lnTo>
                              <a:lnTo>
                                <a:pt x="11" y="41"/>
                              </a:lnTo>
                              <a:lnTo>
                                <a:pt x="14" y="41"/>
                              </a:lnTo>
                              <a:lnTo>
                                <a:pt x="16" y="41"/>
                              </a:lnTo>
                              <a:lnTo>
                                <a:pt x="20" y="41"/>
                              </a:lnTo>
                              <a:lnTo>
                                <a:pt x="20" y="39"/>
                              </a:lnTo>
                              <a:lnTo>
                                <a:pt x="22" y="35"/>
                              </a:lnTo>
                              <a:lnTo>
                                <a:pt x="22" y="35"/>
                              </a:lnTo>
                              <a:lnTo>
                                <a:pt x="22" y="33"/>
                              </a:lnTo>
                              <a:lnTo>
                                <a:pt x="22" y="15"/>
                              </a:lnTo>
                              <a:lnTo>
                                <a:pt x="22" y="9"/>
                              </a:lnTo>
                              <a:lnTo>
                                <a:pt x="22" y="6"/>
                              </a:lnTo>
                              <a:lnTo>
                                <a:pt x="22" y="6"/>
                              </a:lnTo>
                              <a:lnTo>
                                <a:pt x="20" y="4"/>
                              </a:lnTo>
                              <a:lnTo>
                                <a:pt x="20" y="4"/>
                              </a:lnTo>
                              <a:lnTo>
                                <a:pt x="16" y="0"/>
                              </a:lnTo>
                              <a:lnTo>
                                <a:pt x="14" y="0"/>
                              </a:lnTo>
                              <a:lnTo>
                                <a:pt x="11" y="0"/>
                              </a:lnTo>
                              <a:lnTo>
                                <a:pt x="11" y="0"/>
                              </a:lnTo>
                              <a:lnTo>
                                <a:pt x="9" y="0"/>
                              </a:lnTo>
                              <a:lnTo>
                                <a:pt x="6" y="4"/>
                              </a:lnTo>
                              <a:lnTo>
                                <a:pt x="6" y="4"/>
                              </a:lnTo>
                              <a:lnTo>
                                <a:pt x="3" y="6"/>
                              </a:lnTo>
                              <a:lnTo>
                                <a:pt x="3"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3" name="Line 381"/>
                        <p:cNvSpPr>
                          <a:spLocks noChangeShapeType="1"/>
                        </p:cNvSpPr>
                        <p:nvPr/>
                      </p:nvSpPr>
                      <p:spPr bwMode="auto">
                        <a:xfrm>
                          <a:off x="1639" y="30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4" name="Freeform 382"/>
                        <p:cNvSpPr>
                          <a:spLocks/>
                        </p:cNvSpPr>
                        <p:nvPr/>
                      </p:nvSpPr>
                      <p:spPr bwMode="auto">
                        <a:xfrm>
                          <a:off x="1636" y="3012"/>
                          <a:ext cx="9" cy="4"/>
                        </a:xfrm>
                        <a:custGeom>
                          <a:avLst/>
                          <a:gdLst/>
                          <a:ahLst/>
                          <a:cxnLst>
                            <a:cxn ang="0">
                              <a:pos x="11" y="0"/>
                            </a:cxn>
                            <a:cxn ang="0">
                              <a:pos x="11" y="0"/>
                            </a:cxn>
                            <a:cxn ang="0">
                              <a:pos x="9" y="0"/>
                            </a:cxn>
                            <a:cxn ang="0">
                              <a:pos x="6" y="4"/>
                            </a:cxn>
                            <a:cxn ang="0">
                              <a:pos x="6" y="4"/>
                            </a:cxn>
                            <a:cxn ang="0">
                              <a:pos x="3" y="6"/>
                            </a:cxn>
                            <a:cxn ang="0">
                              <a:pos x="3" y="6"/>
                            </a:cxn>
                            <a:cxn ang="0">
                              <a:pos x="3" y="9"/>
                            </a:cxn>
                            <a:cxn ang="0">
                              <a:pos x="0" y="11"/>
                            </a:cxn>
                            <a:cxn ang="0">
                              <a:pos x="3" y="15"/>
                            </a:cxn>
                            <a:cxn ang="0">
                              <a:pos x="3" y="15"/>
                            </a:cxn>
                            <a:cxn ang="0">
                              <a:pos x="3" y="17"/>
                            </a:cxn>
                            <a:cxn ang="0">
                              <a:pos x="6" y="20"/>
                            </a:cxn>
                            <a:cxn ang="0">
                              <a:pos x="6" y="20"/>
                            </a:cxn>
                            <a:cxn ang="0">
                              <a:pos x="9" y="22"/>
                            </a:cxn>
                            <a:cxn ang="0">
                              <a:pos x="11" y="22"/>
                            </a:cxn>
                            <a:cxn ang="0">
                              <a:pos x="22" y="22"/>
                            </a:cxn>
                            <a:cxn ang="0">
                              <a:pos x="27" y="22"/>
                            </a:cxn>
                            <a:cxn ang="0">
                              <a:pos x="31" y="22"/>
                            </a:cxn>
                            <a:cxn ang="0">
                              <a:pos x="31" y="20"/>
                            </a:cxn>
                            <a:cxn ang="0">
                              <a:pos x="33" y="20"/>
                            </a:cxn>
                            <a:cxn ang="0">
                              <a:pos x="33" y="17"/>
                            </a:cxn>
                            <a:cxn ang="0">
                              <a:pos x="35" y="15"/>
                            </a:cxn>
                            <a:cxn ang="0">
                              <a:pos x="35" y="15"/>
                            </a:cxn>
                            <a:cxn ang="0">
                              <a:pos x="35" y="11"/>
                            </a:cxn>
                            <a:cxn ang="0">
                              <a:pos x="35" y="9"/>
                            </a:cxn>
                            <a:cxn ang="0">
                              <a:pos x="35" y="6"/>
                            </a:cxn>
                            <a:cxn ang="0">
                              <a:pos x="33" y="6"/>
                            </a:cxn>
                            <a:cxn ang="0">
                              <a:pos x="33" y="4"/>
                            </a:cxn>
                            <a:cxn ang="0">
                              <a:pos x="31" y="4"/>
                            </a:cxn>
                            <a:cxn ang="0">
                              <a:pos x="31" y="0"/>
                            </a:cxn>
                            <a:cxn ang="0">
                              <a:pos x="22" y="0"/>
                            </a:cxn>
                            <a:cxn ang="0">
                              <a:pos x="11" y="0"/>
                            </a:cxn>
                          </a:cxnLst>
                          <a:rect l="0" t="0" r="r" b="b"/>
                          <a:pathLst>
                            <a:path w="35" h="22">
                              <a:moveTo>
                                <a:pt x="11" y="0"/>
                              </a:moveTo>
                              <a:lnTo>
                                <a:pt x="11" y="0"/>
                              </a:lnTo>
                              <a:lnTo>
                                <a:pt x="9" y="0"/>
                              </a:lnTo>
                              <a:lnTo>
                                <a:pt x="6" y="4"/>
                              </a:lnTo>
                              <a:lnTo>
                                <a:pt x="6" y="4"/>
                              </a:lnTo>
                              <a:lnTo>
                                <a:pt x="3" y="6"/>
                              </a:lnTo>
                              <a:lnTo>
                                <a:pt x="3" y="6"/>
                              </a:lnTo>
                              <a:lnTo>
                                <a:pt x="3" y="9"/>
                              </a:lnTo>
                              <a:lnTo>
                                <a:pt x="0" y="11"/>
                              </a:lnTo>
                              <a:lnTo>
                                <a:pt x="3" y="15"/>
                              </a:lnTo>
                              <a:lnTo>
                                <a:pt x="3" y="15"/>
                              </a:lnTo>
                              <a:lnTo>
                                <a:pt x="3" y="17"/>
                              </a:lnTo>
                              <a:lnTo>
                                <a:pt x="6" y="20"/>
                              </a:lnTo>
                              <a:lnTo>
                                <a:pt x="6" y="20"/>
                              </a:lnTo>
                              <a:lnTo>
                                <a:pt x="9" y="22"/>
                              </a:lnTo>
                              <a:lnTo>
                                <a:pt x="11" y="22"/>
                              </a:lnTo>
                              <a:lnTo>
                                <a:pt x="22" y="22"/>
                              </a:lnTo>
                              <a:lnTo>
                                <a:pt x="27" y="22"/>
                              </a:lnTo>
                              <a:lnTo>
                                <a:pt x="31" y="22"/>
                              </a:lnTo>
                              <a:lnTo>
                                <a:pt x="31" y="20"/>
                              </a:lnTo>
                              <a:lnTo>
                                <a:pt x="33" y="20"/>
                              </a:lnTo>
                              <a:lnTo>
                                <a:pt x="33" y="17"/>
                              </a:lnTo>
                              <a:lnTo>
                                <a:pt x="35" y="15"/>
                              </a:lnTo>
                              <a:lnTo>
                                <a:pt x="35" y="15"/>
                              </a:lnTo>
                              <a:lnTo>
                                <a:pt x="35" y="11"/>
                              </a:lnTo>
                              <a:lnTo>
                                <a:pt x="35" y="9"/>
                              </a:lnTo>
                              <a:lnTo>
                                <a:pt x="35" y="6"/>
                              </a:lnTo>
                              <a:lnTo>
                                <a:pt x="33" y="6"/>
                              </a:lnTo>
                              <a:lnTo>
                                <a:pt x="33" y="4"/>
                              </a:lnTo>
                              <a:lnTo>
                                <a:pt x="31" y="4"/>
                              </a:lnTo>
                              <a:lnTo>
                                <a:pt x="31"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5" name="Line 383"/>
                        <p:cNvSpPr>
                          <a:spLocks noChangeShapeType="1"/>
                        </p:cNvSpPr>
                        <p:nvPr/>
                      </p:nvSpPr>
                      <p:spPr bwMode="auto">
                        <a:xfrm>
                          <a:off x="1639" y="30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6" name="Freeform 384"/>
                        <p:cNvSpPr>
                          <a:spLocks/>
                        </p:cNvSpPr>
                        <p:nvPr/>
                      </p:nvSpPr>
                      <p:spPr bwMode="auto">
                        <a:xfrm>
                          <a:off x="1639" y="3007"/>
                          <a:ext cx="6" cy="9"/>
                        </a:xfrm>
                        <a:custGeom>
                          <a:avLst/>
                          <a:gdLst/>
                          <a:ahLst/>
                          <a:cxnLst>
                            <a:cxn ang="0">
                              <a:pos x="0" y="32"/>
                            </a:cxn>
                            <a:cxn ang="0">
                              <a:pos x="0" y="36"/>
                            </a:cxn>
                            <a:cxn ang="0">
                              <a:pos x="0" y="36"/>
                            </a:cxn>
                            <a:cxn ang="0">
                              <a:pos x="2" y="38"/>
                            </a:cxn>
                            <a:cxn ang="0">
                              <a:pos x="2" y="41"/>
                            </a:cxn>
                            <a:cxn ang="0">
                              <a:pos x="6" y="41"/>
                            </a:cxn>
                            <a:cxn ang="0">
                              <a:pos x="6" y="43"/>
                            </a:cxn>
                            <a:cxn ang="0">
                              <a:pos x="8" y="43"/>
                            </a:cxn>
                            <a:cxn ang="0">
                              <a:pos x="11" y="43"/>
                            </a:cxn>
                            <a:cxn ang="0">
                              <a:pos x="13" y="43"/>
                            </a:cxn>
                            <a:cxn ang="0">
                              <a:pos x="17" y="43"/>
                            </a:cxn>
                            <a:cxn ang="0">
                              <a:pos x="17" y="41"/>
                            </a:cxn>
                            <a:cxn ang="0">
                              <a:pos x="19" y="41"/>
                            </a:cxn>
                            <a:cxn ang="0">
                              <a:pos x="19" y="38"/>
                            </a:cxn>
                            <a:cxn ang="0">
                              <a:pos x="21" y="36"/>
                            </a:cxn>
                            <a:cxn ang="0">
                              <a:pos x="21" y="36"/>
                            </a:cxn>
                            <a:cxn ang="0">
                              <a:pos x="21" y="16"/>
                            </a:cxn>
                            <a:cxn ang="0">
                              <a:pos x="21" y="11"/>
                            </a:cxn>
                            <a:cxn ang="0">
                              <a:pos x="21" y="8"/>
                            </a:cxn>
                            <a:cxn ang="0">
                              <a:pos x="19" y="5"/>
                            </a:cxn>
                            <a:cxn ang="0">
                              <a:pos x="19" y="5"/>
                            </a:cxn>
                            <a:cxn ang="0">
                              <a:pos x="17" y="3"/>
                            </a:cxn>
                            <a:cxn ang="0">
                              <a:pos x="17" y="3"/>
                            </a:cxn>
                            <a:cxn ang="0">
                              <a:pos x="13" y="3"/>
                            </a:cxn>
                            <a:cxn ang="0">
                              <a:pos x="11" y="0"/>
                            </a:cxn>
                            <a:cxn ang="0">
                              <a:pos x="8" y="3"/>
                            </a:cxn>
                            <a:cxn ang="0">
                              <a:pos x="6" y="3"/>
                            </a:cxn>
                            <a:cxn ang="0">
                              <a:pos x="6" y="3"/>
                            </a:cxn>
                            <a:cxn ang="0">
                              <a:pos x="2" y="5"/>
                            </a:cxn>
                            <a:cxn ang="0">
                              <a:pos x="2" y="5"/>
                            </a:cxn>
                            <a:cxn ang="0">
                              <a:pos x="0" y="8"/>
                            </a:cxn>
                            <a:cxn ang="0">
                              <a:pos x="0" y="14"/>
                            </a:cxn>
                            <a:cxn ang="0">
                              <a:pos x="0" y="32"/>
                            </a:cxn>
                          </a:cxnLst>
                          <a:rect l="0" t="0" r="r" b="b"/>
                          <a:pathLst>
                            <a:path w="21" h="43">
                              <a:moveTo>
                                <a:pt x="0" y="32"/>
                              </a:moveTo>
                              <a:lnTo>
                                <a:pt x="0" y="36"/>
                              </a:lnTo>
                              <a:lnTo>
                                <a:pt x="0" y="36"/>
                              </a:lnTo>
                              <a:lnTo>
                                <a:pt x="2" y="38"/>
                              </a:lnTo>
                              <a:lnTo>
                                <a:pt x="2" y="41"/>
                              </a:lnTo>
                              <a:lnTo>
                                <a:pt x="6" y="41"/>
                              </a:lnTo>
                              <a:lnTo>
                                <a:pt x="6" y="43"/>
                              </a:lnTo>
                              <a:lnTo>
                                <a:pt x="8" y="43"/>
                              </a:lnTo>
                              <a:lnTo>
                                <a:pt x="11" y="43"/>
                              </a:lnTo>
                              <a:lnTo>
                                <a:pt x="13" y="43"/>
                              </a:lnTo>
                              <a:lnTo>
                                <a:pt x="17" y="43"/>
                              </a:lnTo>
                              <a:lnTo>
                                <a:pt x="17" y="41"/>
                              </a:lnTo>
                              <a:lnTo>
                                <a:pt x="19" y="41"/>
                              </a:lnTo>
                              <a:lnTo>
                                <a:pt x="19" y="38"/>
                              </a:lnTo>
                              <a:lnTo>
                                <a:pt x="21" y="36"/>
                              </a:lnTo>
                              <a:lnTo>
                                <a:pt x="21" y="36"/>
                              </a:lnTo>
                              <a:lnTo>
                                <a:pt x="21" y="16"/>
                              </a:lnTo>
                              <a:lnTo>
                                <a:pt x="21" y="11"/>
                              </a:lnTo>
                              <a:lnTo>
                                <a:pt x="21" y="8"/>
                              </a:lnTo>
                              <a:lnTo>
                                <a:pt x="19" y="5"/>
                              </a:lnTo>
                              <a:lnTo>
                                <a:pt x="19" y="5"/>
                              </a:lnTo>
                              <a:lnTo>
                                <a:pt x="17" y="3"/>
                              </a:lnTo>
                              <a:lnTo>
                                <a:pt x="17" y="3"/>
                              </a:lnTo>
                              <a:lnTo>
                                <a:pt x="13" y="3"/>
                              </a:lnTo>
                              <a:lnTo>
                                <a:pt x="11" y="0"/>
                              </a:lnTo>
                              <a:lnTo>
                                <a:pt x="8" y="3"/>
                              </a:lnTo>
                              <a:lnTo>
                                <a:pt x="6" y="3"/>
                              </a:lnTo>
                              <a:lnTo>
                                <a:pt x="6" y="3"/>
                              </a:lnTo>
                              <a:lnTo>
                                <a:pt x="2" y="5"/>
                              </a:lnTo>
                              <a:lnTo>
                                <a:pt x="2"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7" name="Line 385"/>
                        <p:cNvSpPr>
                          <a:spLocks noChangeShapeType="1"/>
                        </p:cNvSpPr>
                        <p:nvPr/>
                      </p:nvSpPr>
                      <p:spPr bwMode="auto">
                        <a:xfrm>
                          <a:off x="1642" y="30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8" name="Freeform 386"/>
                        <p:cNvSpPr>
                          <a:spLocks/>
                        </p:cNvSpPr>
                        <p:nvPr/>
                      </p:nvSpPr>
                      <p:spPr bwMode="auto">
                        <a:xfrm>
                          <a:off x="1639" y="3007"/>
                          <a:ext cx="21" cy="5"/>
                        </a:xfrm>
                        <a:custGeom>
                          <a:avLst/>
                          <a:gdLst/>
                          <a:ahLst/>
                          <a:cxnLst>
                            <a:cxn ang="0">
                              <a:pos x="11" y="0"/>
                            </a:cxn>
                            <a:cxn ang="0">
                              <a:pos x="8" y="3"/>
                            </a:cxn>
                            <a:cxn ang="0">
                              <a:pos x="6" y="3"/>
                            </a:cxn>
                            <a:cxn ang="0">
                              <a:pos x="6" y="3"/>
                            </a:cxn>
                            <a:cxn ang="0">
                              <a:pos x="2" y="5"/>
                            </a:cxn>
                            <a:cxn ang="0">
                              <a:pos x="2" y="5"/>
                            </a:cxn>
                            <a:cxn ang="0">
                              <a:pos x="0" y="8"/>
                            </a:cxn>
                            <a:cxn ang="0">
                              <a:pos x="0" y="11"/>
                            </a:cxn>
                            <a:cxn ang="0">
                              <a:pos x="0" y="11"/>
                            </a:cxn>
                            <a:cxn ang="0">
                              <a:pos x="0" y="14"/>
                            </a:cxn>
                            <a:cxn ang="0">
                              <a:pos x="0" y="16"/>
                            </a:cxn>
                            <a:cxn ang="0">
                              <a:pos x="2" y="19"/>
                            </a:cxn>
                            <a:cxn ang="0">
                              <a:pos x="2" y="19"/>
                            </a:cxn>
                            <a:cxn ang="0">
                              <a:pos x="6" y="21"/>
                            </a:cxn>
                            <a:cxn ang="0">
                              <a:pos x="6" y="21"/>
                            </a:cxn>
                            <a:cxn ang="0">
                              <a:pos x="8" y="21"/>
                            </a:cxn>
                            <a:cxn ang="0">
                              <a:pos x="68" y="21"/>
                            </a:cxn>
                            <a:cxn ang="0">
                              <a:pos x="73" y="21"/>
                            </a:cxn>
                            <a:cxn ang="0">
                              <a:pos x="76" y="21"/>
                            </a:cxn>
                            <a:cxn ang="0">
                              <a:pos x="79" y="21"/>
                            </a:cxn>
                            <a:cxn ang="0">
                              <a:pos x="79" y="19"/>
                            </a:cxn>
                            <a:cxn ang="0">
                              <a:pos x="81" y="19"/>
                            </a:cxn>
                            <a:cxn ang="0">
                              <a:pos x="81" y="16"/>
                            </a:cxn>
                            <a:cxn ang="0">
                              <a:pos x="84" y="14"/>
                            </a:cxn>
                            <a:cxn ang="0">
                              <a:pos x="84" y="11"/>
                            </a:cxn>
                            <a:cxn ang="0">
                              <a:pos x="84" y="11"/>
                            </a:cxn>
                            <a:cxn ang="0">
                              <a:pos x="81" y="8"/>
                            </a:cxn>
                            <a:cxn ang="0">
                              <a:pos x="81" y="5"/>
                            </a:cxn>
                            <a:cxn ang="0">
                              <a:pos x="79" y="5"/>
                            </a:cxn>
                            <a:cxn ang="0">
                              <a:pos x="79" y="3"/>
                            </a:cxn>
                            <a:cxn ang="0">
                              <a:pos x="76" y="3"/>
                            </a:cxn>
                            <a:cxn ang="0">
                              <a:pos x="70" y="0"/>
                            </a:cxn>
                            <a:cxn ang="0">
                              <a:pos x="11" y="0"/>
                            </a:cxn>
                          </a:cxnLst>
                          <a:rect l="0" t="0" r="r" b="b"/>
                          <a:pathLst>
                            <a:path w="84" h="21">
                              <a:moveTo>
                                <a:pt x="11" y="0"/>
                              </a:moveTo>
                              <a:lnTo>
                                <a:pt x="8" y="3"/>
                              </a:lnTo>
                              <a:lnTo>
                                <a:pt x="6" y="3"/>
                              </a:lnTo>
                              <a:lnTo>
                                <a:pt x="6" y="3"/>
                              </a:lnTo>
                              <a:lnTo>
                                <a:pt x="2" y="5"/>
                              </a:lnTo>
                              <a:lnTo>
                                <a:pt x="2" y="5"/>
                              </a:lnTo>
                              <a:lnTo>
                                <a:pt x="0" y="8"/>
                              </a:lnTo>
                              <a:lnTo>
                                <a:pt x="0" y="11"/>
                              </a:lnTo>
                              <a:lnTo>
                                <a:pt x="0" y="11"/>
                              </a:lnTo>
                              <a:lnTo>
                                <a:pt x="0" y="14"/>
                              </a:lnTo>
                              <a:lnTo>
                                <a:pt x="0" y="16"/>
                              </a:lnTo>
                              <a:lnTo>
                                <a:pt x="2" y="19"/>
                              </a:lnTo>
                              <a:lnTo>
                                <a:pt x="2" y="19"/>
                              </a:lnTo>
                              <a:lnTo>
                                <a:pt x="6" y="21"/>
                              </a:lnTo>
                              <a:lnTo>
                                <a:pt x="6" y="21"/>
                              </a:lnTo>
                              <a:lnTo>
                                <a:pt x="8" y="21"/>
                              </a:lnTo>
                              <a:lnTo>
                                <a:pt x="68" y="21"/>
                              </a:lnTo>
                              <a:lnTo>
                                <a:pt x="73" y="21"/>
                              </a:lnTo>
                              <a:lnTo>
                                <a:pt x="76" y="21"/>
                              </a:lnTo>
                              <a:lnTo>
                                <a:pt x="79" y="21"/>
                              </a:lnTo>
                              <a:lnTo>
                                <a:pt x="79" y="19"/>
                              </a:lnTo>
                              <a:lnTo>
                                <a:pt x="81" y="19"/>
                              </a:lnTo>
                              <a:lnTo>
                                <a:pt x="81" y="16"/>
                              </a:lnTo>
                              <a:lnTo>
                                <a:pt x="84" y="14"/>
                              </a:lnTo>
                              <a:lnTo>
                                <a:pt x="84" y="11"/>
                              </a:lnTo>
                              <a:lnTo>
                                <a:pt x="84" y="11"/>
                              </a:lnTo>
                              <a:lnTo>
                                <a:pt x="81" y="8"/>
                              </a:lnTo>
                              <a:lnTo>
                                <a:pt x="81" y="5"/>
                              </a:lnTo>
                              <a:lnTo>
                                <a:pt x="79" y="5"/>
                              </a:lnTo>
                              <a:lnTo>
                                <a:pt x="79" y="3"/>
                              </a:lnTo>
                              <a:lnTo>
                                <a:pt x="76" y="3"/>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79" name="Line 387"/>
                        <p:cNvSpPr>
                          <a:spLocks noChangeShapeType="1"/>
                        </p:cNvSpPr>
                        <p:nvPr/>
                      </p:nvSpPr>
                      <p:spPr bwMode="auto">
                        <a:xfrm>
                          <a:off x="1655" y="30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0" name="Freeform 388"/>
                        <p:cNvSpPr>
                          <a:spLocks/>
                        </p:cNvSpPr>
                        <p:nvPr/>
                      </p:nvSpPr>
                      <p:spPr bwMode="auto">
                        <a:xfrm>
                          <a:off x="1655" y="3002"/>
                          <a:ext cx="5" cy="10"/>
                        </a:xfrm>
                        <a:custGeom>
                          <a:avLst/>
                          <a:gdLst/>
                          <a:ahLst/>
                          <a:cxnLst>
                            <a:cxn ang="0">
                              <a:pos x="0" y="30"/>
                            </a:cxn>
                            <a:cxn ang="0">
                              <a:pos x="0" y="33"/>
                            </a:cxn>
                            <a:cxn ang="0">
                              <a:pos x="0" y="35"/>
                            </a:cxn>
                            <a:cxn ang="0">
                              <a:pos x="0" y="38"/>
                            </a:cxn>
                            <a:cxn ang="0">
                              <a:pos x="3" y="38"/>
                            </a:cxn>
                            <a:cxn ang="0">
                              <a:pos x="3" y="40"/>
                            </a:cxn>
                            <a:cxn ang="0">
                              <a:pos x="6" y="40"/>
                            </a:cxn>
                            <a:cxn ang="0">
                              <a:pos x="8" y="40"/>
                            </a:cxn>
                            <a:cxn ang="0">
                              <a:pos x="11" y="40"/>
                            </a:cxn>
                            <a:cxn ang="0">
                              <a:pos x="11" y="40"/>
                            </a:cxn>
                            <a:cxn ang="0">
                              <a:pos x="14" y="40"/>
                            </a:cxn>
                            <a:cxn ang="0">
                              <a:pos x="17" y="40"/>
                            </a:cxn>
                            <a:cxn ang="0">
                              <a:pos x="17" y="38"/>
                            </a:cxn>
                            <a:cxn ang="0">
                              <a:pos x="19" y="38"/>
                            </a:cxn>
                            <a:cxn ang="0">
                              <a:pos x="19" y="35"/>
                            </a:cxn>
                            <a:cxn ang="0">
                              <a:pos x="22" y="33"/>
                            </a:cxn>
                            <a:cxn ang="0">
                              <a:pos x="22" y="13"/>
                            </a:cxn>
                            <a:cxn ang="0">
                              <a:pos x="22" y="8"/>
                            </a:cxn>
                            <a:cxn ang="0">
                              <a:pos x="19" y="8"/>
                            </a:cxn>
                            <a:cxn ang="0">
                              <a:pos x="19" y="6"/>
                            </a:cxn>
                            <a:cxn ang="0">
                              <a:pos x="17" y="2"/>
                            </a:cxn>
                            <a:cxn ang="0">
                              <a:pos x="17" y="2"/>
                            </a:cxn>
                            <a:cxn ang="0">
                              <a:pos x="14" y="0"/>
                            </a:cxn>
                            <a:cxn ang="0">
                              <a:pos x="11" y="0"/>
                            </a:cxn>
                            <a:cxn ang="0">
                              <a:pos x="11" y="0"/>
                            </a:cxn>
                            <a:cxn ang="0">
                              <a:pos x="8" y="0"/>
                            </a:cxn>
                            <a:cxn ang="0">
                              <a:pos x="6" y="0"/>
                            </a:cxn>
                            <a:cxn ang="0">
                              <a:pos x="3" y="2"/>
                            </a:cxn>
                            <a:cxn ang="0">
                              <a:pos x="3" y="2"/>
                            </a:cxn>
                            <a:cxn ang="0">
                              <a:pos x="0" y="6"/>
                            </a:cxn>
                            <a:cxn ang="0">
                              <a:pos x="0" y="8"/>
                            </a:cxn>
                            <a:cxn ang="0">
                              <a:pos x="0" y="11"/>
                            </a:cxn>
                            <a:cxn ang="0">
                              <a:pos x="0" y="30"/>
                            </a:cxn>
                          </a:cxnLst>
                          <a:rect l="0" t="0" r="r" b="b"/>
                          <a:pathLst>
                            <a:path w="22" h="40">
                              <a:moveTo>
                                <a:pt x="0" y="30"/>
                              </a:moveTo>
                              <a:lnTo>
                                <a:pt x="0" y="33"/>
                              </a:lnTo>
                              <a:lnTo>
                                <a:pt x="0" y="35"/>
                              </a:lnTo>
                              <a:lnTo>
                                <a:pt x="0" y="38"/>
                              </a:lnTo>
                              <a:lnTo>
                                <a:pt x="3" y="38"/>
                              </a:lnTo>
                              <a:lnTo>
                                <a:pt x="3" y="40"/>
                              </a:lnTo>
                              <a:lnTo>
                                <a:pt x="6" y="40"/>
                              </a:lnTo>
                              <a:lnTo>
                                <a:pt x="8" y="40"/>
                              </a:lnTo>
                              <a:lnTo>
                                <a:pt x="11" y="40"/>
                              </a:lnTo>
                              <a:lnTo>
                                <a:pt x="11" y="40"/>
                              </a:lnTo>
                              <a:lnTo>
                                <a:pt x="14" y="40"/>
                              </a:lnTo>
                              <a:lnTo>
                                <a:pt x="17" y="40"/>
                              </a:lnTo>
                              <a:lnTo>
                                <a:pt x="17" y="38"/>
                              </a:lnTo>
                              <a:lnTo>
                                <a:pt x="19" y="38"/>
                              </a:lnTo>
                              <a:lnTo>
                                <a:pt x="19" y="35"/>
                              </a:lnTo>
                              <a:lnTo>
                                <a:pt x="22" y="33"/>
                              </a:lnTo>
                              <a:lnTo>
                                <a:pt x="22" y="13"/>
                              </a:lnTo>
                              <a:lnTo>
                                <a:pt x="22" y="8"/>
                              </a:lnTo>
                              <a:lnTo>
                                <a:pt x="19" y="8"/>
                              </a:lnTo>
                              <a:lnTo>
                                <a:pt x="19" y="6"/>
                              </a:lnTo>
                              <a:lnTo>
                                <a:pt x="17" y="2"/>
                              </a:lnTo>
                              <a:lnTo>
                                <a:pt x="17" y="2"/>
                              </a:lnTo>
                              <a:lnTo>
                                <a:pt x="14" y="0"/>
                              </a:lnTo>
                              <a:lnTo>
                                <a:pt x="11" y="0"/>
                              </a:lnTo>
                              <a:lnTo>
                                <a:pt x="11" y="0"/>
                              </a:lnTo>
                              <a:lnTo>
                                <a:pt x="8" y="0"/>
                              </a:lnTo>
                              <a:lnTo>
                                <a:pt x="6" y="0"/>
                              </a:lnTo>
                              <a:lnTo>
                                <a:pt x="3" y="2"/>
                              </a:lnTo>
                              <a:lnTo>
                                <a:pt x="3" y="2"/>
                              </a:lnTo>
                              <a:lnTo>
                                <a:pt x="0" y="6"/>
                              </a:lnTo>
                              <a:lnTo>
                                <a:pt x="0" y="8"/>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1" name="Line 389"/>
                        <p:cNvSpPr>
                          <a:spLocks noChangeShapeType="1"/>
                        </p:cNvSpPr>
                        <p:nvPr/>
                      </p:nvSpPr>
                      <p:spPr bwMode="auto">
                        <a:xfrm>
                          <a:off x="1658" y="30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2" name="Freeform 390"/>
                        <p:cNvSpPr>
                          <a:spLocks/>
                        </p:cNvSpPr>
                        <p:nvPr/>
                      </p:nvSpPr>
                      <p:spPr bwMode="auto">
                        <a:xfrm>
                          <a:off x="1655" y="3002"/>
                          <a:ext cx="8" cy="6"/>
                        </a:xfrm>
                        <a:custGeom>
                          <a:avLst/>
                          <a:gdLst/>
                          <a:ahLst/>
                          <a:cxnLst>
                            <a:cxn ang="0">
                              <a:pos x="11" y="0"/>
                            </a:cxn>
                            <a:cxn ang="0">
                              <a:pos x="8" y="0"/>
                            </a:cxn>
                            <a:cxn ang="0">
                              <a:pos x="6" y="0"/>
                            </a:cxn>
                            <a:cxn ang="0">
                              <a:pos x="3" y="2"/>
                            </a:cxn>
                            <a:cxn ang="0">
                              <a:pos x="3" y="2"/>
                            </a:cxn>
                            <a:cxn ang="0">
                              <a:pos x="0" y="6"/>
                            </a:cxn>
                            <a:cxn ang="0">
                              <a:pos x="0" y="8"/>
                            </a:cxn>
                            <a:cxn ang="0">
                              <a:pos x="0" y="8"/>
                            </a:cxn>
                            <a:cxn ang="0">
                              <a:pos x="0" y="11"/>
                            </a:cxn>
                            <a:cxn ang="0">
                              <a:pos x="0" y="13"/>
                            </a:cxn>
                            <a:cxn ang="0">
                              <a:pos x="0" y="16"/>
                            </a:cxn>
                            <a:cxn ang="0">
                              <a:pos x="0" y="16"/>
                            </a:cxn>
                            <a:cxn ang="0">
                              <a:pos x="3" y="19"/>
                            </a:cxn>
                            <a:cxn ang="0">
                              <a:pos x="3" y="19"/>
                            </a:cxn>
                            <a:cxn ang="0">
                              <a:pos x="6" y="22"/>
                            </a:cxn>
                            <a:cxn ang="0">
                              <a:pos x="8" y="22"/>
                            </a:cxn>
                            <a:cxn ang="0">
                              <a:pos x="19" y="22"/>
                            </a:cxn>
                            <a:cxn ang="0">
                              <a:pos x="24" y="22"/>
                            </a:cxn>
                            <a:cxn ang="0">
                              <a:pos x="28" y="22"/>
                            </a:cxn>
                            <a:cxn ang="0">
                              <a:pos x="28" y="19"/>
                            </a:cxn>
                            <a:cxn ang="0">
                              <a:pos x="30" y="19"/>
                            </a:cxn>
                            <a:cxn ang="0">
                              <a:pos x="30" y="16"/>
                            </a:cxn>
                            <a:cxn ang="0">
                              <a:pos x="32" y="16"/>
                            </a:cxn>
                            <a:cxn ang="0">
                              <a:pos x="32" y="13"/>
                            </a:cxn>
                            <a:cxn ang="0">
                              <a:pos x="32" y="11"/>
                            </a:cxn>
                            <a:cxn ang="0">
                              <a:pos x="32" y="8"/>
                            </a:cxn>
                            <a:cxn ang="0">
                              <a:pos x="32" y="8"/>
                            </a:cxn>
                            <a:cxn ang="0">
                              <a:pos x="30" y="6"/>
                            </a:cxn>
                            <a:cxn ang="0">
                              <a:pos x="30" y="2"/>
                            </a:cxn>
                            <a:cxn ang="0">
                              <a:pos x="28" y="2"/>
                            </a:cxn>
                            <a:cxn ang="0">
                              <a:pos x="28" y="0"/>
                            </a:cxn>
                            <a:cxn ang="0">
                              <a:pos x="22" y="0"/>
                            </a:cxn>
                            <a:cxn ang="0">
                              <a:pos x="11" y="0"/>
                            </a:cxn>
                          </a:cxnLst>
                          <a:rect l="0" t="0" r="r" b="b"/>
                          <a:pathLst>
                            <a:path w="32" h="22">
                              <a:moveTo>
                                <a:pt x="11" y="0"/>
                              </a:moveTo>
                              <a:lnTo>
                                <a:pt x="8" y="0"/>
                              </a:lnTo>
                              <a:lnTo>
                                <a:pt x="6" y="0"/>
                              </a:lnTo>
                              <a:lnTo>
                                <a:pt x="3" y="2"/>
                              </a:lnTo>
                              <a:lnTo>
                                <a:pt x="3" y="2"/>
                              </a:lnTo>
                              <a:lnTo>
                                <a:pt x="0" y="6"/>
                              </a:lnTo>
                              <a:lnTo>
                                <a:pt x="0" y="8"/>
                              </a:lnTo>
                              <a:lnTo>
                                <a:pt x="0" y="8"/>
                              </a:lnTo>
                              <a:lnTo>
                                <a:pt x="0" y="11"/>
                              </a:lnTo>
                              <a:lnTo>
                                <a:pt x="0" y="13"/>
                              </a:lnTo>
                              <a:lnTo>
                                <a:pt x="0" y="16"/>
                              </a:lnTo>
                              <a:lnTo>
                                <a:pt x="0" y="16"/>
                              </a:lnTo>
                              <a:lnTo>
                                <a:pt x="3" y="19"/>
                              </a:lnTo>
                              <a:lnTo>
                                <a:pt x="3" y="19"/>
                              </a:lnTo>
                              <a:lnTo>
                                <a:pt x="6" y="22"/>
                              </a:lnTo>
                              <a:lnTo>
                                <a:pt x="8" y="22"/>
                              </a:lnTo>
                              <a:lnTo>
                                <a:pt x="19" y="22"/>
                              </a:lnTo>
                              <a:lnTo>
                                <a:pt x="24" y="22"/>
                              </a:lnTo>
                              <a:lnTo>
                                <a:pt x="28" y="22"/>
                              </a:lnTo>
                              <a:lnTo>
                                <a:pt x="28" y="19"/>
                              </a:lnTo>
                              <a:lnTo>
                                <a:pt x="30" y="19"/>
                              </a:lnTo>
                              <a:lnTo>
                                <a:pt x="30" y="16"/>
                              </a:lnTo>
                              <a:lnTo>
                                <a:pt x="32" y="16"/>
                              </a:lnTo>
                              <a:lnTo>
                                <a:pt x="32" y="13"/>
                              </a:lnTo>
                              <a:lnTo>
                                <a:pt x="32" y="11"/>
                              </a:lnTo>
                              <a:lnTo>
                                <a:pt x="32" y="8"/>
                              </a:lnTo>
                              <a:lnTo>
                                <a:pt x="32" y="8"/>
                              </a:lnTo>
                              <a:lnTo>
                                <a:pt x="30" y="6"/>
                              </a:lnTo>
                              <a:lnTo>
                                <a:pt x="30" y="2"/>
                              </a:lnTo>
                              <a:lnTo>
                                <a:pt x="28" y="2"/>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3" name="Line 391"/>
                        <p:cNvSpPr>
                          <a:spLocks noChangeShapeType="1"/>
                        </p:cNvSpPr>
                        <p:nvPr/>
                      </p:nvSpPr>
                      <p:spPr bwMode="auto">
                        <a:xfrm>
                          <a:off x="1658" y="30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4" name="Freeform 392"/>
                        <p:cNvSpPr>
                          <a:spLocks/>
                        </p:cNvSpPr>
                        <p:nvPr/>
                      </p:nvSpPr>
                      <p:spPr bwMode="auto">
                        <a:xfrm>
                          <a:off x="1658" y="2991"/>
                          <a:ext cx="5" cy="17"/>
                        </a:xfrm>
                        <a:custGeom>
                          <a:avLst/>
                          <a:gdLst/>
                          <a:ahLst/>
                          <a:cxnLst>
                            <a:cxn ang="0">
                              <a:pos x="0" y="51"/>
                            </a:cxn>
                            <a:cxn ang="0">
                              <a:pos x="0" y="53"/>
                            </a:cxn>
                            <a:cxn ang="0">
                              <a:pos x="0" y="56"/>
                            </a:cxn>
                            <a:cxn ang="0">
                              <a:pos x="3" y="56"/>
                            </a:cxn>
                            <a:cxn ang="0">
                              <a:pos x="3" y="59"/>
                            </a:cxn>
                            <a:cxn ang="0">
                              <a:pos x="6" y="59"/>
                            </a:cxn>
                            <a:cxn ang="0">
                              <a:pos x="8" y="62"/>
                            </a:cxn>
                            <a:cxn ang="0">
                              <a:pos x="8" y="62"/>
                            </a:cxn>
                            <a:cxn ang="0">
                              <a:pos x="11" y="62"/>
                            </a:cxn>
                            <a:cxn ang="0">
                              <a:pos x="13" y="62"/>
                            </a:cxn>
                            <a:cxn ang="0">
                              <a:pos x="17" y="62"/>
                            </a:cxn>
                            <a:cxn ang="0">
                              <a:pos x="17" y="59"/>
                            </a:cxn>
                            <a:cxn ang="0">
                              <a:pos x="19" y="59"/>
                            </a:cxn>
                            <a:cxn ang="0">
                              <a:pos x="19" y="56"/>
                            </a:cxn>
                            <a:cxn ang="0">
                              <a:pos x="21" y="56"/>
                            </a:cxn>
                            <a:cxn ang="0">
                              <a:pos x="21" y="53"/>
                            </a:cxn>
                            <a:cxn ang="0">
                              <a:pos x="21" y="16"/>
                            </a:cxn>
                            <a:cxn ang="0">
                              <a:pos x="21" y="11"/>
                            </a:cxn>
                            <a:cxn ang="0">
                              <a:pos x="21" y="7"/>
                            </a:cxn>
                            <a:cxn ang="0">
                              <a:pos x="19" y="5"/>
                            </a:cxn>
                            <a:cxn ang="0">
                              <a:pos x="19" y="2"/>
                            </a:cxn>
                            <a:cxn ang="0">
                              <a:pos x="17" y="2"/>
                            </a:cxn>
                            <a:cxn ang="0">
                              <a:pos x="17" y="2"/>
                            </a:cxn>
                            <a:cxn ang="0">
                              <a:pos x="13" y="0"/>
                            </a:cxn>
                            <a:cxn ang="0">
                              <a:pos x="11" y="0"/>
                            </a:cxn>
                            <a:cxn ang="0">
                              <a:pos x="8" y="0"/>
                            </a:cxn>
                            <a:cxn ang="0">
                              <a:pos x="8" y="2"/>
                            </a:cxn>
                            <a:cxn ang="0">
                              <a:pos x="6" y="2"/>
                            </a:cxn>
                            <a:cxn ang="0">
                              <a:pos x="3" y="2"/>
                            </a:cxn>
                            <a:cxn ang="0">
                              <a:pos x="3" y="5"/>
                            </a:cxn>
                            <a:cxn ang="0">
                              <a:pos x="0" y="7"/>
                            </a:cxn>
                            <a:cxn ang="0">
                              <a:pos x="0" y="13"/>
                            </a:cxn>
                            <a:cxn ang="0">
                              <a:pos x="0" y="51"/>
                            </a:cxn>
                          </a:cxnLst>
                          <a:rect l="0" t="0" r="r" b="b"/>
                          <a:pathLst>
                            <a:path w="21" h="62">
                              <a:moveTo>
                                <a:pt x="0" y="51"/>
                              </a:moveTo>
                              <a:lnTo>
                                <a:pt x="0" y="53"/>
                              </a:lnTo>
                              <a:lnTo>
                                <a:pt x="0" y="56"/>
                              </a:lnTo>
                              <a:lnTo>
                                <a:pt x="3" y="56"/>
                              </a:lnTo>
                              <a:lnTo>
                                <a:pt x="3" y="59"/>
                              </a:lnTo>
                              <a:lnTo>
                                <a:pt x="6" y="59"/>
                              </a:lnTo>
                              <a:lnTo>
                                <a:pt x="8" y="62"/>
                              </a:lnTo>
                              <a:lnTo>
                                <a:pt x="8" y="62"/>
                              </a:lnTo>
                              <a:lnTo>
                                <a:pt x="11" y="62"/>
                              </a:lnTo>
                              <a:lnTo>
                                <a:pt x="13" y="62"/>
                              </a:lnTo>
                              <a:lnTo>
                                <a:pt x="17" y="62"/>
                              </a:lnTo>
                              <a:lnTo>
                                <a:pt x="17" y="59"/>
                              </a:lnTo>
                              <a:lnTo>
                                <a:pt x="19" y="59"/>
                              </a:lnTo>
                              <a:lnTo>
                                <a:pt x="19" y="56"/>
                              </a:lnTo>
                              <a:lnTo>
                                <a:pt x="21" y="56"/>
                              </a:lnTo>
                              <a:lnTo>
                                <a:pt x="21" y="53"/>
                              </a:lnTo>
                              <a:lnTo>
                                <a:pt x="21" y="16"/>
                              </a:lnTo>
                              <a:lnTo>
                                <a:pt x="21" y="11"/>
                              </a:lnTo>
                              <a:lnTo>
                                <a:pt x="21" y="7"/>
                              </a:lnTo>
                              <a:lnTo>
                                <a:pt x="19" y="5"/>
                              </a:lnTo>
                              <a:lnTo>
                                <a:pt x="19" y="2"/>
                              </a:lnTo>
                              <a:lnTo>
                                <a:pt x="17" y="2"/>
                              </a:lnTo>
                              <a:lnTo>
                                <a:pt x="17" y="2"/>
                              </a:lnTo>
                              <a:lnTo>
                                <a:pt x="13" y="0"/>
                              </a:lnTo>
                              <a:lnTo>
                                <a:pt x="11" y="0"/>
                              </a:lnTo>
                              <a:lnTo>
                                <a:pt x="8" y="0"/>
                              </a:lnTo>
                              <a:lnTo>
                                <a:pt x="8" y="2"/>
                              </a:lnTo>
                              <a:lnTo>
                                <a:pt x="6" y="2"/>
                              </a:lnTo>
                              <a:lnTo>
                                <a:pt x="3" y="2"/>
                              </a:lnTo>
                              <a:lnTo>
                                <a:pt x="3" y="5"/>
                              </a:lnTo>
                              <a:lnTo>
                                <a:pt x="0"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5" name="Line 393"/>
                        <p:cNvSpPr>
                          <a:spLocks noChangeShapeType="1"/>
                        </p:cNvSpPr>
                        <p:nvPr/>
                      </p:nvSpPr>
                      <p:spPr bwMode="auto">
                        <a:xfrm>
                          <a:off x="1660" y="299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6" name="Freeform 394"/>
                        <p:cNvSpPr>
                          <a:spLocks/>
                        </p:cNvSpPr>
                        <p:nvPr/>
                      </p:nvSpPr>
                      <p:spPr bwMode="auto">
                        <a:xfrm>
                          <a:off x="1658" y="2991"/>
                          <a:ext cx="33" cy="0"/>
                        </a:xfrm>
                        <a:custGeom>
                          <a:avLst/>
                          <a:gdLst/>
                          <a:ahLst/>
                          <a:cxnLst>
                            <a:cxn ang="0">
                              <a:pos x="11" y="0"/>
                            </a:cxn>
                            <a:cxn ang="0">
                              <a:pos x="8" y="0"/>
                            </a:cxn>
                            <a:cxn ang="0">
                              <a:pos x="8" y="2"/>
                            </a:cxn>
                            <a:cxn ang="0">
                              <a:pos x="6" y="2"/>
                            </a:cxn>
                            <a:cxn ang="0">
                              <a:pos x="3" y="2"/>
                            </a:cxn>
                            <a:cxn ang="0">
                              <a:pos x="3" y="5"/>
                            </a:cxn>
                            <a:cxn ang="0">
                              <a:pos x="0" y="7"/>
                            </a:cxn>
                            <a:cxn ang="0">
                              <a:pos x="0" y="11"/>
                            </a:cxn>
                            <a:cxn ang="0">
                              <a:pos x="0" y="11"/>
                            </a:cxn>
                            <a:cxn ang="0">
                              <a:pos x="0" y="13"/>
                            </a:cxn>
                            <a:cxn ang="0">
                              <a:pos x="0" y="16"/>
                            </a:cxn>
                            <a:cxn ang="0">
                              <a:pos x="3" y="18"/>
                            </a:cxn>
                            <a:cxn ang="0">
                              <a:pos x="3" y="18"/>
                            </a:cxn>
                            <a:cxn ang="0">
                              <a:pos x="6" y="22"/>
                            </a:cxn>
                            <a:cxn ang="0">
                              <a:pos x="8" y="22"/>
                            </a:cxn>
                            <a:cxn ang="0">
                              <a:pos x="8" y="22"/>
                            </a:cxn>
                            <a:cxn ang="0">
                              <a:pos x="116" y="22"/>
                            </a:cxn>
                            <a:cxn ang="0">
                              <a:pos x="125" y="22"/>
                            </a:cxn>
                            <a:cxn ang="0">
                              <a:pos x="125" y="22"/>
                            </a:cxn>
                            <a:cxn ang="0">
                              <a:pos x="127" y="22"/>
                            </a:cxn>
                            <a:cxn ang="0">
                              <a:pos x="130" y="18"/>
                            </a:cxn>
                            <a:cxn ang="0">
                              <a:pos x="130" y="18"/>
                            </a:cxn>
                            <a:cxn ang="0">
                              <a:pos x="130" y="16"/>
                            </a:cxn>
                            <a:cxn ang="0">
                              <a:pos x="132" y="13"/>
                            </a:cxn>
                            <a:cxn ang="0">
                              <a:pos x="132" y="11"/>
                            </a:cxn>
                            <a:cxn ang="0">
                              <a:pos x="132" y="11"/>
                            </a:cxn>
                            <a:cxn ang="0">
                              <a:pos x="130" y="7"/>
                            </a:cxn>
                            <a:cxn ang="0">
                              <a:pos x="130" y="5"/>
                            </a:cxn>
                            <a:cxn ang="0">
                              <a:pos x="130" y="2"/>
                            </a:cxn>
                            <a:cxn ang="0">
                              <a:pos x="127" y="2"/>
                            </a:cxn>
                            <a:cxn ang="0">
                              <a:pos x="125" y="2"/>
                            </a:cxn>
                            <a:cxn ang="0">
                              <a:pos x="119" y="0"/>
                            </a:cxn>
                            <a:cxn ang="0">
                              <a:pos x="11" y="0"/>
                            </a:cxn>
                          </a:cxnLst>
                          <a:rect l="0" t="0" r="r" b="b"/>
                          <a:pathLst>
                            <a:path w="132" h="22">
                              <a:moveTo>
                                <a:pt x="11" y="0"/>
                              </a:moveTo>
                              <a:lnTo>
                                <a:pt x="8" y="0"/>
                              </a:lnTo>
                              <a:lnTo>
                                <a:pt x="8" y="2"/>
                              </a:lnTo>
                              <a:lnTo>
                                <a:pt x="6" y="2"/>
                              </a:lnTo>
                              <a:lnTo>
                                <a:pt x="3" y="2"/>
                              </a:lnTo>
                              <a:lnTo>
                                <a:pt x="3" y="5"/>
                              </a:lnTo>
                              <a:lnTo>
                                <a:pt x="0" y="7"/>
                              </a:lnTo>
                              <a:lnTo>
                                <a:pt x="0" y="11"/>
                              </a:lnTo>
                              <a:lnTo>
                                <a:pt x="0" y="11"/>
                              </a:lnTo>
                              <a:lnTo>
                                <a:pt x="0" y="13"/>
                              </a:lnTo>
                              <a:lnTo>
                                <a:pt x="0" y="16"/>
                              </a:lnTo>
                              <a:lnTo>
                                <a:pt x="3" y="18"/>
                              </a:lnTo>
                              <a:lnTo>
                                <a:pt x="3" y="18"/>
                              </a:lnTo>
                              <a:lnTo>
                                <a:pt x="6" y="22"/>
                              </a:lnTo>
                              <a:lnTo>
                                <a:pt x="8" y="22"/>
                              </a:lnTo>
                              <a:lnTo>
                                <a:pt x="8" y="22"/>
                              </a:lnTo>
                              <a:lnTo>
                                <a:pt x="116" y="22"/>
                              </a:lnTo>
                              <a:lnTo>
                                <a:pt x="125" y="22"/>
                              </a:lnTo>
                              <a:lnTo>
                                <a:pt x="125" y="22"/>
                              </a:lnTo>
                              <a:lnTo>
                                <a:pt x="127" y="22"/>
                              </a:lnTo>
                              <a:lnTo>
                                <a:pt x="130" y="18"/>
                              </a:lnTo>
                              <a:lnTo>
                                <a:pt x="130" y="18"/>
                              </a:lnTo>
                              <a:lnTo>
                                <a:pt x="130" y="16"/>
                              </a:lnTo>
                              <a:lnTo>
                                <a:pt x="132" y="13"/>
                              </a:lnTo>
                              <a:lnTo>
                                <a:pt x="132" y="11"/>
                              </a:lnTo>
                              <a:lnTo>
                                <a:pt x="132" y="11"/>
                              </a:lnTo>
                              <a:lnTo>
                                <a:pt x="130" y="7"/>
                              </a:lnTo>
                              <a:lnTo>
                                <a:pt x="130" y="5"/>
                              </a:lnTo>
                              <a:lnTo>
                                <a:pt x="130" y="2"/>
                              </a:lnTo>
                              <a:lnTo>
                                <a:pt x="127" y="2"/>
                              </a:lnTo>
                              <a:lnTo>
                                <a:pt x="125" y="2"/>
                              </a:lnTo>
                              <a:lnTo>
                                <a:pt x="11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7" name="Line 395"/>
                        <p:cNvSpPr>
                          <a:spLocks noChangeShapeType="1"/>
                        </p:cNvSpPr>
                        <p:nvPr/>
                      </p:nvSpPr>
                      <p:spPr bwMode="auto">
                        <a:xfrm>
                          <a:off x="1685" y="299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8" name="Freeform 396"/>
                        <p:cNvSpPr>
                          <a:spLocks/>
                        </p:cNvSpPr>
                        <p:nvPr/>
                      </p:nvSpPr>
                      <p:spPr bwMode="auto">
                        <a:xfrm>
                          <a:off x="1685" y="2987"/>
                          <a:ext cx="6" cy="4"/>
                        </a:xfrm>
                        <a:custGeom>
                          <a:avLst/>
                          <a:gdLst/>
                          <a:ahLst/>
                          <a:cxnLst>
                            <a:cxn ang="0">
                              <a:pos x="0" y="31"/>
                            </a:cxn>
                            <a:cxn ang="0">
                              <a:pos x="0" y="33"/>
                            </a:cxn>
                            <a:cxn ang="0">
                              <a:pos x="0" y="36"/>
                            </a:cxn>
                            <a:cxn ang="0">
                              <a:pos x="0" y="38"/>
                            </a:cxn>
                            <a:cxn ang="0">
                              <a:pos x="4" y="38"/>
                            </a:cxn>
                            <a:cxn ang="0">
                              <a:pos x="6" y="42"/>
                            </a:cxn>
                            <a:cxn ang="0">
                              <a:pos x="6" y="42"/>
                            </a:cxn>
                            <a:cxn ang="0">
                              <a:pos x="9" y="42"/>
                            </a:cxn>
                            <a:cxn ang="0">
                              <a:pos x="11" y="42"/>
                            </a:cxn>
                            <a:cxn ang="0">
                              <a:pos x="15" y="42"/>
                            </a:cxn>
                            <a:cxn ang="0">
                              <a:pos x="15" y="42"/>
                            </a:cxn>
                            <a:cxn ang="0">
                              <a:pos x="17" y="42"/>
                            </a:cxn>
                            <a:cxn ang="0">
                              <a:pos x="20" y="38"/>
                            </a:cxn>
                            <a:cxn ang="0">
                              <a:pos x="20" y="38"/>
                            </a:cxn>
                            <a:cxn ang="0">
                              <a:pos x="20" y="36"/>
                            </a:cxn>
                            <a:cxn ang="0">
                              <a:pos x="22" y="33"/>
                            </a:cxn>
                            <a:cxn ang="0">
                              <a:pos x="22" y="14"/>
                            </a:cxn>
                            <a:cxn ang="0">
                              <a:pos x="22" y="9"/>
                            </a:cxn>
                            <a:cxn ang="0">
                              <a:pos x="20" y="6"/>
                            </a:cxn>
                            <a:cxn ang="0">
                              <a:pos x="20" y="6"/>
                            </a:cxn>
                            <a:cxn ang="0">
                              <a:pos x="20" y="3"/>
                            </a:cxn>
                            <a:cxn ang="0">
                              <a:pos x="17" y="3"/>
                            </a:cxn>
                            <a:cxn ang="0">
                              <a:pos x="15" y="0"/>
                            </a:cxn>
                            <a:cxn ang="0">
                              <a:pos x="15" y="0"/>
                            </a:cxn>
                            <a:cxn ang="0">
                              <a:pos x="11" y="0"/>
                            </a:cxn>
                            <a:cxn ang="0">
                              <a:pos x="9" y="0"/>
                            </a:cxn>
                            <a:cxn ang="0">
                              <a:pos x="6" y="0"/>
                            </a:cxn>
                            <a:cxn ang="0">
                              <a:pos x="6" y="3"/>
                            </a:cxn>
                            <a:cxn ang="0">
                              <a:pos x="4" y="3"/>
                            </a:cxn>
                            <a:cxn ang="0">
                              <a:pos x="0" y="6"/>
                            </a:cxn>
                            <a:cxn ang="0">
                              <a:pos x="0" y="6"/>
                            </a:cxn>
                            <a:cxn ang="0">
                              <a:pos x="0" y="11"/>
                            </a:cxn>
                            <a:cxn ang="0">
                              <a:pos x="0" y="31"/>
                            </a:cxn>
                          </a:cxnLst>
                          <a:rect l="0" t="0" r="r" b="b"/>
                          <a:pathLst>
                            <a:path w="22" h="42">
                              <a:moveTo>
                                <a:pt x="0" y="31"/>
                              </a:moveTo>
                              <a:lnTo>
                                <a:pt x="0" y="33"/>
                              </a:lnTo>
                              <a:lnTo>
                                <a:pt x="0" y="36"/>
                              </a:lnTo>
                              <a:lnTo>
                                <a:pt x="0" y="38"/>
                              </a:lnTo>
                              <a:lnTo>
                                <a:pt x="4" y="38"/>
                              </a:lnTo>
                              <a:lnTo>
                                <a:pt x="6" y="42"/>
                              </a:lnTo>
                              <a:lnTo>
                                <a:pt x="6" y="42"/>
                              </a:lnTo>
                              <a:lnTo>
                                <a:pt x="9" y="42"/>
                              </a:lnTo>
                              <a:lnTo>
                                <a:pt x="11" y="42"/>
                              </a:lnTo>
                              <a:lnTo>
                                <a:pt x="15" y="42"/>
                              </a:lnTo>
                              <a:lnTo>
                                <a:pt x="15" y="42"/>
                              </a:lnTo>
                              <a:lnTo>
                                <a:pt x="17" y="42"/>
                              </a:lnTo>
                              <a:lnTo>
                                <a:pt x="20" y="38"/>
                              </a:lnTo>
                              <a:lnTo>
                                <a:pt x="20" y="38"/>
                              </a:lnTo>
                              <a:lnTo>
                                <a:pt x="20" y="36"/>
                              </a:lnTo>
                              <a:lnTo>
                                <a:pt x="22" y="33"/>
                              </a:lnTo>
                              <a:lnTo>
                                <a:pt x="22" y="14"/>
                              </a:lnTo>
                              <a:lnTo>
                                <a:pt x="22" y="9"/>
                              </a:lnTo>
                              <a:lnTo>
                                <a:pt x="20" y="6"/>
                              </a:lnTo>
                              <a:lnTo>
                                <a:pt x="20" y="6"/>
                              </a:lnTo>
                              <a:lnTo>
                                <a:pt x="20" y="3"/>
                              </a:lnTo>
                              <a:lnTo>
                                <a:pt x="17" y="3"/>
                              </a:lnTo>
                              <a:lnTo>
                                <a:pt x="15" y="0"/>
                              </a:lnTo>
                              <a:lnTo>
                                <a:pt x="15" y="0"/>
                              </a:lnTo>
                              <a:lnTo>
                                <a:pt x="11" y="0"/>
                              </a:lnTo>
                              <a:lnTo>
                                <a:pt x="9" y="0"/>
                              </a:lnTo>
                              <a:lnTo>
                                <a:pt x="6" y="0"/>
                              </a:lnTo>
                              <a:lnTo>
                                <a:pt x="6" y="3"/>
                              </a:lnTo>
                              <a:lnTo>
                                <a:pt x="4" y="3"/>
                              </a:lnTo>
                              <a:lnTo>
                                <a:pt x="0"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89" name="Line 397"/>
                        <p:cNvSpPr>
                          <a:spLocks noChangeShapeType="1"/>
                        </p:cNvSpPr>
                        <p:nvPr/>
                      </p:nvSpPr>
                      <p:spPr bwMode="auto">
                        <a:xfrm>
                          <a:off x="1688" y="29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0" name="Freeform 398"/>
                        <p:cNvSpPr>
                          <a:spLocks/>
                        </p:cNvSpPr>
                        <p:nvPr/>
                      </p:nvSpPr>
                      <p:spPr bwMode="auto">
                        <a:xfrm>
                          <a:off x="1685" y="2987"/>
                          <a:ext cx="17" cy="4"/>
                        </a:xfrm>
                        <a:custGeom>
                          <a:avLst/>
                          <a:gdLst/>
                          <a:ahLst/>
                          <a:cxnLst>
                            <a:cxn ang="0">
                              <a:pos x="11" y="0"/>
                            </a:cxn>
                            <a:cxn ang="0">
                              <a:pos x="9" y="0"/>
                            </a:cxn>
                            <a:cxn ang="0">
                              <a:pos x="6" y="0"/>
                            </a:cxn>
                            <a:cxn ang="0">
                              <a:pos x="6" y="3"/>
                            </a:cxn>
                            <a:cxn ang="0">
                              <a:pos x="4" y="3"/>
                            </a:cxn>
                            <a:cxn ang="0">
                              <a:pos x="0" y="6"/>
                            </a:cxn>
                            <a:cxn ang="0">
                              <a:pos x="0" y="6"/>
                            </a:cxn>
                            <a:cxn ang="0">
                              <a:pos x="0" y="9"/>
                            </a:cxn>
                            <a:cxn ang="0">
                              <a:pos x="0" y="11"/>
                            </a:cxn>
                            <a:cxn ang="0">
                              <a:pos x="0" y="14"/>
                            </a:cxn>
                            <a:cxn ang="0">
                              <a:pos x="0" y="14"/>
                            </a:cxn>
                            <a:cxn ang="0">
                              <a:pos x="0" y="16"/>
                            </a:cxn>
                            <a:cxn ang="0">
                              <a:pos x="4" y="20"/>
                            </a:cxn>
                            <a:cxn ang="0">
                              <a:pos x="6" y="20"/>
                            </a:cxn>
                            <a:cxn ang="0">
                              <a:pos x="6" y="22"/>
                            </a:cxn>
                            <a:cxn ang="0">
                              <a:pos x="9" y="22"/>
                            </a:cxn>
                            <a:cxn ang="0">
                              <a:pos x="44" y="22"/>
                            </a:cxn>
                            <a:cxn ang="0">
                              <a:pos x="50" y="22"/>
                            </a:cxn>
                            <a:cxn ang="0">
                              <a:pos x="53" y="22"/>
                            </a:cxn>
                            <a:cxn ang="0">
                              <a:pos x="55" y="20"/>
                            </a:cxn>
                            <a:cxn ang="0">
                              <a:pos x="55" y="20"/>
                            </a:cxn>
                            <a:cxn ang="0">
                              <a:pos x="58" y="16"/>
                            </a:cxn>
                            <a:cxn ang="0">
                              <a:pos x="58" y="14"/>
                            </a:cxn>
                            <a:cxn ang="0">
                              <a:pos x="58" y="14"/>
                            </a:cxn>
                            <a:cxn ang="0">
                              <a:pos x="58" y="11"/>
                            </a:cxn>
                            <a:cxn ang="0">
                              <a:pos x="58" y="9"/>
                            </a:cxn>
                            <a:cxn ang="0">
                              <a:pos x="58" y="6"/>
                            </a:cxn>
                            <a:cxn ang="0">
                              <a:pos x="58" y="6"/>
                            </a:cxn>
                            <a:cxn ang="0">
                              <a:pos x="55" y="3"/>
                            </a:cxn>
                            <a:cxn ang="0">
                              <a:pos x="55" y="3"/>
                            </a:cxn>
                            <a:cxn ang="0">
                              <a:pos x="53" y="0"/>
                            </a:cxn>
                            <a:cxn ang="0">
                              <a:pos x="47" y="0"/>
                            </a:cxn>
                            <a:cxn ang="0">
                              <a:pos x="11" y="0"/>
                            </a:cxn>
                          </a:cxnLst>
                          <a:rect l="0" t="0" r="r" b="b"/>
                          <a:pathLst>
                            <a:path w="58" h="22">
                              <a:moveTo>
                                <a:pt x="11" y="0"/>
                              </a:moveTo>
                              <a:lnTo>
                                <a:pt x="9" y="0"/>
                              </a:lnTo>
                              <a:lnTo>
                                <a:pt x="6" y="0"/>
                              </a:lnTo>
                              <a:lnTo>
                                <a:pt x="6" y="3"/>
                              </a:lnTo>
                              <a:lnTo>
                                <a:pt x="4" y="3"/>
                              </a:lnTo>
                              <a:lnTo>
                                <a:pt x="0" y="6"/>
                              </a:lnTo>
                              <a:lnTo>
                                <a:pt x="0" y="6"/>
                              </a:lnTo>
                              <a:lnTo>
                                <a:pt x="0" y="9"/>
                              </a:lnTo>
                              <a:lnTo>
                                <a:pt x="0" y="11"/>
                              </a:lnTo>
                              <a:lnTo>
                                <a:pt x="0" y="14"/>
                              </a:lnTo>
                              <a:lnTo>
                                <a:pt x="0" y="14"/>
                              </a:lnTo>
                              <a:lnTo>
                                <a:pt x="0" y="16"/>
                              </a:lnTo>
                              <a:lnTo>
                                <a:pt x="4" y="20"/>
                              </a:lnTo>
                              <a:lnTo>
                                <a:pt x="6" y="20"/>
                              </a:lnTo>
                              <a:lnTo>
                                <a:pt x="6" y="22"/>
                              </a:lnTo>
                              <a:lnTo>
                                <a:pt x="9" y="22"/>
                              </a:lnTo>
                              <a:lnTo>
                                <a:pt x="44" y="22"/>
                              </a:lnTo>
                              <a:lnTo>
                                <a:pt x="50" y="22"/>
                              </a:lnTo>
                              <a:lnTo>
                                <a:pt x="53" y="22"/>
                              </a:lnTo>
                              <a:lnTo>
                                <a:pt x="55" y="20"/>
                              </a:lnTo>
                              <a:lnTo>
                                <a:pt x="55" y="20"/>
                              </a:lnTo>
                              <a:lnTo>
                                <a:pt x="58" y="16"/>
                              </a:lnTo>
                              <a:lnTo>
                                <a:pt x="58" y="14"/>
                              </a:lnTo>
                              <a:lnTo>
                                <a:pt x="58" y="14"/>
                              </a:lnTo>
                              <a:lnTo>
                                <a:pt x="58" y="11"/>
                              </a:lnTo>
                              <a:lnTo>
                                <a:pt x="58" y="9"/>
                              </a:lnTo>
                              <a:lnTo>
                                <a:pt x="58" y="6"/>
                              </a:lnTo>
                              <a:lnTo>
                                <a:pt x="58" y="6"/>
                              </a:lnTo>
                              <a:lnTo>
                                <a:pt x="55" y="3"/>
                              </a:lnTo>
                              <a:lnTo>
                                <a:pt x="55" y="3"/>
                              </a:lnTo>
                              <a:lnTo>
                                <a:pt x="53" y="0"/>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1" name="Line 399"/>
                        <p:cNvSpPr>
                          <a:spLocks noChangeShapeType="1"/>
                        </p:cNvSpPr>
                        <p:nvPr/>
                      </p:nvSpPr>
                      <p:spPr bwMode="auto">
                        <a:xfrm>
                          <a:off x="1694" y="29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2" name="Freeform 400"/>
                        <p:cNvSpPr>
                          <a:spLocks/>
                        </p:cNvSpPr>
                        <p:nvPr/>
                      </p:nvSpPr>
                      <p:spPr bwMode="auto">
                        <a:xfrm>
                          <a:off x="1694" y="2983"/>
                          <a:ext cx="6" cy="8"/>
                        </a:xfrm>
                        <a:custGeom>
                          <a:avLst/>
                          <a:gdLst/>
                          <a:ahLst/>
                          <a:cxnLst>
                            <a:cxn ang="0">
                              <a:pos x="0" y="29"/>
                            </a:cxn>
                            <a:cxn ang="0">
                              <a:pos x="0" y="32"/>
                            </a:cxn>
                            <a:cxn ang="0">
                              <a:pos x="3" y="32"/>
                            </a:cxn>
                            <a:cxn ang="0">
                              <a:pos x="3" y="34"/>
                            </a:cxn>
                            <a:cxn ang="0">
                              <a:pos x="6" y="38"/>
                            </a:cxn>
                            <a:cxn ang="0">
                              <a:pos x="6" y="38"/>
                            </a:cxn>
                            <a:cxn ang="0">
                              <a:pos x="8" y="40"/>
                            </a:cxn>
                            <a:cxn ang="0">
                              <a:pos x="11" y="40"/>
                            </a:cxn>
                            <a:cxn ang="0">
                              <a:pos x="11" y="40"/>
                            </a:cxn>
                            <a:cxn ang="0">
                              <a:pos x="14" y="40"/>
                            </a:cxn>
                            <a:cxn ang="0">
                              <a:pos x="17" y="40"/>
                            </a:cxn>
                            <a:cxn ang="0">
                              <a:pos x="19" y="38"/>
                            </a:cxn>
                            <a:cxn ang="0">
                              <a:pos x="19" y="38"/>
                            </a:cxn>
                            <a:cxn ang="0">
                              <a:pos x="22" y="34"/>
                            </a:cxn>
                            <a:cxn ang="0">
                              <a:pos x="22" y="32"/>
                            </a:cxn>
                            <a:cxn ang="0">
                              <a:pos x="22" y="32"/>
                            </a:cxn>
                            <a:cxn ang="0">
                              <a:pos x="22" y="13"/>
                            </a:cxn>
                            <a:cxn ang="0">
                              <a:pos x="22" y="7"/>
                            </a:cxn>
                            <a:cxn ang="0">
                              <a:pos x="22" y="5"/>
                            </a:cxn>
                            <a:cxn ang="0">
                              <a:pos x="22" y="2"/>
                            </a:cxn>
                            <a:cxn ang="0">
                              <a:pos x="19" y="2"/>
                            </a:cxn>
                            <a:cxn ang="0">
                              <a:pos x="19" y="0"/>
                            </a:cxn>
                            <a:cxn ang="0">
                              <a:pos x="17" y="0"/>
                            </a:cxn>
                            <a:cxn ang="0">
                              <a:pos x="14" y="0"/>
                            </a:cxn>
                            <a:cxn ang="0">
                              <a:pos x="11" y="0"/>
                            </a:cxn>
                            <a:cxn ang="0">
                              <a:pos x="11" y="0"/>
                            </a:cxn>
                            <a:cxn ang="0">
                              <a:pos x="8" y="0"/>
                            </a:cxn>
                            <a:cxn ang="0">
                              <a:pos x="6" y="0"/>
                            </a:cxn>
                            <a:cxn ang="0">
                              <a:pos x="6" y="2"/>
                            </a:cxn>
                            <a:cxn ang="0">
                              <a:pos x="3" y="2"/>
                            </a:cxn>
                            <a:cxn ang="0">
                              <a:pos x="3" y="5"/>
                            </a:cxn>
                            <a:cxn ang="0">
                              <a:pos x="0" y="10"/>
                            </a:cxn>
                            <a:cxn ang="0">
                              <a:pos x="0" y="29"/>
                            </a:cxn>
                          </a:cxnLst>
                          <a:rect l="0" t="0" r="r" b="b"/>
                          <a:pathLst>
                            <a:path w="22" h="40">
                              <a:moveTo>
                                <a:pt x="0" y="29"/>
                              </a:moveTo>
                              <a:lnTo>
                                <a:pt x="0" y="32"/>
                              </a:lnTo>
                              <a:lnTo>
                                <a:pt x="3" y="32"/>
                              </a:lnTo>
                              <a:lnTo>
                                <a:pt x="3" y="34"/>
                              </a:lnTo>
                              <a:lnTo>
                                <a:pt x="6" y="38"/>
                              </a:lnTo>
                              <a:lnTo>
                                <a:pt x="6" y="38"/>
                              </a:lnTo>
                              <a:lnTo>
                                <a:pt x="8" y="40"/>
                              </a:lnTo>
                              <a:lnTo>
                                <a:pt x="11" y="40"/>
                              </a:lnTo>
                              <a:lnTo>
                                <a:pt x="11" y="40"/>
                              </a:lnTo>
                              <a:lnTo>
                                <a:pt x="14" y="40"/>
                              </a:lnTo>
                              <a:lnTo>
                                <a:pt x="17" y="40"/>
                              </a:lnTo>
                              <a:lnTo>
                                <a:pt x="19" y="38"/>
                              </a:lnTo>
                              <a:lnTo>
                                <a:pt x="19" y="38"/>
                              </a:lnTo>
                              <a:lnTo>
                                <a:pt x="22" y="34"/>
                              </a:lnTo>
                              <a:lnTo>
                                <a:pt x="22" y="32"/>
                              </a:lnTo>
                              <a:lnTo>
                                <a:pt x="22" y="32"/>
                              </a:lnTo>
                              <a:lnTo>
                                <a:pt x="22" y="13"/>
                              </a:lnTo>
                              <a:lnTo>
                                <a:pt x="22" y="7"/>
                              </a:lnTo>
                              <a:lnTo>
                                <a:pt x="22" y="5"/>
                              </a:lnTo>
                              <a:lnTo>
                                <a:pt x="22" y="2"/>
                              </a:lnTo>
                              <a:lnTo>
                                <a:pt x="19" y="2"/>
                              </a:lnTo>
                              <a:lnTo>
                                <a:pt x="19" y="0"/>
                              </a:lnTo>
                              <a:lnTo>
                                <a:pt x="17" y="0"/>
                              </a:lnTo>
                              <a:lnTo>
                                <a:pt x="14" y="0"/>
                              </a:lnTo>
                              <a:lnTo>
                                <a:pt x="11" y="0"/>
                              </a:lnTo>
                              <a:lnTo>
                                <a:pt x="11" y="0"/>
                              </a:lnTo>
                              <a:lnTo>
                                <a:pt x="8" y="0"/>
                              </a:lnTo>
                              <a:lnTo>
                                <a:pt x="6" y="0"/>
                              </a:lnTo>
                              <a:lnTo>
                                <a:pt x="6" y="2"/>
                              </a:lnTo>
                              <a:lnTo>
                                <a:pt x="3" y="2"/>
                              </a:lnTo>
                              <a:lnTo>
                                <a:pt x="3"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3" name="Line 401"/>
                        <p:cNvSpPr>
                          <a:spLocks noChangeShapeType="1"/>
                        </p:cNvSpPr>
                        <p:nvPr/>
                      </p:nvSpPr>
                      <p:spPr bwMode="auto">
                        <a:xfrm>
                          <a:off x="1697" y="298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4" name="Freeform 402"/>
                        <p:cNvSpPr>
                          <a:spLocks/>
                        </p:cNvSpPr>
                        <p:nvPr/>
                      </p:nvSpPr>
                      <p:spPr bwMode="auto">
                        <a:xfrm>
                          <a:off x="1694" y="2983"/>
                          <a:ext cx="18" cy="4"/>
                        </a:xfrm>
                        <a:custGeom>
                          <a:avLst/>
                          <a:gdLst/>
                          <a:ahLst/>
                          <a:cxnLst>
                            <a:cxn ang="0">
                              <a:pos x="11" y="0"/>
                            </a:cxn>
                            <a:cxn ang="0">
                              <a:pos x="11" y="0"/>
                            </a:cxn>
                            <a:cxn ang="0">
                              <a:pos x="8" y="0"/>
                            </a:cxn>
                            <a:cxn ang="0">
                              <a:pos x="6" y="0"/>
                            </a:cxn>
                            <a:cxn ang="0">
                              <a:pos x="6" y="2"/>
                            </a:cxn>
                            <a:cxn ang="0">
                              <a:pos x="3" y="2"/>
                            </a:cxn>
                            <a:cxn ang="0">
                              <a:pos x="3" y="5"/>
                            </a:cxn>
                            <a:cxn ang="0">
                              <a:pos x="0" y="7"/>
                            </a:cxn>
                            <a:cxn ang="0">
                              <a:pos x="0" y="10"/>
                            </a:cxn>
                            <a:cxn ang="0">
                              <a:pos x="0" y="10"/>
                            </a:cxn>
                            <a:cxn ang="0">
                              <a:pos x="3" y="13"/>
                            </a:cxn>
                            <a:cxn ang="0">
                              <a:pos x="3" y="16"/>
                            </a:cxn>
                            <a:cxn ang="0">
                              <a:pos x="6" y="16"/>
                            </a:cxn>
                            <a:cxn ang="0">
                              <a:pos x="6" y="18"/>
                            </a:cxn>
                            <a:cxn ang="0">
                              <a:pos x="8" y="18"/>
                            </a:cxn>
                            <a:cxn ang="0">
                              <a:pos x="11" y="18"/>
                            </a:cxn>
                            <a:cxn ang="0">
                              <a:pos x="59" y="18"/>
                            </a:cxn>
                            <a:cxn ang="0">
                              <a:pos x="63" y="18"/>
                            </a:cxn>
                            <a:cxn ang="0">
                              <a:pos x="65" y="18"/>
                            </a:cxn>
                            <a:cxn ang="0">
                              <a:pos x="68" y="18"/>
                            </a:cxn>
                            <a:cxn ang="0">
                              <a:pos x="68" y="16"/>
                            </a:cxn>
                            <a:cxn ang="0">
                              <a:pos x="70" y="16"/>
                            </a:cxn>
                            <a:cxn ang="0">
                              <a:pos x="70" y="13"/>
                            </a:cxn>
                            <a:cxn ang="0">
                              <a:pos x="70" y="10"/>
                            </a:cxn>
                            <a:cxn ang="0">
                              <a:pos x="70" y="10"/>
                            </a:cxn>
                            <a:cxn ang="0">
                              <a:pos x="70" y="7"/>
                            </a:cxn>
                            <a:cxn ang="0">
                              <a:pos x="70" y="5"/>
                            </a:cxn>
                            <a:cxn ang="0">
                              <a:pos x="70" y="2"/>
                            </a:cxn>
                            <a:cxn ang="0">
                              <a:pos x="68" y="2"/>
                            </a:cxn>
                            <a:cxn ang="0">
                              <a:pos x="68" y="0"/>
                            </a:cxn>
                            <a:cxn ang="0">
                              <a:pos x="65" y="0"/>
                            </a:cxn>
                            <a:cxn ang="0">
                              <a:pos x="59" y="0"/>
                            </a:cxn>
                            <a:cxn ang="0">
                              <a:pos x="11" y="0"/>
                            </a:cxn>
                          </a:cxnLst>
                          <a:rect l="0" t="0" r="r" b="b"/>
                          <a:pathLst>
                            <a:path w="70" h="18">
                              <a:moveTo>
                                <a:pt x="11" y="0"/>
                              </a:moveTo>
                              <a:lnTo>
                                <a:pt x="11" y="0"/>
                              </a:lnTo>
                              <a:lnTo>
                                <a:pt x="8" y="0"/>
                              </a:lnTo>
                              <a:lnTo>
                                <a:pt x="6" y="0"/>
                              </a:lnTo>
                              <a:lnTo>
                                <a:pt x="6" y="2"/>
                              </a:lnTo>
                              <a:lnTo>
                                <a:pt x="3" y="2"/>
                              </a:lnTo>
                              <a:lnTo>
                                <a:pt x="3" y="5"/>
                              </a:lnTo>
                              <a:lnTo>
                                <a:pt x="0" y="7"/>
                              </a:lnTo>
                              <a:lnTo>
                                <a:pt x="0" y="10"/>
                              </a:lnTo>
                              <a:lnTo>
                                <a:pt x="0" y="10"/>
                              </a:lnTo>
                              <a:lnTo>
                                <a:pt x="3" y="13"/>
                              </a:lnTo>
                              <a:lnTo>
                                <a:pt x="3" y="16"/>
                              </a:lnTo>
                              <a:lnTo>
                                <a:pt x="6" y="16"/>
                              </a:lnTo>
                              <a:lnTo>
                                <a:pt x="6" y="18"/>
                              </a:lnTo>
                              <a:lnTo>
                                <a:pt x="8" y="18"/>
                              </a:lnTo>
                              <a:lnTo>
                                <a:pt x="11" y="18"/>
                              </a:lnTo>
                              <a:lnTo>
                                <a:pt x="59" y="18"/>
                              </a:lnTo>
                              <a:lnTo>
                                <a:pt x="63" y="18"/>
                              </a:lnTo>
                              <a:lnTo>
                                <a:pt x="65" y="18"/>
                              </a:lnTo>
                              <a:lnTo>
                                <a:pt x="68" y="18"/>
                              </a:lnTo>
                              <a:lnTo>
                                <a:pt x="68" y="16"/>
                              </a:lnTo>
                              <a:lnTo>
                                <a:pt x="70" y="16"/>
                              </a:lnTo>
                              <a:lnTo>
                                <a:pt x="70" y="13"/>
                              </a:lnTo>
                              <a:lnTo>
                                <a:pt x="70" y="10"/>
                              </a:lnTo>
                              <a:lnTo>
                                <a:pt x="70" y="10"/>
                              </a:lnTo>
                              <a:lnTo>
                                <a:pt x="70" y="7"/>
                              </a:lnTo>
                              <a:lnTo>
                                <a:pt x="70" y="5"/>
                              </a:lnTo>
                              <a:lnTo>
                                <a:pt x="70" y="2"/>
                              </a:lnTo>
                              <a:lnTo>
                                <a:pt x="68" y="2"/>
                              </a:lnTo>
                              <a:lnTo>
                                <a:pt x="68" y="0"/>
                              </a:lnTo>
                              <a:lnTo>
                                <a:pt x="65"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5" name="Line 403"/>
                        <p:cNvSpPr>
                          <a:spLocks noChangeShapeType="1"/>
                        </p:cNvSpPr>
                        <p:nvPr/>
                      </p:nvSpPr>
                      <p:spPr bwMode="auto">
                        <a:xfrm>
                          <a:off x="1706" y="29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6" name="Freeform 404"/>
                        <p:cNvSpPr>
                          <a:spLocks/>
                        </p:cNvSpPr>
                        <p:nvPr/>
                      </p:nvSpPr>
                      <p:spPr bwMode="auto">
                        <a:xfrm>
                          <a:off x="1706" y="2973"/>
                          <a:ext cx="6" cy="19"/>
                        </a:xfrm>
                        <a:custGeom>
                          <a:avLst/>
                          <a:gdLst/>
                          <a:ahLst/>
                          <a:cxnLst>
                            <a:cxn ang="0">
                              <a:pos x="0" y="51"/>
                            </a:cxn>
                            <a:cxn ang="0">
                              <a:pos x="0" y="51"/>
                            </a:cxn>
                            <a:cxn ang="0">
                              <a:pos x="4" y="54"/>
                            </a:cxn>
                            <a:cxn ang="0">
                              <a:pos x="4" y="57"/>
                            </a:cxn>
                            <a:cxn ang="0">
                              <a:pos x="6" y="57"/>
                            </a:cxn>
                            <a:cxn ang="0">
                              <a:pos x="6" y="59"/>
                            </a:cxn>
                            <a:cxn ang="0">
                              <a:pos x="9" y="59"/>
                            </a:cxn>
                            <a:cxn ang="0">
                              <a:pos x="11" y="59"/>
                            </a:cxn>
                            <a:cxn ang="0">
                              <a:pos x="11" y="62"/>
                            </a:cxn>
                            <a:cxn ang="0">
                              <a:pos x="15" y="59"/>
                            </a:cxn>
                            <a:cxn ang="0">
                              <a:pos x="17" y="59"/>
                            </a:cxn>
                            <a:cxn ang="0">
                              <a:pos x="20" y="59"/>
                            </a:cxn>
                            <a:cxn ang="0">
                              <a:pos x="20" y="57"/>
                            </a:cxn>
                            <a:cxn ang="0">
                              <a:pos x="22" y="57"/>
                            </a:cxn>
                            <a:cxn ang="0">
                              <a:pos x="22" y="54"/>
                            </a:cxn>
                            <a:cxn ang="0">
                              <a:pos x="22" y="51"/>
                            </a:cxn>
                            <a:cxn ang="0">
                              <a:pos x="22" y="13"/>
                            </a:cxn>
                            <a:cxn ang="0">
                              <a:pos x="22" y="8"/>
                            </a:cxn>
                            <a:cxn ang="0">
                              <a:pos x="22" y="6"/>
                            </a:cxn>
                            <a:cxn ang="0">
                              <a:pos x="22" y="6"/>
                            </a:cxn>
                            <a:cxn ang="0">
                              <a:pos x="20" y="2"/>
                            </a:cxn>
                            <a:cxn ang="0">
                              <a:pos x="20" y="0"/>
                            </a:cxn>
                            <a:cxn ang="0">
                              <a:pos x="17" y="0"/>
                            </a:cxn>
                            <a:cxn ang="0">
                              <a:pos x="15" y="0"/>
                            </a:cxn>
                            <a:cxn ang="0">
                              <a:pos x="11" y="0"/>
                            </a:cxn>
                            <a:cxn ang="0">
                              <a:pos x="11" y="0"/>
                            </a:cxn>
                            <a:cxn ang="0">
                              <a:pos x="9" y="0"/>
                            </a:cxn>
                            <a:cxn ang="0">
                              <a:pos x="6" y="0"/>
                            </a:cxn>
                            <a:cxn ang="0">
                              <a:pos x="6" y="2"/>
                            </a:cxn>
                            <a:cxn ang="0">
                              <a:pos x="4" y="6"/>
                            </a:cxn>
                            <a:cxn ang="0">
                              <a:pos x="4" y="6"/>
                            </a:cxn>
                            <a:cxn ang="0">
                              <a:pos x="0" y="13"/>
                            </a:cxn>
                            <a:cxn ang="0">
                              <a:pos x="0" y="51"/>
                            </a:cxn>
                          </a:cxnLst>
                          <a:rect l="0" t="0" r="r" b="b"/>
                          <a:pathLst>
                            <a:path w="22" h="62">
                              <a:moveTo>
                                <a:pt x="0" y="51"/>
                              </a:moveTo>
                              <a:lnTo>
                                <a:pt x="0" y="51"/>
                              </a:lnTo>
                              <a:lnTo>
                                <a:pt x="4" y="54"/>
                              </a:lnTo>
                              <a:lnTo>
                                <a:pt x="4" y="57"/>
                              </a:lnTo>
                              <a:lnTo>
                                <a:pt x="6" y="57"/>
                              </a:lnTo>
                              <a:lnTo>
                                <a:pt x="6" y="59"/>
                              </a:lnTo>
                              <a:lnTo>
                                <a:pt x="9" y="59"/>
                              </a:lnTo>
                              <a:lnTo>
                                <a:pt x="11" y="59"/>
                              </a:lnTo>
                              <a:lnTo>
                                <a:pt x="11" y="62"/>
                              </a:lnTo>
                              <a:lnTo>
                                <a:pt x="15" y="59"/>
                              </a:lnTo>
                              <a:lnTo>
                                <a:pt x="17" y="59"/>
                              </a:lnTo>
                              <a:lnTo>
                                <a:pt x="20" y="59"/>
                              </a:lnTo>
                              <a:lnTo>
                                <a:pt x="20" y="57"/>
                              </a:lnTo>
                              <a:lnTo>
                                <a:pt x="22" y="57"/>
                              </a:lnTo>
                              <a:lnTo>
                                <a:pt x="22" y="54"/>
                              </a:lnTo>
                              <a:lnTo>
                                <a:pt x="22" y="51"/>
                              </a:lnTo>
                              <a:lnTo>
                                <a:pt x="22" y="13"/>
                              </a:lnTo>
                              <a:lnTo>
                                <a:pt x="22" y="8"/>
                              </a:lnTo>
                              <a:lnTo>
                                <a:pt x="22" y="6"/>
                              </a:lnTo>
                              <a:lnTo>
                                <a:pt x="22" y="6"/>
                              </a:lnTo>
                              <a:lnTo>
                                <a:pt x="20" y="2"/>
                              </a:lnTo>
                              <a:lnTo>
                                <a:pt x="20" y="0"/>
                              </a:lnTo>
                              <a:lnTo>
                                <a:pt x="17" y="0"/>
                              </a:lnTo>
                              <a:lnTo>
                                <a:pt x="15" y="0"/>
                              </a:lnTo>
                              <a:lnTo>
                                <a:pt x="11" y="0"/>
                              </a:lnTo>
                              <a:lnTo>
                                <a:pt x="11" y="0"/>
                              </a:lnTo>
                              <a:lnTo>
                                <a:pt x="9" y="0"/>
                              </a:lnTo>
                              <a:lnTo>
                                <a:pt x="6" y="0"/>
                              </a:lnTo>
                              <a:lnTo>
                                <a:pt x="6" y="2"/>
                              </a:lnTo>
                              <a:lnTo>
                                <a:pt x="4" y="6"/>
                              </a:lnTo>
                              <a:lnTo>
                                <a:pt x="4" y="6"/>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7" name="Line 405"/>
                        <p:cNvSpPr>
                          <a:spLocks noChangeShapeType="1"/>
                        </p:cNvSpPr>
                        <p:nvPr/>
                      </p:nvSpPr>
                      <p:spPr bwMode="auto">
                        <a:xfrm>
                          <a:off x="1709" y="297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8" name="Freeform 406"/>
                        <p:cNvSpPr>
                          <a:spLocks/>
                        </p:cNvSpPr>
                        <p:nvPr/>
                      </p:nvSpPr>
                      <p:spPr bwMode="auto">
                        <a:xfrm>
                          <a:off x="1706" y="2973"/>
                          <a:ext cx="21" cy="5"/>
                        </a:xfrm>
                        <a:custGeom>
                          <a:avLst/>
                          <a:gdLst/>
                          <a:ahLst/>
                          <a:cxnLst>
                            <a:cxn ang="0">
                              <a:pos x="11" y="0"/>
                            </a:cxn>
                            <a:cxn ang="0">
                              <a:pos x="11" y="0"/>
                            </a:cxn>
                            <a:cxn ang="0">
                              <a:pos x="9" y="0"/>
                            </a:cxn>
                            <a:cxn ang="0">
                              <a:pos x="6" y="0"/>
                            </a:cxn>
                            <a:cxn ang="0">
                              <a:pos x="6" y="2"/>
                            </a:cxn>
                            <a:cxn ang="0">
                              <a:pos x="4" y="6"/>
                            </a:cxn>
                            <a:cxn ang="0">
                              <a:pos x="4" y="6"/>
                            </a:cxn>
                            <a:cxn ang="0">
                              <a:pos x="0" y="8"/>
                            </a:cxn>
                            <a:cxn ang="0">
                              <a:pos x="0" y="11"/>
                            </a:cxn>
                            <a:cxn ang="0">
                              <a:pos x="0" y="13"/>
                            </a:cxn>
                            <a:cxn ang="0">
                              <a:pos x="4" y="13"/>
                            </a:cxn>
                            <a:cxn ang="0">
                              <a:pos x="4" y="17"/>
                            </a:cxn>
                            <a:cxn ang="0">
                              <a:pos x="6" y="19"/>
                            </a:cxn>
                            <a:cxn ang="0">
                              <a:pos x="6" y="19"/>
                            </a:cxn>
                            <a:cxn ang="0">
                              <a:pos x="9" y="19"/>
                            </a:cxn>
                            <a:cxn ang="0">
                              <a:pos x="11" y="22"/>
                            </a:cxn>
                            <a:cxn ang="0">
                              <a:pos x="47" y="22"/>
                            </a:cxn>
                            <a:cxn ang="0">
                              <a:pos x="53" y="22"/>
                            </a:cxn>
                            <a:cxn ang="0">
                              <a:pos x="53" y="19"/>
                            </a:cxn>
                            <a:cxn ang="0">
                              <a:pos x="55" y="19"/>
                            </a:cxn>
                            <a:cxn ang="0">
                              <a:pos x="57" y="19"/>
                            </a:cxn>
                            <a:cxn ang="0">
                              <a:pos x="57" y="17"/>
                            </a:cxn>
                            <a:cxn ang="0">
                              <a:pos x="60" y="13"/>
                            </a:cxn>
                            <a:cxn ang="0">
                              <a:pos x="60" y="13"/>
                            </a:cxn>
                            <a:cxn ang="0">
                              <a:pos x="60" y="11"/>
                            </a:cxn>
                            <a:cxn ang="0">
                              <a:pos x="60" y="8"/>
                            </a:cxn>
                            <a:cxn ang="0">
                              <a:pos x="60" y="6"/>
                            </a:cxn>
                            <a:cxn ang="0">
                              <a:pos x="57" y="6"/>
                            </a:cxn>
                            <a:cxn ang="0">
                              <a:pos x="57" y="2"/>
                            </a:cxn>
                            <a:cxn ang="0">
                              <a:pos x="55" y="0"/>
                            </a:cxn>
                            <a:cxn ang="0">
                              <a:pos x="53" y="0"/>
                            </a:cxn>
                            <a:cxn ang="0">
                              <a:pos x="47" y="0"/>
                            </a:cxn>
                            <a:cxn ang="0">
                              <a:pos x="11" y="0"/>
                            </a:cxn>
                          </a:cxnLst>
                          <a:rect l="0" t="0" r="r" b="b"/>
                          <a:pathLst>
                            <a:path w="60" h="22">
                              <a:moveTo>
                                <a:pt x="11" y="0"/>
                              </a:moveTo>
                              <a:lnTo>
                                <a:pt x="11" y="0"/>
                              </a:lnTo>
                              <a:lnTo>
                                <a:pt x="9" y="0"/>
                              </a:lnTo>
                              <a:lnTo>
                                <a:pt x="6" y="0"/>
                              </a:lnTo>
                              <a:lnTo>
                                <a:pt x="6" y="2"/>
                              </a:lnTo>
                              <a:lnTo>
                                <a:pt x="4" y="6"/>
                              </a:lnTo>
                              <a:lnTo>
                                <a:pt x="4" y="6"/>
                              </a:lnTo>
                              <a:lnTo>
                                <a:pt x="0" y="8"/>
                              </a:lnTo>
                              <a:lnTo>
                                <a:pt x="0" y="11"/>
                              </a:lnTo>
                              <a:lnTo>
                                <a:pt x="0" y="13"/>
                              </a:lnTo>
                              <a:lnTo>
                                <a:pt x="4" y="13"/>
                              </a:lnTo>
                              <a:lnTo>
                                <a:pt x="4" y="17"/>
                              </a:lnTo>
                              <a:lnTo>
                                <a:pt x="6" y="19"/>
                              </a:lnTo>
                              <a:lnTo>
                                <a:pt x="6" y="19"/>
                              </a:lnTo>
                              <a:lnTo>
                                <a:pt x="9" y="19"/>
                              </a:lnTo>
                              <a:lnTo>
                                <a:pt x="11" y="22"/>
                              </a:lnTo>
                              <a:lnTo>
                                <a:pt x="47" y="22"/>
                              </a:lnTo>
                              <a:lnTo>
                                <a:pt x="53" y="22"/>
                              </a:lnTo>
                              <a:lnTo>
                                <a:pt x="53" y="19"/>
                              </a:lnTo>
                              <a:lnTo>
                                <a:pt x="55" y="19"/>
                              </a:lnTo>
                              <a:lnTo>
                                <a:pt x="57" y="19"/>
                              </a:lnTo>
                              <a:lnTo>
                                <a:pt x="57" y="17"/>
                              </a:lnTo>
                              <a:lnTo>
                                <a:pt x="60" y="13"/>
                              </a:lnTo>
                              <a:lnTo>
                                <a:pt x="60" y="13"/>
                              </a:lnTo>
                              <a:lnTo>
                                <a:pt x="60" y="11"/>
                              </a:lnTo>
                              <a:lnTo>
                                <a:pt x="60" y="8"/>
                              </a:lnTo>
                              <a:lnTo>
                                <a:pt x="60" y="6"/>
                              </a:lnTo>
                              <a:lnTo>
                                <a:pt x="57" y="6"/>
                              </a:lnTo>
                              <a:lnTo>
                                <a:pt x="57" y="2"/>
                              </a:lnTo>
                              <a:lnTo>
                                <a:pt x="55" y="0"/>
                              </a:lnTo>
                              <a:lnTo>
                                <a:pt x="53" y="0"/>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799" name="Line 407"/>
                        <p:cNvSpPr>
                          <a:spLocks noChangeShapeType="1"/>
                        </p:cNvSpPr>
                        <p:nvPr/>
                      </p:nvSpPr>
                      <p:spPr bwMode="auto">
                        <a:xfrm>
                          <a:off x="1716" y="297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0" name="Freeform 408"/>
                        <p:cNvSpPr>
                          <a:spLocks/>
                        </p:cNvSpPr>
                        <p:nvPr/>
                      </p:nvSpPr>
                      <p:spPr bwMode="auto">
                        <a:xfrm>
                          <a:off x="1716" y="2967"/>
                          <a:ext cx="5" cy="1"/>
                        </a:xfrm>
                        <a:custGeom>
                          <a:avLst/>
                          <a:gdLst/>
                          <a:ahLst/>
                          <a:cxnLst>
                            <a:cxn ang="0">
                              <a:pos x="0" y="33"/>
                            </a:cxn>
                            <a:cxn ang="0">
                              <a:pos x="0" y="35"/>
                            </a:cxn>
                            <a:cxn ang="0">
                              <a:pos x="0" y="35"/>
                            </a:cxn>
                            <a:cxn ang="0">
                              <a:pos x="3" y="39"/>
                            </a:cxn>
                            <a:cxn ang="0">
                              <a:pos x="3" y="41"/>
                            </a:cxn>
                            <a:cxn ang="0">
                              <a:pos x="5" y="41"/>
                            </a:cxn>
                            <a:cxn ang="0">
                              <a:pos x="5" y="41"/>
                            </a:cxn>
                            <a:cxn ang="0">
                              <a:pos x="8" y="44"/>
                            </a:cxn>
                            <a:cxn ang="0">
                              <a:pos x="11" y="44"/>
                            </a:cxn>
                            <a:cxn ang="0">
                              <a:pos x="14" y="44"/>
                            </a:cxn>
                            <a:cxn ang="0">
                              <a:pos x="14" y="41"/>
                            </a:cxn>
                            <a:cxn ang="0">
                              <a:pos x="16" y="41"/>
                            </a:cxn>
                            <a:cxn ang="0">
                              <a:pos x="18" y="41"/>
                            </a:cxn>
                            <a:cxn ang="0">
                              <a:pos x="18" y="39"/>
                            </a:cxn>
                            <a:cxn ang="0">
                              <a:pos x="21" y="35"/>
                            </a:cxn>
                            <a:cxn ang="0">
                              <a:pos x="21" y="35"/>
                            </a:cxn>
                            <a:cxn ang="0">
                              <a:pos x="21" y="17"/>
                            </a:cxn>
                            <a:cxn ang="0">
                              <a:pos x="21" y="11"/>
                            </a:cxn>
                            <a:cxn ang="0">
                              <a:pos x="21" y="8"/>
                            </a:cxn>
                            <a:cxn ang="0">
                              <a:pos x="18" y="6"/>
                            </a:cxn>
                            <a:cxn ang="0">
                              <a:pos x="18" y="6"/>
                            </a:cxn>
                            <a:cxn ang="0">
                              <a:pos x="16" y="3"/>
                            </a:cxn>
                            <a:cxn ang="0">
                              <a:pos x="14" y="3"/>
                            </a:cxn>
                            <a:cxn ang="0">
                              <a:pos x="14" y="0"/>
                            </a:cxn>
                            <a:cxn ang="0">
                              <a:pos x="11" y="0"/>
                            </a:cxn>
                            <a:cxn ang="0">
                              <a:pos x="8" y="0"/>
                            </a:cxn>
                            <a:cxn ang="0">
                              <a:pos x="5" y="3"/>
                            </a:cxn>
                            <a:cxn ang="0">
                              <a:pos x="5" y="3"/>
                            </a:cxn>
                            <a:cxn ang="0">
                              <a:pos x="3" y="6"/>
                            </a:cxn>
                            <a:cxn ang="0">
                              <a:pos x="3" y="6"/>
                            </a:cxn>
                            <a:cxn ang="0">
                              <a:pos x="0" y="8"/>
                            </a:cxn>
                            <a:cxn ang="0">
                              <a:pos x="0" y="13"/>
                            </a:cxn>
                            <a:cxn ang="0">
                              <a:pos x="0" y="33"/>
                            </a:cxn>
                          </a:cxnLst>
                          <a:rect l="0" t="0" r="r" b="b"/>
                          <a:pathLst>
                            <a:path w="21" h="44">
                              <a:moveTo>
                                <a:pt x="0" y="33"/>
                              </a:moveTo>
                              <a:lnTo>
                                <a:pt x="0" y="35"/>
                              </a:lnTo>
                              <a:lnTo>
                                <a:pt x="0" y="35"/>
                              </a:lnTo>
                              <a:lnTo>
                                <a:pt x="3" y="39"/>
                              </a:lnTo>
                              <a:lnTo>
                                <a:pt x="3" y="41"/>
                              </a:lnTo>
                              <a:lnTo>
                                <a:pt x="5" y="41"/>
                              </a:lnTo>
                              <a:lnTo>
                                <a:pt x="5" y="41"/>
                              </a:lnTo>
                              <a:lnTo>
                                <a:pt x="8" y="44"/>
                              </a:lnTo>
                              <a:lnTo>
                                <a:pt x="11" y="44"/>
                              </a:lnTo>
                              <a:lnTo>
                                <a:pt x="14" y="44"/>
                              </a:lnTo>
                              <a:lnTo>
                                <a:pt x="14" y="41"/>
                              </a:lnTo>
                              <a:lnTo>
                                <a:pt x="16" y="41"/>
                              </a:lnTo>
                              <a:lnTo>
                                <a:pt x="18" y="41"/>
                              </a:lnTo>
                              <a:lnTo>
                                <a:pt x="18" y="39"/>
                              </a:lnTo>
                              <a:lnTo>
                                <a:pt x="21" y="35"/>
                              </a:lnTo>
                              <a:lnTo>
                                <a:pt x="21" y="35"/>
                              </a:lnTo>
                              <a:lnTo>
                                <a:pt x="21" y="17"/>
                              </a:lnTo>
                              <a:lnTo>
                                <a:pt x="21" y="11"/>
                              </a:lnTo>
                              <a:lnTo>
                                <a:pt x="21" y="8"/>
                              </a:lnTo>
                              <a:lnTo>
                                <a:pt x="18" y="6"/>
                              </a:lnTo>
                              <a:lnTo>
                                <a:pt x="18" y="6"/>
                              </a:lnTo>
                              <a:lnTo>
                                <a:pt x="16" y="3"/>
                              </a:lnTo>
                              <a:lnTo>
                                <a:pt x="14" y="3"/>
                              </a:lnTo>
                              <a:lnTo>
                                <a:pt x="14" y="0"/>
                              </a:lnTo>
                              <a:lnTo>
                                <a:pt x="11" y="0"/>
                              </a:lnTo>
                              <a:lnTo>
                                <a:pt x="8" y="0"/>
                              </a:lnTo>
                              <a:lnTo>
                                <a:pt x="5" y="3"/>
                              </a:lnTo>
                              <a:lnTo>
                                <a:pt x="5" y="3"/>
                              </a:lnTo>
                              <a:lnTo>
                                <a:pt x="3" y="6"/>
                              </a:lnTo>
                              <a:lnTo>
                                <a:pt x="3"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1" name="Line 409"/>
                        <p:cNvSpPr>
                          <a:spLocks noChangeShapeType="1"/>
                        </p:cNvSpPr>
                        <p:nvPr/>
                      </p:nvSpPr>
                      <p:spPr bwMode="auto">
                        <a:xfrm>
                          <a:off x="1718" y="296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2" name="Freeform 410"/>
                        <p:cNvSpPr>
                          <a:spLocks/>
                        </p:cNvSpPr>
                        <p:nvPr/>
                      </p:nvSpPr>
                      <p:spPr bwMode="auto">
                        <a:xfrm>
                          <a:off x="1716" y="2967"/>
                          <a:ext cx="8" cy="0"/>
                        </a:xfrm>
                        <a:custGeom>
                          <a:avLst/>
                          <a:gdLst/>
                          <a:ahLst/>
                          <a:cxnLst>
                            <a:cxn ang="0">
                              <a:pos x="11" y="0"/>
                            </a:cxn>
                            <a:cxn ang="0">
                              <a:pos x="8" y="0"/>
                            </a:cxn>
                            <a:cxn ang="0">
                              <a:pos x="5" y="3"/>
                            </a:cxn>
                            <a:cxn ang="0">
                              <a:pos x="5" y="3"/>
                            </a:cxn>
                            <a:cxn ang="0">
                              <a:pos x="3" y="6"/>
                            </a:cxn>
                            <a:cxn ang="0">
                              <a:pos x="3" y="6"/>
                            </a:cxn>
                            <a:cxn ang="0">
                              <a:pos x="0" y="8"/>
                            </a:cxn>
                            <a:cxn ang="0">
                              <a:pos x="0" y="11"/>
                            </a:cxn>
                            <a:cxn ang="0">
                              <a:pos x="0" y="11"/>
                            </a:cxn>
                            <a:cxn ang="0">
                              <a:pos x="0" y="13"/>
                            </a:cxn>
                            <a:cxn ang="0">
                              <a:pos x="0" y="17"/>
                            </a:cxn>
                            <a:cxn ang="0">
                              <a:pos x="3" y="19"/>
                            </a:cxn>
                            <a:cxn ang="0">
                              <a:pos x="3" y="19"/>
                            </a:cxn>
                            <a:cxn ang="0">
                              <a:pos x="5" y="22"/>
                            </a:cxn>
                            <a:cxn ang="0">
                              <a:pos x="5" y="22"/>
                            </a:cxn>
                            <a:cxn ang="0">
                              <a:pos x="8" y="22"/>
                            </a:cxn>
                            <a:cxn ang="0">
                              <a:pos x="18" y="22"/>
                            </a:cxn>
                            <a:cxn ang="0">
                              <a:pos x="24" y="22"/>
                            </a:cxn>
                            <a:cxn ang="0">
                              <a:pos x="27" y="22"/>
                            </a:cxn>
                            <a:cxn ang="0">
                              <a:pos x="29" y="22"/>
                            </a:cxn>
                            <a:cxn ang="0">
                              <a:pos x="29" y="19"/>
                            </a:cxn>
                            <a:cxn ang="0">
                              <a:pos x="32" y="19"/>
                            </a:cxn>
                            <a:cxn ang="0">
                              <a:pos x="32" y="17"/>
                            </a:cxn>
                            <a:cxn ang="0">
                              <a:pos x="32" y="13"/>
                            </a:cxn>
                            <a:cxn ang="0">
                              <a:pos x="32" y="11"/>
                            </a:cxn>
                            <a:cxn ang="0">
                              <a:pos x="32" y="11"/>
                            </a:cxn>
                            <a:cxn ang="0">
                              <a:pos x="32" y="8"/>
                            </a:cxn>
                            <a:cxn ang="0">
                              <a:pos x="32" y="6"/>
                            </a:cxn>
                            <a:cxn ang="0">
                              <a:pos x="29" y="6"/>
                            </a:cxn>
                            <a:cxn ang="0">
                              <a:pos x="29" y="3"/>
                            </a:cxn>
                            <a:cxn ang="0">
                              <a:pos x="27" y="3"/>
                            </a:cxn>
                            <a:cxn ang="0">
                              <a:pos x="21" y="0"/>
                            </a:cxn>
                            <a:cxn ang="0">
                              <a:pos x="11" y="0"/>
                            </a:cxn>
                          </a:cxnLst>
                          <a:rect l="0" t="0" r="r" b="b"/>
                          <a:pathLst>
                            <a:path w="32" h="22">
                              <a:moveTo>
                                <a:pt x="11" y="0"/>
                              </a:moveTo>
                              <a:lnTo>
                                <a:pt x="8" y="0"/>
                              </a:lnTo>
                              <a:lnTo>
                                <a:pt x="5" y="3"/>
                              </a:lnTo>
                              <a:lnTo>
                                <a:pt x="5" y="3"/>
                              </a:lnTo>
                              <a:lnTo>
                                <a:pt x="3" y="6"/>
                              </a:lnTo>
                              <a:lnTo>
                                <a:pt x="3" y="6"/>
                              </a:lnTo>
                              <a:lnTo>
                                <a:pt x="0" y="8"/>
                              </a:lnTo>
                              <a:lnTo>
                                <a:pt x="0" y="11"/>
                              </a:lnTo>
                              <a:lnTo>
                                <a:pt x="0" y="11"/>
                              </a:lnTo>
                              <a:lnTo>
                                <a:pt x="0" y="13"/>
                              </a:lnTo>
                              <a:lnTo>
                                <a:pt x="0" y="17"/>
                              </a:lnTo>
                              <a:lnTo>
                                <a:pt x="3" y="19"/>
                              </a:lnTo>
                              <a:lnTo>
                                <a:pt x="3" y="19"/>
                              </a:lnTo>
                              <a:lnTo>
                                <a:pt x="5" y="22"/>
                              </a:lnTo>
                              <a:lnTo>
                                <a:pt x="5" y="22"/>
                              </a:lnTo>
                              <a:lnTo>
                                <a:pt x="8" y="22"/>
                              </a:lnTo>
                              <a:lnTo>
                                <a:pt x="18" y="22"/>
                              </a:lnTo>
                              <a:lnTo>
                                <a:pt x="24" y="22"/>
                              </a:lnTo>
                              <a:lnTo>
                                <a:pt x="27" y="22"/>
                              </a:lnTo>
                              <a:lnTo>
                                <a:pt x="29" y="22"/>
                              </a:lnTo>
                              <a:lnTo>
                                <a:pt x="29" y="19"/>
                              </a:lnTo>
                              <a:lnTo>
                                <a:pt x="32" y="19"/>
                              </a:lnTo>
                              <a:lnTo>
                                <a:pt x="32" y="17"/>
                              </a:lnTo>
                              <a:lnTo>
                                <a:pt x="32" y="13"/>
                              </a:lnTo>
                              <a:lnTo>
                                <a:pt x="32" y="11"/>
                              </a:lnTo>
                              <a:lnTo>
                                <a:pt x="32" y="11"/>
                              </a:lnTo>
                              <a:lnTo>
                                <a:pt x="32" y="8"/>
                              </a:lnTo>
                              <a:lnTo>
                                <a:pt x="32" y="6"/>
                              </a:lnTo>
                              <a:lnTo>
                                <a:pt x="29" y="6"/>
                              </a:lnTo>
                              <a:lnTo>
                                <a:pt x="29" y="3"/>
                              </a:lnTo>
                              <a:lnTo>
                                <a:pt x="27"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3" name="Line 411"/>
                        <p:cNvSpPr>
                          <a:spLocks noChangeShapeType="1"/>
                        </p:cNvSpPr>
                        <p:nvPr/>
                      </p:nvSpPr>
                      <p:spPr bwMode="auto">
                        <a:xfrm>
                          <a:off x="1718" y="297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4" name="Freeform 412"/>
                        <p:cNvSpPr>
                          <a:spLocks/>
                        </p:cNvSpPr>
                        <p:nvPr/>
                      </p:nvSpPr>
                      <p:spPr bwMode="auto">
                        <a:xfrm>
                          <a:off x="1718" y="2962"/>
                          <a:ext cx="6" cy="5"/>
                        </a:xfrm>
                        <a:custGeom>
                          <a:avLst/>
                          <a:gdLst/>
                          <a:ahLst/>
                          <a:cxnLst>
                            <a:cxn ang="0">
                              <a:pos x="0" y="30"/>
                            </a:cxn>
                            <a:cxn ang="0">
                              <a:pos x="3" y="32"/>
                            </a:cxn>
                            <a:cxn ang="0">
                              <a:pos x="3" y="36"/>
                            </a:cxn>
                            <a:cxn ang="0">
                              <a:pos x="3" y="38"/>
                            </a:cxn>
                            <a:cxn ang="0">
                              <a:pos x="5" y="38"/>
                            </a:cxn>
                            <a:cxn ang="0">
                              <a:pos x="5" y="41"/>
                            </a:cxn>
                            <a:cxn ang="0">
                              <a:pos x="7" y="41"/>
                            </a:cxn>
                            <a:cxn ang="0">
                              <a:pos x="10" y="41"/>
                            </a:cxn>
                            <a:cxn ang="0">
                              <a:pos x="10" y="41"/>
                            </a:cxn>
                            <a:cxn ang="0">
                              <a:pos x="13" y="41"/>
                            </a:cxn>
                            <a:cxn ang="0">
                              <a:pos x="16" y="41"/>
                            </a:cxn>
                            <a:cxn ang="0">
                              <a:pos x="18" y="41"/>
                            </a:cxn>
                            <a:cxn ang="0">
                              <a:pos x="18" y="38"/>
                            </a:cxn>
                            <a:cxn ang="0">
                              <a:pos x="21" y="38"/>
                            </a:cxn>
                            <a:cxn ang="0">
                              <a:pos x="21" y="36"/>
                            </a:cxn>
                            <a:cxn ang="0">
                              <a:pos x="21" y="32"/>
                            </a:cxn>
                            <a:cxn ang="0">
                              <a:pos x="21" y="14"/>
                            </a:cxn>
                            <a:cxn ang="0">
                              <a:pos x="21" y="9"/>
                            </a:cxn>
                            <a:cxn ang="0">
                              <a:pos x="21" y="5"/>
                            </a:cxn>
                            <a:cxn ang="0">
                              <a:pos x="21" y="5"/>
                            </a:cxn>
                            <a:cxn ang="0">
                              <a:pos x="18" y="3"/>
                            </a:cxn>
                            <a:cxn ang="0">
                              <a:pos x="18" y="3"/>
                            </a:cxn>
                            <a:cxn ang="0">
                              <a:pos x="16" y="0"/>
                            </a:cxn>
                            <a:cxn ang="0">
                              <a:pos x="13" y="0"/>
                            </a:cxn>
                            <a:cxn ang="0">
                              <a:pos x="10" y="0"/>
                            </a:cxn>
                            <a:cxn ang="0">
                              <a:pos x="10" y="0"/>
                            </a:cxn>
                            <a:cxn ang="0">
                              <a:pos x="7" y="0"/>
                            </a:cxn>
                            <a:cxn ang="0">
                              <a:pos x="5" y="3"/>
                            </a:cxn>
                            <a:cxn ang="0">
                              <a:pos x="5" y="3"/>
                            </a:cxn>
                            <a:cxn ang="0">
                              <a:pos x="3" y="5"/>
                            </a:cxn>
                            <a:cxn ang="0">
                              <a:pos x="3" y="5"/>
                            </a:cxn>
                            <a:cxn ang="0">
                              <a:pos x="0" y="11"/>
                            </a:cxn>
                            <a:cxn ang="0">
                              <a:pos x="0" y="30"/>
                            </a:cxn>
                          </a:cxnLst>
                          <a:rect l="0" t="0" r="r" b="b"/>
                          <a:pathLst>
                            <a:path w="21" h="41">
                              <a:moveTo>
                                <a:pt x="0" y="30"/>
                              </a:moveTo>
                              <a:lnTo>
                                <a:pt x="3" y="32"/>
                              </a:lnTo>
                              <a:lnTo>
                                <a:pt x="3" y="36"/>
                              </a:lnTo>
                              <a:lnTo>
                                <a:pt x="3" y="38"/>
                              </a:lnTo>
                              <a:lnTo>
                                <a:pt x="5" y="38"/>
                              </a:lnTo>
                              <a:lnTo>
                                <a:pt x="5" y="41"/>
                              </a:lnTo>
                              <a:lnTo>
                                <a:pt x="7" y="41"/>
                              </a:lnTo>
                              <a:lnTo>
                                <a:pt x="10" y="41"/>
                              </a:lnTo>
                              <a:lnTo>
                                <a:pt x="10" y="41"/>
                              </a:lnTo>
                              <a:lnTo>
                                <a:pt x="13" y="41"/>
                              </a:lnTo>
                              <a:lnTo>
                                <a:pt x="16" y="41"/>
                              </a:lnTo>
                              <a:lnTo>
                                <a:pt x="18" y="41"/>
                              </a:lnTo>
                              <a:lnTo>
                                <a:pt x="18" y="38"/>
                              </a:lnTo>
                              <a:lnTo>
                                <a:pt x="21" y="38"/>
                              </a:lnTo>
                              <a:lnTo>
                                <a:pt x="21" y="36"/>
                              </a:lnTo>
                              <a:lnTo>
                                <a:pt x="21" y="32"/>
                              </a:lnTo>
                              <a:lnTo>
                                <a:pt x="21" y="14"/>
                              </a:lnTo>
                              <a:lnTo>
                                <a:pt x="21" y="9"/>
                              </a:lnTo>
                              <a:lnTo>
                                <a:pt x="21" y="5"/>
                              </a:lnTo>
                              <a:lnTo>
                                <a:pt x="21" y="5"/>
                              </a:lnTo>
                              <a:lnTo>
                                <a:pt x="18" y="3"/>
                              </a:lnTo>
                              <a:lnTo>
                                <a:pt x="18" y="3"/>
                              </a:lnTo>
                              <a:lnTo>
                                <a:pt x="16" y="0"/>
                              </a:lnTo>
                              <a:lnTo>
                                <a:pt x="13" y="0"/>
                              </a:lnTo>
                              <a:lnTo>
                                <a:pt x="10" y="0"/>
                              </a:lnTo>
                              <a:lnTo>
                                <a:pt x="10" y="0"/>
                              </a:lnTo>
                              <a:lnTo>
                                <a:pt x="7" y="0"/>
                              </a:lnTo>
                              <a:lnTo>
                                <a:pt x="5" y="3"/>
                              </a:lnTo>
                              <a:lnTo>
                                <a:pt x="5" y="3"/>
                              </a:lnTo>
                              <a:lnTo>
                                <a:pt x="3" y="5"/>
                              </a:lnTo>
                              <a:lnTo>
                                <a:pt x="3"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5" name="Line 413"/>
                        <p:cNvSpPr>
                          <a:spLocks noChangeShapeType="1"/>
                        </p:cNvSpPr>
                        <p:nvPr/>
                      </p:nvSpPr>
                      <p:spPr bwMode="auto">
                        <a:xfrm>
                          <a:off x="1721" y="29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6" name="Freeform 414"/>
                        <p:cNvSpPr>
                          <a:spLocks/>
                        </p:cNvSpPr>
                        <p:nvPr/>
                      </p:nvSpPr>
                      <p:spPr bwMode="auto">
                        <a:xfrm>
                          <a:off x="1718" y="2962"/>
                          <a:ext cx="15" cy="5"/>
                        </a:xfrm>
                        <a:custGeom>
                          <a:avLst/>
                          <a:gdLst/>
                          <a:ahLst/>
                          <a:cxnLst>
                            <a:cxn ang="0">
                              <a:pos x="10" y="0"/>
                            </a:cxn>
                            <a:cxn ang="0">
                              <a:pos x="10" y="0"/>
                            </a:cxn>
                            <a:cxn ang="0">
                              <a:pos x="7" y="0"/>
                            </a:cxn>
                            <a:cxn ang="0">
                              <a:pos x="5" y="3"/>
                            </a:cxn>
                            <a:cxn ang="0">
                              <a:pos x="5" y="3"/>
                            </a:cxn>
                            <a:cxn ang="0">
                              <a:pos x="3" y="5"/>
                            </a:cxn>
                            <a:cxn ang="0">
                              <a:pos x="3" y="5"/>
                            </a:cxn>
                            <a:cxn ang="0">
                              <a:pos x="3" y="9"/>
                            </a:cxn>
                            <a:cxn ang="0">
                              <a:pos x="0" y="11"/>
                            </a:cxn>
                            <a:cxn ang="0">
                              <a:pos x="3" y="14"/>
                            </a:cxn>
                            <a:cxn ang="0">
                              <a:pos x="3" y="16"/>
                            </a:cxn>
                            <a:cxn ang="0">
                              <a:pos x="3" y="16"/>
                            </a:cxn>
                            <a:cxn ang="0">
                              <a:pos x="5" y="19"/>
                            </a:cxn>
                            <a:cxn ang="0">
                              <a:pos x="5" y="19"/>
                            </a:cxn>
                            <a:cxn ang="0">
                              <a:pos x="7" y="22"/>
                            </a:cxn>
                            <a:cxn ang="0">
                              <a:pos x="10" y="22"/>
                            </a:cxn>
                            <a:cxn ang="0">
                              <a:pos x="45" y="22"/>
                            </a:cxn>
                            <a:cxn ang="0">
                              <a:pos x="51" y="22"/>
                            </a:cxn>
                            <a:cxn ang="0">
                              <a:pos x="54" y="22"/>
                            </a:cxn>
                            <a:cxn ang="0">
                              <a:pos x="54" y="19"/>
                            </a:cxn>
                            <a:cxn ang="0">
                              <a:pos x="56" y="19"/>
                            </a:cxn>
                            <a:cxn ang="0">
                              <a:pos x="56" y="16"/>
                            </a:cxn>
                            <a:cxn ang="0">
                              <a:pos x="59" y="16"/>
                            </a:cxn>
                            <a:cxn ang="0">
                              <a:pos x="59" y="14"/>
                            </a:cxn>
                            <a:cxn ang="0">
                              <a:pos x="59" y="11"/>
                            </a:cxn>
                            <a:cxn ang="0">
                              <a:pos x="59" y="9"/>
                            </a:cxn>
                            <a:cxn ang="0">
                              <a:pos x="59" y="5"/>
                            </a:cxn>
                            <a:cxn ang="0">
                              <a:pos x="56" y="5"/>
                            </a:cxn>
                            <a:cxn ang="0">
                              <a:pos x="56" y="3"/>
                            </a:cxn>
                            <a:cxn ang="0">
                              <a:pos x="54" y="3"/>
                            </a:cxn>
                            <a:cxn ang="0">
                              <a:pos x="54" y="0"/>
                            </a:cxn>
                            <a:cxn ang="0">
                              <a:pos x="45" y="0"/>
                            </a:cxn>
                            <a:cxn ang="0">
                              <a:pos x="10" y="0"/>
                            </a:cxn>
                          </a:cxnLst>
                          <a:rect l="0" t="0" r="r" b="b"/>
                          <a:pathLst>
                            <a:path w="59" h="22">
                              <a:moveTo>
                                <a:pt x="10" y="0"/>
                              </a:moveTo>
                              <a:lnTo>
                                <a:pt x="10" y="0"/>
                              </a:lnTo>
                              <a:lnTo>
                                <a:pt x="7" y="0"/>
                              </a:lnTo>
                              <a:lnTo>
                                <a:pt x="5" y="3"/>
                              </a:lnTo>
                              <a:lnTo>
                                <a:pt x="5" y="3"/>
                              </a:lnTo>
                              <a:lnTo>
                                <a:pt x="3" y="5"/>
                              </a:lnTo>
                              <a:lnTo>
                                <a:pt x="3" y="5"/>
                              </a:lnTo>
                              <a:lnTo>
                                <a:pt x="3" y="9"/>
                              </a:lnTo>
                              <a:lnTo>
                                <a:pt x="0" y="11"/>
                              </a:lnTo>
                              <a:lnTo>
                                <a:pt x="3" y="14"/>
                              </a:lnTo>
                              <a:lnTo>
                                <a:pt x="3" y="16"/>
                              </a:lnTo>
                              <a:lnTo>
                                <a:pt x="3" y="16"/>
                              </a:lnTo>
                              <a:lnTo>
                                <a:pt x="5" y="19"/>
                              </a:lnTo>
                              <a:lnTo>
                                <a:pt x="5" y="19"/>
                              </a:lnTo>
                              <a:lnTo>
                                <a:pt x="7" y="22"/>
                              </a:lnTo>
                              <a:lnTo>
                                <a:pt x="10" y="22"/>
                              </a:lnTo>
                              <a:lnTo>
                                <a:pt x="45" y="22"/>
                              </a:lnTo>
                              <a:lnTo>
                                <a:pt x="51" y="22"/>
                              </a:lnTo>
                              <a:lnTo>
                                <a:pt x="54" y="22"/>
                              </a:lnTo>
                              <a:lnTo>
                                <a:pt x="54" y="19"/>
                              </a:lnTo>
                              <a:lnTo>
                                <a:pt x="56" y="19"/>
                              </a:lnTo>
                              <a:lnTo>
                                <a:pt x="56" y="16"/>
                              </a:lnTo>
                              <a:lnTo>
                                <a:pt x="59" y="16"/>
                              </a:lnTo>
                              <a:lnTo>
                                <a:pt x="59" y="14"/>
                              </a:lnTo>
                              <a:lnTo>
                                <a:pt x="59" y="11"/>
                              </a:lnTo>
                              <a:lnTo>
                                <a:pt x="59" y="9"/>
                              </a:lnTo>
                              <a:lnTo>
                                <a:pt x="59" y="5"/>
                              </a:lnTo>
                              <a:lnTo>
                                <a:pt x="56" y="5"/>
                              </a:lnTo>
                              <a:lnTo>
                                <a:pt x="56" y="3"/>
                              </a:lnTo>
                              <a:lnTo>
                                <a:pt x="54" y="3"/>
                              </a:lnTo>
                              <a:lnTo>
                                <a:pt x="54" y="0"/>
                              </a:lnTo>
                              <a:lnTo>
                                <a:pt x="4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7" name="Line 415"/>
                        <p:cNvSpPr>
                          <a:spLocks noChangeShapeType="1"/>
                        </p:cNvSpPr>
                        <p:nvPr/>
                      </p:nvSpPr>
                      <p:spPr bwMode="auto">
                        <a:xfrm>
                          <a:off x="1728" y="29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8" name="Freeform 416"/>
                        <p:cNvSpPr>
                          <a:spLocks/>
                        </p:cNvSpPr>
                        <p:nvPr/>
                      </p:nvSpPr>
                      <p:spPr bwMode="auto">
                        <a:xfrm>
                          <a:off x="1728" y="2958"/>
                          <a:ext cx="5" cy="9"/>
                        </a:xfrm>
                        <a:custGeom>
                          <a:avLst/>
                          <a:gdLst/>
                          <a:ahLst/>
                          <a:cxnLst>
                            <a:cxn ang="0">
                              <a:pos x="0" y="30"/>
                            </a:cxn>
                            <a:cxn ang="0">
                              <a:pos x="0" y="33"/>
                            </a:cxn>
                            <a:cxn ang="0">
                              <a:pos x="0" y="35"/>
                            </a:cxn>
                            <a:cxn ang="0">
                              <a:pos x="2" y="35"/>
                            </a:cxn>
                            <a:cxn ang="0">
                              <a:pos x="2" y="38"/>
                            </a:cxn>
                            <a:cxn ang="0">
                              <a:pos x="5" y="38"/>
                            </a:cxn>
                            <a:cxn ang="0">
                              <a:pos x="7" y="41"/>
                            </a:cxn>
                            <a:cxn ang="0">
                              <a:pos x="7" y="41"/>
                            </a:cxn>
                            <a:cxn ang="0">
                              <a:pos x="11" y="41"/>
                            </a:cxn>
                            <a:cxn ang="0">
                              <a:pos x="13" y="41"/>
                            </a:cxn>
                            <a:cxn ang="0">
                              <a:pos x="16" y="41"/>
                            </a:cxn>
                            <a:cxn ang="0">
                              <a:pos x="16" y="38"/>
                            </a:cxn>
                            <a:cxn ang="0">
                              <a:pos x="18" y="38"/>
                            </a:cxn>
                            <a:cxn ang="0">
                              <a:pos x="18" y="35"/>
                            </a:cxn>
                            <a:cxn ang="0">
                              <a:pos x="21" y="35"/>
                            </a:cxn>
                            <a:cxn ang="0">
                              <a:pos x="21" y="33"/>
                            </a:cxn>
                            <a:cxn ang="0">
                              <a:pos x="21" y="13"/>
                            </a:cxn>
                            <a:cxn ang="0">
                              <a:pos x="21" y="9"/>
                            </a:cxn>
                            <a:cxn ang="0">
                              <a:pos x="21" y="6"/>
                            </a:cxn>
                            <a:cxn ang="0">
                              <a:pos x="18" y="4"/>
                            </a:cxn>
                            <a:cxn ang="0">
                              <a:pos x="18" y="4"/>
                            </a:cxn>
                            <a:cxn ang="0">
                              <a:pos x="16" y="0"/>
                            </a:cxn>
                            <a:cxn ang="0">
                              <a:pos x="16" y="0"/>
                            </a:cxn>
                            <a:cxn ang="0">
                              <a:pos x="13" y="0"/>
                            </a:cxn>
                            <a:cxn ang="0">
                              <a:pos x="11" y="0"/>
                            </a:cxn>
                            <a:cxn ang="0">
                              <a:pos x="7" y="0"/>
                            </a:cxn>
                            <a:cxn ang="0">
                              <a:pos x="7" y="0"/>
                            </a:cxn>
                            <a:cxn ang="0">
                              <a:pos x="5" y="0"/>
                            </a:cxn>
                            <a:cxn ang="0">
                              <a:pos x="2" y="4"/>
                            </a:cxn>
                            <a:cxn ang="0">
                              <a:pos x="2" y="4"/>
                            </a:cxn>
                            <a:cxn ang="0">
                              <a:pos x="0" y="6"/>
                            </a:cxn>
                            <a:cxn ang="0">
                              <a:pos x="0" y="11"/>
                            </a:cxn>
                            <a:cxn ang="0">
                              <a:pos x="0" y="30"/>
                            </a:cxn>
                          </a:cxnLst>
                          <a:rect l="0" t="0" r="r" b="b"/>
                          <a:pathLst>
                            <a:path w="21" h="41">
                              <a:moveTo>
                                <a:pt x="0" y="30"/>
                              </a:moveTo>
                              <a:lnTo>
                                <a:pt x="0" y="33"/>
                              </a:lnTo>
                              <a:lnTo>
                                <a:pt x="0" y="35"/>
                              </a:lnTo>
                              <a:lnTo>
                                <a:pt x="2" y="35"/>
                              </a:lnTo>
                              <a:lnTo>
                                <a:pt x="2" y="38"/>
                              </a:lnTo>
                              <a:lnTo>
                                <a:pt x="5" y="38"/>
                              </a:lnTo>
                              <a:lnTo>
                                <a:pt x="7" y="41"/>
                              </a:lnTo>
                              <a:lnTo>
                                <a:pt x="7" y="41"/>
                              </a:lnTo>
                              <a:lnTo>
                                <a:pt x="11" y="41"/>
                              </a:lnTo>
                              <a:lnTo>
                                <a:pt x="13" y="41"/>
                              </a:lnTo>
                              <a:lnTo>
                                <a:pt x="16" y="41"/>
                              </a:lnTo>
                              <a:lnTo>
                                <a:pt x="16" y="38"/>
                              </a:lnTo>
                              <a:lnTo>
                                <a:pt x="18" y="38"/>
                              </a:lnTo>
                              <a:lnTo>
                                <a:pt x="18" y="35"/>
                              </a:lnTo>
                              <a:lnTo>
                                <a:pt x="21" y="35"/>
                              </a:lnTo>
                              <a:lnTo>
                                <a:pt x="21" y="33"/>
                              </a:lnTo>
                              <a:lnTo>
                                <a:pt x="21" y="13"/>
                              </a:lnTo>
                              <a:lnTo>
                                <a:pt x="21" y="9"/>
                              </a:lnTo>
                              <a:lnTo>
                                <a:pt x="21" y="6"/>
                              </a:lnTo>
                              <a:lnTo>
                                <a:pt x="18" y="4"/>
                              </a:lnTo>
                              <a:lnTo>
                                <a:pt x="18" y="4"/>
                              </a:lnTo>
                              <a:lnTo>
                                <a:pt x="16" y="0"/>
                              </a:lnTo>
                              <a:lnTo>
                                <a:pt x="16" y="0"/>
                              </a:lnTo>
                              <a:lnTo>
                                <a:pt x="13" y="0"/>
                              </a:lnTo>
                              <a:lnTo>
                                <a:pt x="11" y="0"/>
                              </a:lnTo>
                              <a:lnTo>
                                <a:pt x="7" y="0"/>
                              </a:lnTo>
                              <a:lnTo>
                                <a:pt x="7" y="0"/>
                              </a:lnTo>
                              <a:lnTo>
                                <a:pt x="5" y="0"/>
                              </a:lnTo>
                              <a:lnTo>
                                <a:pt x="2" y="4"/>
                              </a:lnTo>
                              <a:lnTo>
                                <a:pt x="2" y="4"/>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09" name="Line 417"/>
                        <p:cNvSpPr>
                          <a:spLocks noChangeShapeType="1"/>
                        </p:cNvSpPr>
                        <p:nvPr/>
                      </p:nvSpPr>
                      <p:spPr bwMode="auto">
                        <a:xfrm>
                          <a:off x="1731" y="295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0" name="Freeform 418"/>
                        <p:cNvSpPr>
                          <a:spLocks/>
                        </p:cNvSpPr>
                        <p:nvPr/>
                      </p:nvSpPr>
                      <p:spPr bwMode="auto">
                        <a:xfrm>
                          <a:off x="1728" y="2958"/>
                          <a:ext cx="9" cy="5"/>
                        </a:xfrm>
                        <a:custGeom>
                          <a:avLst/>
                          <a:gdLst/>
                          <a:ahLst/>
                          <a:cxnLst>
                            <a:cxn ang="0">
                              <a:pos x="11" y="0"/>
                            </a:cxn>
                            <a:cxn ang="0">
                              <a:pos x="7" y="0"/>
                            </a:cxn>
                            <a:cxn ang="0">
                              <a:pos x="7" y="0"/>
                            </a:cxn>
                            <a:cxn ang="0">
                              <a:pos x="5" y="0"/>
                            </a:cxn>
                            <a:cxn ang="0">
                              <a:pos x="2" y="4"/>
                            </a:cxn>
                            <a:cxn ang="0">
                              <a:pos x="2" y="4"/>
                            </a:cxn>
                            <a:cxn ang="0">
                              <a:pos x="0" y="6"/>
                            </a:cxn>
                            <a:cxn ang="0">
                              <a:pos x="0" y="9"/>
                            </a:cxn>
                            <a:cxn ang="0">
                              <a:pos x="0" y="11"/>
                            </a:cxn>
                            <a:cxn ang="0">
                              <a:pos x="0" y="11"/>
                            </a:cxn>
                            <a:cxn ang="0">
                              <a:pos x="0" y="13"/>
                            </a:cxn>
                            <a:cxn ang="0">
                              <a:pos x="2" y="17"/>
                            </a:cxn>
                            <a:cxn ang="0">
                              <a:pos x="2" y="17"/>
                            </a:cxn>
                            <a:cxn ang="0">
                              <a:pos x="5" y="19"/>
                            </a:cxn>
                            <a:cxn ang="0">
                              <a:pos x="7" y="19"/>
                            </a:cxn>
                            <a:cxn ang="0">
                              <a:pos x="7" y="22"/>
                            </a:cxn>
                            <a:cxn ang="0">
                              <a:pos x="18" y="22"/>
                            </a:cxn>
                            <a:cxn ang="0">
                              <a:pos x="24" y="22"/>
                            </a:cxn>
                            <a:cxn ang="0">
                              <a:pos x="27" y="19"/>
                            </a:cxn>
                            <a:cxn ang="0">
                              <a:pos x="29" y="19"/>
                            </a:cxn>
                            <a:cxn ang="0">
                              <a:pos x="29" y="17"/>
                            </a:cxn>
                            <a:cxn ang="0">
                              <a:pos x="32" y="17"/>
                            </a:cxn>
                            <a:cxn ang="0">
                              <a:pos x="32" y="13"/>
                            </a:cxn>
                            <a:cxn ang="0">
                              <a:pos x="32" y="11"/>
                            </a:cxn>
                            <a:cxn ang="0">
                              <a:pos x="35" y="11"/>
                            </a:cxn>
                            <a:cxn ang="0">
                              <a:pos x="32" y="9"/>
                            </a:cxn>
                            <a:cxn ang="0">
                              <a:pos x="32" y="6"/>
                            </a:cxn>
                            <a:cxn ang="0">
                              <a:pos x="32" y="4"/>
                            </a:cxn>
                            <a:cxn ang="0">
                              <a:pos x="29" y="4"/>
                            </a:cxn>
                            <a:cxn ang="0">
                              <a:pos x="29" y="0"/>
                            </a:cxn>
                            <a:cxn ang="0">
                              <a:pos x="27" y="0"/>
                            </a:cxn>
                            <a:cxn ang="0">
                              <a:pos x="21" y="0"/>
                            </a:cxn>
                            <a:cxn ang="0">
                              <a:pos x="11" y="0"/>
                            </a:cxn>
                          </a:cxnLst>
                          <a:rect l="0" t="0" r="r" b="b"/>
                          <a:pathLst>
                            <a:path w="35" h="22">
                              <a:moveTo>
                                <a:pt x="11" y="0"/>
                              </a:moveTo>
                              <a:lnTo>
                                <a:pt x="7" y="0"/>
                              </a:lnTo>
                              <a:lnTo>
                                <a:pt x="7" y="0"/>
                              </a:lnTo>
                              <a:lnTo>
                                <a:pt x="5" y="0"/>
                              </a:lnTo>
                              <a:lnTo>
                                <a:pt x="2" y="4"/>
                              </a:lnTo>
                              <a:lnTo>
                                <a:pt x="2" y="4"/>
                              </a:lnTo>
                              <a:lnTo>
                                <a:pt x="0" y="6"/>
                              </a:lnTo>
                              <a:lnTo>
                                <a:pt x="0" y="9"/>
                              </a:lnTo>
                              <a:lnTo>
                                <a:pt x="0" y="11"/>
                              </a:lnTo>
                              <a:lnTo>
                                <a:pt x="0" y="11"/>
                              </a:lnTo>
                              <a:lnTo>
                                <a:pt x="0" y="13"/>
                              </a:lnTo>
                              <a:lnTo>
                                <a:pt x="2" y="17"/>
                              </a:lnTo>
                              <a:lnTo>
                                <a:pt x="2" y="17"/>
                              </a:lnTo>
                              <a:lnTo>
                                <a:pt x="5" y="19"/>
                              </a:lnTo>
                              <a:lnTo>
                                <a:pt x="7" y="19"/>
                              </a:lnTo>
                              <a:lnTo>
                                <a:pt x="7" y="22"/>
                              </a:lnTo>
                              <a:lnTo>
                                <a:pt x="18" y="22"/>
                              </a:lnTo>
                              <a:lnTo>
                                <a:pt x="24" y="22"/>
                              </a:lnTo>
                              <a:lnTo>
                                <a:pt x="27" y="19"/>
                              </a:lnTo>
                              <a:lnTo>
                                <a:pt x="29" y="19"/>
                              </a:lnTo>
                              <a:lnTo>
                                <a:pt x="29" y="17"/>
                              </a:lnTo>
                              <a:lnTo>
                                <a:pt x="32" y="17"/>
                              </a:lnTo>
                              <a:lnTo>
                                <a:pt x="32" y="13"/>
                              </a:lnTo>
                              <a:lnTo>
                                <a:pt x="32" y="11"/>
                              </a:lnTo>
                              <a:lnTo>
                                <a:pt x="35" y="11"/>
                              </a:lnTo>
                              <a:lnTo>
                                <a:pt x="32" y="9"/>
                              </a:lnTo>
                              <a:lnTo>
                                <a:pt x="32" y="6"/>
                              </a:lnTo>
                              <a:lnTo>
                                <a:pt x="32" y="4"/>
                              </a:lnTo>
                              <a:lnTo>
                                <a:pt x="29" y="4"/>
                              </a:lnTo>
                              <a:lnTo>
                                <a:pt x="29"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1" name="Line 419"/>
                        <p:cNvSpPr>
                          <a:spLocks noChangeShapeType="1"/>
                        </p:cNvSpPr>
                        <p:nvPr/>
                      </p:nvSpPr>
                      <p:spPr bwMode="auto">
                        <a:xfrm>
                          <a:off x="1731" y="29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2" name="Freeform 420"/>
                        <p:cNvSpPr>
                          <a:spLocks/>
                        </p:cNvSpPr>
                        <p:nvPr/>
                      </p:nvSpPr>
                      <p:spPr bwMode="auto">
                        <a:xfrm>
                          <a:off x="1731" y="2947"/>
                          <a:ext cx="5" cy="21"/>
                        </a:xfrm>
                        <a:custGeom>
                          <a:avLst/>
                          <a:gdLst/>
                          <a:ahLst/>
                          <a:cxnLst>
                            <a:cxn ang="0">
                              <a:pos x="0" y="51"/>
                            </a:cxn>
                            <a:cxn ang="0">
                              <a:pos x="0" y="51"/>
                            </a:cxn>
                            <a:cxn ang="0">
                              <a:pos x="0" y="53"/>
                            </a:cxn>
                            <a:cxn ang="0">
                              <a:pos x="0" y="57"/>
                            </a:cxn>
                            <a:cxn ang="0">
                              <a:pos x="3" y="57"/>
                            </a:cxn>
                            <a:cxn ang="0">
                              <a:pos x="3" y="59"/>
                            </a:cxn>
                            <a:cxn ang="0">
                              <a:pos x="5" y="59"/>
                            </a:cxn>
                            <a:cxn ang="0">
                              <a:pos x="8" y="62"/>
                            </a:cxn>
                            <a:cxn ang="0">
                              <a:pos x="11" y="62"/>
                            </a:cxn>
                            <a:cxn ang="0">
                              <a:pos x="11" y="62"/>
                            </a:cxn>
                            <a:cxn ang="0">
                              <a:pos x="14" y="59"/>
                            </a:cxn>
                            <a:cxn ang="0">
                              <a:pos x="16" y="59"/>
                            </a:cxn>
                            <a:cxn ang="0">
                              <a:pos x="16" y="57"/>
                            </a:cxn>
                            <a:cxn ang="0">
                              <a:pos x="19" y="57"/>
                            </a:cxn>
                            <a:cxn ang="0">
                              <a:pos x="19" y="53"/>
                            </a:cxn>
                            <a:cxn ang="0">
                              <a:pos x="19" y="51"/>
                            </a:cxn>
                            <a:cxn ang="0">
                              <a:pos x="19" y="13"/>
                            </a:cxn>
                            <a:cxn ang="0">
                              <a:pos x="19" y="8"/>
                            </a:cxn>
                            <a:cxn ang="0">
                              <a:pos x="19" y="5"/>
                            </a:cxn>
                            <a:cxn ang="0">
                              <a:pos x="19" y="5"/>
                            </a:cxn>
                            <a:cxn ang="0">
                              <a:pos x="16" y="2"/>
                            </a:cxn>
                            <a:cxn ang="0">
                              <a:pos x="16" y="2"/>
                            </a:cxn>
                            <a:cxn ang="0">
                              <a:pos x="14" y="0"/>
                            </a:cxn>
                            <a:cxn ang="0">
                              <a:pos x="11" y="0"/>
                            </a:cxn>
                            <a:cxn ang="0">
                              <a:pos x="11" y="0"/>
                            </a:cxn>
                            <a:cxn ang="0">
                              <a:pos x="8" y="0"/>
                            </a:cxn>
                            <a:cxn ang="0">
                              <a:pos x="5" y="0"/>
                            </a:cxn>
                            <a:cxn ang="0">
                              <a:pos x="3" y="2"/>
                            </a:cxn>
                            <a:cxn ang="0">
                              <a:pos x="3" y="2"/>
                            </a:cxn>
                            <a:cxn ang="0">
                              <a:pos x="0" y="5"/>
                            </a:cxn>
                            <a:cxn ang="0">
                              <a:pos x="0" y="5"/>
                            </a:cxn>
                            <a:cxn ang="0">
                              <a:pos x="0" y="13"/>
                            </a:cxn>
                            <a:cxn ang="0">
                              <a:pos x="0" y="51"/>
                            </a:cxn>
                          </a:cxnLst>
                          <a:rect l="0" t="0" r="r" b="b"/>
                          <a:pathLst>
                            <a:path w="19" h="62">
                              <a:moveTo>
                                <a:pt x="0" y="51"/>
                              </a:moveTo>
                              <a:lnTo>
                                <a:pt x="0" y="51"/>
                              </a:lnTo>
                              <a:lnTo>
                                <a:pt x="0" y="53"/>
                              </a:lnTo>
                              <a:lnTo>
                                <a:pt x="0" y="57"/>
                              </a:lnTo>
                              <a:lnTo>
                                <a:pt x="3" y="57"/>
                              </a:lnTo>
                              <a:lnTo>
                                <a:pt x="3" y="59"/>
                              </a:lnTo>
                              <a:lnTo>
                                <a:pt x="5" y="59"/>
                              </a:lnTo>
                              <a:lnTo>
                                <a:pt x="8" y="62"/>
                              </a:lnTo>
                              <a:lnTo>
                                <a:pt x="11" y="62"/>
                              </a:lnTo>
                              <a:lnTo>
                                <a:pt x="11" y="62"/>
                              </a:lnTo>
                              <a:lnTo>
                                <a:pt x="14" y="59"/>
                              </a:lnTo>
                              <a:lnTo>
                                <a:pt x="16" y="59"/>
                              </a:lnTo>
                              <a:lnTo>
                                <a:pt x="16" y="57"/>
                              </a:lnTo>
                              <a:lnTo>
                                <a:pt x="19" y="57"/>
                              </a:lnTo>
                              <a:lnTo>
                                <a:pt x="19" y="53"/>
                              </a:lnTo>
                              <a:lnTo>
                                <a:pt x="19" y="51"/>
                              </a:lnTo>
                              <a:lnTo>
                                <a:pt x="19" y="13"/>
                              </a:lnTo>
                              <a:lnTo>
                                <a:pt x="19" y="8"/>
                              </a:lnTo>
                              <a:lnTo>
                                <a:pt x="19" y="5"/>
                              </a:lnTo>
                              <a:lnTo>
                                <a:pt x="19" y="5"/>
                              </a:lnTo>
                              <a:lnTo>
                                <a:pt x="16" y="2"/>
                              </a:lnTo>
                              <a:lnTo>
                                <a:pt x="16" y="2"/>
                              </a:lnTo>
                              <a:lnTo>
                                <a:pt x="14" y="0"/>
                              </a:lnTo>
                              <a:lnTo>
                                <a:pt x="11" y="0"/>
                              </a:lnTo>
                              <a:lnTo>
                                <a:pt x="11" y="0"/>
                              </a:lnTo>
                              <a:lnTo>
                                <a:pt x="8" y="0"/>
                              </a:lnTo>
                              <a:lnTo>
                                <a:pt x="5" y="0"/>
                              </a:lnTo>
                              <a:lnTo>
                                <a:pt x="3" y="2"/>
                              </a:lnTo>
                              <a:lnTo>
                                <a:pt x="3" y="2"/>
                              </a:lnTo>
                              <a:lnTo>
                                <a:pt x="0"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3" name="Line 421"/>
                        <p:cNvSpPr>
                          <a:spLocks noChangeShapeType="1"/>
                        </p:cNvSpPr>
                        <p:nvPr/>
                      </p:nvSpPr>
                      <p:spPr bwMode="auto">
                        <a:xfrm>
                          <a:off x="1734" y="29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4" name="Freeform 422"/>
                        <p:cNvSpPr>
                          <a:spLocks/>
                        </p:cNvSpPr>
                        <p:nvPr/>
                      </p:nvSpPr>
                      <p:spPr bwMode="auto">
                        <a:xfrm>
                          <a:off x="1731" y="2947"/>
                          <a:ext cx="20" cy="6"/>
                        </a:xfrm>
                        <a:custGeom>
                          <a:avLst/>
                          <a:gdLst/>
                          <a:ahLst/>
                          <a:cxnLst>
                            <a:cxn ang="0">
                              <a:pos x="11" y="0"/>
                            </a:cxn>
                            <a:cxn ang="0">
                              <a:pos x="8" y="0"/>
                            </a:cxn>
                            <a:cxn ang="0">
                              <a:pos x="5" y="0"/>
                            </a:cxn>
                            <a:cxn ang="0">
                              <a:pos x="3" y="2"/>
                            </a:cxn>
                            <a:cxn ang="0">
                              <a:pos x="3" y="2"/>
                            </a:cxn>
                            <a:cxn ang="0">
                              <a:pos x="0" y="5"/>
                            </a:cxn>
                            <a:cxn ang="0">
                              <a:pos x="0" y="5"/>
                            </a:cxn>
                            <a:cxn ang="0">
                              <a:pos x="0" y="8"/>
                            </a:cxn>
                            <a:cxn ang="0">
                              <a:pos x="0" y="11"/>
                            </a:cxn>
                            <a:cxn ang="0">
                              <a:pos x="0" y="13"/>
                            </a:cxn>
                            <a:cxn ang="0">
                              <a:pos x="0" y="13"/>
                            </a:cxn>
                            <a:cxn ang="0">
                              <a:pos x="0" y="16"/>
                            </a:cxn>
                            <a:cxn ang="0">
                              <a:pos x="3" y="18"/>
                            </a:cxn>
                            <a:cxn ang="0">
                              <a:pos x="3" y="18"/>
                            </a:cxn>
                            <a:cxn ang="0">
                              <a:pos x="5" y="22"/>
                            </a:cxn>
                            <a:cxn ang="0">
                              <a:pos x="8" y="22"/>
                            </a:cxn>
                            <a:cxn ang="0">
                              <a:pos x="32" y="22"/>
                            </a:cxn>
                            <a:cxn ang="0">
                              <a:pos x="35" y="22"/>
                            </a:cxn>
                            <a:cxn ang="0">
                              <a:pos x="38" y="22"/>
                            </a:cxn>
                            <a:cxn ang="0">
                              <a:pos x="40" y="18"/>
                            </a:cxn>
                            <a:cxn ang="0">
                              <a:pos x="40" y="18"/>
                            </a:cxn>
                            <a:cxn ang="0">
                              <a:pos x="43" y="16"/>
                            </a:cxn>
                            <a:cxn ang="0">
                              <a:pos x="43" y="13"/>
                            </a:cxn>
                            <a:cxn ang="0">
                              <a:pos x="46" y="13"/>
                            </a:cxn>
                            <a:cxn ang="0">
                              <a:pos x="46" y="11"/>
                            </a:cxn>
                            <a:cxn ang="0">
                              <a:pos x="46" y="8"/>
                            </a:cxn>
                            <a:cxn ang="0">
                              <a:pos x="43" y="5"/>
                            </a:cxn>
                            <a:cxn ang="0">
                              <a:pos x="43" y="5"/>
                            </a:cxn>
                            <a:cxn ang="0">
                              <a:pos x="40" y="2"/>
                            </a:cxn>
                            <a:cxn ang="0">
                              <a:pos x="40" y="2"/>
                            </a:cxn>
                            <a:cxn ang="0">
                              <a:pos x="38" y="0"/>
                            </a:cxn>
                            <a:cxn ang="0">
                              <a:pos x="35" y="0"/>
                            </a:cxn>
                            <a:cxn ang="0">
                              <a:pos x="11" y="0"/>
                            </a:cxn>
                          </a:cxnLst>
                          <a:rect l="0" t="0" r="r" b="b"/>
                          <a:pathLst>
                            <a:path w="46" h="22">
                              <a:moveTo>
                                <a:pt x="11" y="0"/>
                              </a:moveTo>
                              <a:lnTo>
                                <a:pt x="8" y="0"/>
                              </a:lnTo>
                              <a:lnTo>
                                <a:pt x="5" y="0"/>
                              </a:lnTo>
                              <a:lnTo>
                                <a:pt x="3" y="2"/>
                              </a:lnTo>
                              <a:lnTo>
                                <a:pt x="3" y="2"/>
                              </a:lnTo>
                              <a:lnTo>
                                <a:pt x="0" y="5"/>
                              </a:lnTo>
                              <a:lnTo>
                                <a:pt x="0" y="5"/>
                              </a:lnTo>
                              <a:lnTo>
                                <a:pt x="0" y="8"/>
                              </a:lnTo>
                              <a:lnTo>
                                <a:pt x="0" y="11"/>
                              </a:lnTo>
                              <a:lnTo>
                                <a:pt x="0" y="13"/>
                              </a:lnTo>
                              <a:lnTo>
                                <a:pt x="0" y="13"/>
                              </a:lnTo>
                              <a:lnTo>
                                <a:pt x="0" y="16"/>
                              </a:lnTo>
                              <a:lnTo>
                                <a:pt x="3" y="18"/>
                              </a:lnTo>
                              <a:lnTo>
                                <a:pt x="3" y="18"/>
                              </a:lnTo>
                              <a:lnTo>
                                <a:pt x="5" y="22"/>
                              </a:lnTo>
                              <a:lnTo>
                                <a:pt x="8" y="22"/>
                              </a:lnTo>
                              <a:lnTo>
                                <a:pt x="32" y="22"/>
                              </a:lnTo>
                              <a:lnTo>
                                <a:pt x="35" y="22"/>
                              </a:lnTo>
                              <a:lnTo>
                                <a:pt x="38" y="22"/>
                              </a:lnTo>
                              <a:lnTo>
                                <a:pt x="40" y="18"/>
                              </a:lnTo>
                              <a:lnTo>
                                <a:pt x="40" y="18"/>
                              </a:lnTo>
                              <a:lnTo>
                                <a:pt x="43" y="16"/>
                              </a:lnTo>
                              <a:lnTo>
                                <a:pt x="43" y="13"/>
                              </a:lnTo>
                              <a:lnTo>
                                <a:pt x="46" y="13"/>
                              </a:lnTo>
                              <a:lnTo>
                                <a:pt x="46" y="11"/>
                              </a:lnTo>
                              <a:lnTo>
                                <a:pt x="46" y="8"/>
                              </a:lnTo>
                              <a:lnTo>
                                <a:pt x="43" y="5"/>
                              </a:lnTo>
                              <a:lnTo>
                                <a:pt x="43" y="5"/>
                              </a:lnTo>
                              <a:lnTo>
                                <a:pt x="40" y="2"/>
                              </a:lnTo>
                              <a:lnTo>
                                <a:pt x="40" y="2"/>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5" name="Line 423"/>
                        <p:cNvSpPr>
                          <a:spLocks noChangeShapeType="1"/>
                        </p:cNvSpPr>
                        <p:nvPr/>
                      </p:nvSpPr>
                      <p:spPr bwMode="auto">
                        <a:xfrm>
                          <a:off x="1737" y="29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6" name="Freeform 424"/>
                        <p:cNvSpPr>
                          <a:spLocks/>
                        </p:cNvSpPr>
                        <p:nvPr/>
                      </p:nvSpPr>
                      <p:spPr bwMode="auto">
                        <a:xfrm>
                          <a:off x="1737" y="2942"/>
                          <a:ext cx="6" cy="1"/>
                        </a:xfrm>
                        <a:custGeom>
                          <a:avLst/>
                          <a:gdLst/>
                          <a:ahLst/>
                          <a:cxnLst>
                            <a:cxn ang="0">
                              <a:pos x="0" y="33"/>
                            </a:cxn>
                            <a:cxn ang="0">
                              <a:pos x="0" y="35"/>
                            </a:cxn>
                            <a:cxn ang="0">
                              <a:pos x="0" y="35"/>
                            </a:cxn>
                            <a:cxn ang="0">
                              <a:pos x="0" y="38"/>
                            </a:cxn>
                            <a:cxn ang="0">
                              <a:pos x="2" y="40"/>
                            </a:cxn>
                            <a:cxn ang="0">
                              <a:pos x="2" y="40"/>
                            </a:cxn>
                            <a:cxn ang="0">
                              <a:pos x="5" y="44"/>
                            </a:cxn>
                            <a:cxn ang="0">
                              <a:pos x="7" y="44"/>
                            </a:cxn>
                            <a:cxn ang="0">
                              <a:pos x="10" y="44"/>
                            </a:cxn>
                            <a:cxn ang="0">
                              <a:pos x="10" y="44"/>
                            </a:cxn>
                            <a:cxn ang="0">
                              <a:pos x="13" y="44"/>
                            </a:cxn>
                            <a:cxn ang="0">
                              <a:pos x="15" y="40"/>
                            </a:cxn>
                            <a:cxn ang="0">
                              <a:pos x="15" y="40"/>
                            </a:cxn>
                            <a:cxn ang="0">
                              <a:pos x="18" y="38"/>
                            </a:cxn>
                            <a:cxn ang="0">
                              <a:pos x="18" y="35"/>
                            </a:cxn>
                            <a:cxn ang="0">
                              <a:pos x="21" y="35"/>
                            </a:cxn>
                            <a:cxn ang="0">
                              <a:pos x="21" y="16"/>
                            </a:cxn>
                            <a:cxn ang="0">
                              <a:pos x="21" y="11"/>
                            </a:cxn>
                            <a:cxn ang="0">
                              <a:pos x="18" y="8"/>
                            </a:cxn>
                            <a:cxn ang="0">
                              <a:pos x="18" y="6"/>
                            </a:cxn>
                            <a:cxn ang="0">
                              <a:pos x="15" y="6"/>
                            </a:cxn>
                            <a:cxn ang="0">
                              <a:pos x="15" y="2"/>
                            </a:cxn>
                            <a:cxn ang="0">
                              <a:pos x="13" y="2"/>
                            </a:cxn>
                            <a:cxn ang="0">
                              <a:pos x="10" y="2"/>
                            </a:cxn>
                            <a:cxn ang="0">
                              <a:pos x="10" y="0"/>
                            </a:cxn>
                            <a:cxn ang="0">
                              <a:pos x="7" y="2"/>
                            </a:cxn>
                            <a:cxn ang="0">
                              <a:pos x="5" y="2"/>
                            </a:cxn>
                            <a:cxn ang="0">
                              <a:pos x="2" y="2"/>
                            </a:cxn>
                            <a:cxn ang="0">
                              <a:pos x="2" y="6"/>
                            </a:cxn>
                            <a:cxn ang="0">
                              <a:pos x="0" y="6"/>
                            </a:cxn>
                            <a:cxn ang="0">
                              <a:pos x="0" y="8"/>
                            </a:cxn>
                            <a:cxn ang="0">
                              <a:pos x="0" y="13"/>
                            </a:cxn>
                            <a:cxn ang="0">
                              <a:pos x="0" y="33"/>
                            </a:cxn>
                          </a:cxnLst>
                          <a:rect l="0" t="0" r="r" b="b"/>
                          <a:pathLst>
                            <a:path w="21" h="44">
                              <a:moveTo>
                                <a:pt x="0" y="33"/>
                              </a:moveTo>
                              <a:lnTo>
                                <a:pt x="0" y="35"/>
                              </a:lnTo>
                              <a:lnTo>
                                <a:pt x="0" y="35"/>
                              </a:lnTo>
                              <a:lnTo>
                                <a:pt x="0" y="38"/>
                              </a:lnTo>
                              <a:lnTo>
                                <a:pt x="2" y="40"/>
                              </a:lnTo>
                              <a:lnTo>
                                <a:pt x="2" y="40"/>
                              </a:lnTo>
                              <a:lnTo>
                                <a:pt x="5" y="44"/>
                              </a:lnTo>
                              <a:lnTo>
                                <a:pt x="7" y="44"/>
                              </a:lnTo>
                              <a:lnTo>
                                <a:pt x="10" y="44"/>
                              </a:lnTo>
                              <a:lnTo>
                                <a:pt x="10" y="44"/>
                              </a:lnTo>
                              <a:lnTo>
                                <a:pt x="13" y="44"/>
                              </a:lnTo>
                              <a:lnTo>
                                <a:pt x="15" y="40"/>
                              </a:lnTo>
                              <a:lnTo>
                                <a:pt x="15" y="40"/>
                              </a:lnTo>
                              <a:lnTo>
                                <a:pt x="18" y="38"/>
                              </a:lnTo>
                              <a:lnTo>
                                <a:pt x="18" y="35"/>
                              </a:lnTo>
                              <a:lnTo>
                                <a:pt x="21" y="35"/>
                              </a:lnTo>
                              <a:lnTo>
                                <a:pt x="21" y="16"/>
                              </a:lnTo>
                              <a:lnTo>
                                <a:pt x="21" y="11"/>
                              </a:lnTo>
                              <a:lnTo>
                                <a:pt x="18" y="8"/>
                              </a:lnTo>
                              <a:lnTo>
                                <a:pt x="18" y="6"/>
                              </a:lnTo>
                              <a:lnTo>
                                <a:pt x="15" y="6"/>
                              </a:lnTo>
                              <a:lnTo>
                                <a:pt x="15" y="2"/>
                              </a:lnTo>
                              <a:lnTo>
                                <a:pt x="13" y="2"/>
                              </a:lnTo>
                              <a:lnTo>
                                <a:pt x="10" y="2"/>
                              </a:lnTo>
                              <a:lnTo>
                                <a:pt x="10" y="0"/>
                              </a:lnTo>
                              <a:lnTo>
                                <a:pt x="7" y="2"/>
                              </a:lnTo>
                              <a:lnTo>
                                <a:pt x="5" y="2"/>
                              </a:lnTo>
                              <a:lnTo>
                                <a:pt x="2" y="2"/>
                              </a:lnTo>
                              <a:lnTo>
                                <a:pt x="2" y="6"/>
                              </a:lnTo>
                              <a:lnTo>
                                <a:pt x="0"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7" name="Line 425"/>
                        <p:cNvSpPr>
                          <a:spLocks noChangeShapeType="1"/>
                        </p:cNvSpPr>
                        <p:nvPr/>
                      </p:nvSpPr>
                      <p:spPr bwMode="auto">
                        <a:xfrm>
                          <a:off x="1740" y="294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8" name="Freeform 426"/>
                        <p:cNvSpPr>
                          <a:spLocks/>
                        </p:cNvSpPr>
                        <p:nvPr/>
                      </p:nvSpPr>
                      <p:spPr bwMode="auto">
                        <a:xfrm>
                          <a:off x="1737" y="2942"/>
                          <a:ext cx="8" cy="0"/>
                        </a:xfrm>
                        <a:custGeom>
                          <a:avLst/>
                          <a:gdLst/>
                          <a:ahLst/>
                          <a:cxnLst>
                            <a:cxn ang="0">
                              <a:pos x="10" y="0"/>
                            </a:cxn>
                            <a:cxn ang="0">
                              <a:pos x="7" y="2"/>
                            </a:cxn>
                            <a:cxn ang="0">
                              <a:pos x="5" y="2"/>
                            </a:cxn>
                            <a:cxn ang="0">
                              <a:pos x="2" y="2"/>
                            </a:cxn>
                            <a:cxn ang="0">
                              <a:pos x="2" y="6"/>
                            </a:cxn>
                            <a:cxn ang="0">
                              <a:pos x="0" y="6"/>
                            </a:cxn>
                            <a:cxn ang="0">
                              <a:pos x="0" y="8"/>
                            </a:cxn>
                            <a:cxn ang="0">
                              <a:pos x="0" y="11"/>
                            </a:cxn>
                            <a:cxn ang="0">
                              <a:pos x="0" y="11"/>
                            </a:cxn>
                            <a:cxn ang="0">
                              <a:pos x="0" y="13"/>
                            </a:cxn>
                            <a:cxn ang="0">
                              <a:pos x="0" y="16"/>
                            </a:cxn>
                            <a:cxn ang="0">
                              <a:pos x="0" y="19"/>
                            </a:cxn>
                            <a:cxn ang="0">
                              <a:pos x="2" y="19"/>
                            </a:cxn>
                            <a:cxn ang="0">
                              <a:pos x="2" y="22"/>
                            </a:cxn>
                            <a:cxn ang="0">
                              <a:pos x="5" y="22"/>
                            </a:cxn>
                            <a:cxn ang="0">
                              <a:pos x="7" y="22"/>
                            </a:cxn>
                            <a:cxn ang="0">
                              <a:pos x="18" y="22"/>
                            </a:cxn>
                            <a:cxn ang="0">
                              <a:pos x="24" y="22"/>
                            </a:cxn>
                            <a:cxn ang="0">
                              <a:pos x="26" y="22"/>
                            </a:cxn>
                            <a:cxn ang="0">
                              <a:pos x="26" y="22"/>
                            </a:cxn>
                            <a:cxn ang="0">
                              <a:pos x="29" y="19"/>
                            </a:cxn>
                            <a:cxn ang="0">
                              <a:pos x="29" y="19"/>
                            </a:cxn>
                            <a:cxn ang="0">
                              <a:pos x="31" y="16"/>
                            </a:cxn>
                            <a:cxn ang="0">
                              <a:pos x="31" y="13"/>
                            </a:cxn>
                            <a:cxn ang="0">
                              <a:pos x="31" y="11"/>
                            </a:cxn>
                            <a:cxn ang="0">
                              <a:pos x="31" y="11"/>
                            </a:cxn>
                            <a:cxn ang="0">
                              <a:pos x="31" y="8"/>
                            </a:cxn>
                            <a:cxn ang="0">
                              <a:pos x="29" y="6"/>
                            </a:cxn>
                            <a:cxn ang="0">
                              <a:pos x="29" y="6"/>
                            </a:cxn>
                            <a:cxn ang="0">
                              <a:pos x="26" y="2"/>
                            </a:cxn>
                            <a:cxn ang="0">
                              <a:pos x="26" y="2"/>
                            </a:cxn>
                            <a:cxn ang="0">
                              <a:pos x="21" y="0"/>
                            </a:cxn>
                            <a:cxn ang="0">
                              <a:pos x="10" y="0"/>
                            </a:cxn>
                          </a:cxnLst>
                          <a:rect l="0" t="0" r="r" b="b"/>
                          <a:pathLst>
                            <a:path w="31" h="22">
                              <a:moveTo>
                                <a:pt x="10" y="0"/>
                              </a:moveTo>
                              <a:lnTo>
                                <a:pt x="7" y="2"/>
                              </a:lnTo>
                              <a:lnTo>
                                <a:pt x="5" y="2"/>
                              </a:lnTo>
                              <a:lnTo>
                                <a:pt x="2" y="2"/>
                              </a:lnTo>
                              <a:lnTo>
                                <a:pt x="2" y="6"/>
                              </a:lnTo>
                              <a:lnTo>
                                <a:pt x="0" y="6"/>
                              </a:lnTo>
                              <a:lnTo>
                                <a:pt x="0" y="8"/>
                              </a:lnTo>
                              <a:lnTo>
                                <a:pt x="0" y="11"/>
                              </a:lnTo>
                              <a:lnTo>
                                <a:pt x="0" y="11"/>
                              </a:lnTo>
                              <a:lnTo>
                                <a:pt x="0" y="13"/>
                              </a:lnTo>
                              <a:lnTo>
                                <a:pt x="0" y="16"/>
                              </a:lnTo>
                              <a:lnTo>
                                <a:pt x="0" y="19"/>
                              </a:lnTo>
                              <a:lnTo>
                                <a:pt x="2" y="19"/>
                              </a:lnTo>
                              <a:lnTo>
                                <a:pt x="2" y="22"/>
                              </a:lnTo>
                              <a:lnTo>
                                <a:pt x="5" y="22"/>
                              </a:lnTo>
                              <a:lnTo>
                                <a:pt x="7" y="22"/>
                              </a:lnTo>
                              <a:lnTo>
                                <a:pt x="18" y="22"/>
                              </a:lnTo>
                              <a:lnTo>
                                <a:pt x="24" y="22"/>
                              </a:lnTo>
                              <a:lnTo>
                                <a:pt x="26" y="22"/>
                              </a:lnTo>
                              <a:lnTo>
                                <a:pt x="26" y="22"/>
                              </a:lnTo>
                              <a:lnTo>
                                <a:pt x="29" y="19"/>
                              </a:lnTo>
                              <a:lnTo>
                                <a:pt x="29" y="19"/>
                              </a:lnTo>
                              <a:lnTo>
                                <a:pt x="31" y="16"/>
                              </a:lnTo>
                              <a:lnTo>
                                <a:pt x="31" y="13"/>
                              </a:lnTo>
                              <a:lnTo>
                                <a:pt x="31" y="11"/>
                              </a:lnTo>
                              <a:lnTo>
                                <a:pt x="31" y="11"/>
                              </a:lnTo>
                              <a:lnTo>
                                <a:pt x="31" y="8"/>
                              </a:lnTo>
                              <a:lnTo>
                                <a:pt x="29" y="6"/>
                              </a:lnTo>
                              <a:lnTo>
                                <a:pt x="29" y="6"/>
                              </a:lnTo>
                              <a:lnTo>
                                <a:pt x="26" y="2"/>
                              </a:lnTo>
                              <a:lnTo>
                                <a:pt x="26" y="2"/>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19" name="Line 427"/>
                        <p:cNvSpPr>
                          <a:spLocks noChangeShapeType="1"/>
                        </p:cNvSpPr>
                        <p:nvPr/>
                      </p:nvSpPr>
                      <p:spPr bwMode="auto">
                        <a:xfrm>
                          <a:off x="1740" y="29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0" name="Freeform 428"/>
                        <p:cNvSpPr>
                          <a:spLocks/>
                        </p:cNvSpPr>
                        <p:nvPr/>
                      </p:nvSpPr>
                      <p:spPr bwMode="auto">
                        <a:xfrm>
                          <a:off x="1740" y="2927"/>
                          <a:ext cx="5" cy="20"/>
                        </a:xfrm>
                        <a:custGeom>
                          <a:avLst/>
                          <a:gdLst/>
                          <a:ahLst/>
                          <a:cxnLst>
                            <a:cxn ang="0">
                              <a:pos x="0" y="71"/>
                            </a:cxn>
                            <a:cxn ang="0">
                              <a:pos x="0" y="73"/>
                            </a:cxn>
                            <a:cxn ang="0">
                              <a:pos x="0" y="76"/>
                            </a:cxn>
                            <a:cxn ang="0">
                              <a:pos x="3" y="79"/>
                            </a:cxn>
                            <a:cxn ang="0">
                              <a:pos x="3" y="79"/>
                            </a:cxn>
                            <a:cxn ang="0">
                              <a:pos x="5" y="82"/>
                            </a:cxn>
                            <a:cxn ang="0">
                              <a:pos x="8" y="82"/>
                            </a:cxn>
                            <a:cxn ang="0">
                              <a:pos x="8" y="82"/>
                            </a:cxn>
                            <a:cxn ang="0">
                              <a:pos x="11" y="82"/>
                            </a:cxn>
                            <a:cxn ang="0">
                              <a:pos x="14" y="82"/>
                            </a:cxn>
                            <a:cxn ang="0">
                              <a:pos x="16" y="82"/>
                            </a:cxn>
                            <a:cxn ang="0">
                              <a:pos x="16" y="82"/>
                            </a:cxn>
                            <a:cxn ang="0">
                              <a:pos x="19" y="79"/>
                            </a:cxn>
                            <a:cxn ang="0">
                              <a:pos x="19" y="79"/>
                            </a:cxn>
                            <a:cxn ang="0">
                              <a:pos x="21" y="76"/>
                            </a:cxn>
                            <a:cxn ang="0">
                              <a:pos x="21" y="73"/>
                            </a:cxn>
                            <a:cxn ang="0">
                              <a:pos x="21" y="14"/>
                            </a:cxn>
                            <a:cxn ang="0">
                              <a:pos x="21" y="11"/>
                            </a:cxn>
                            <a:cxn ang="0">
                              <a:pos x="21" y="9"/>
                            </a:cxn>
                            <a:cxn ang="0">
                              <a:pos x="19" y="6"/>
                            </a:cxn>
                            <a:cxn ang="0">
                              <a:pos x="19" y="6"/>
                            </a:cxn>
                            <a:cxn ang="0">
                              <a:pos x="16" y="3"/>
                            </a:cxn>
                            <a:cxn ang="0">
                              <a:pos x="16" y="3"/>
                            </a:cxn>
                            <a:cxn ang="0">
                              <a:pos x="14" y="0"/>
                            </a:cxn>
                            <a:cxn ang="0">
                              <a:pos x="11" y="0"/>
                            </a:cxn>
                            <a:cxn ang="0">
                              <a:pos x="8" y="0"/>
                            </a:cxn>
                            <a:cxn ang="0">
                              <a:pos x="8" y="3"/>
                            </a:cxn>
                            <a:cxn ang="0">
                              <a:pos x="5" y="3"/>
                            </a:cxn>
                            <a:cxn ang="0">
                              <a:pos x="3" y="6"/>
                            </a:cxn>
                            <a:cxn ang="0">
                              <a:pos x="3" y="6"/>
                            </a:cxn>
                            <a:cxn ang="0">
                              <a:pos x="0" y="9"/>
                            </a:cxn>
                            <a:cxn ang="0">
                              <a:pos x="0" y="11"/>
                            </a:cxn>
                            <a:cxn ang="0">
                              <a:pos x="0" y="71"/>
                            </a:cxn>
                          </a:cxnLst>
                          <a:rect l="0" t="0" r="r" b="b"/>
                          <a:pathLst>
                            <a:path w="21" h="82">
                              <a:moveTo>
                                <a:pt x="0" y="71"/>
                              </a:moveTo>
                              <a:lnTo>
                                <a:pt x="0" y="73"/>
                              </a:lnTo>
                              <a:lnTo>
                                <a:pt x="0" y="76"/>
                              </a:lnTo>
                              <a:lnTo>
                                <a:pt x="3" y="79"/>
                              </a:lnTo>
                              <a:lnTo>
                                <a:pt x="3" y="79"/>
                              </a:lnTo>
                              <a:lnTo>
                                <a:pt x="5" y="82"/>
                              </a:lnTo>
                              <a:lnTo>
                                <a:pt x="8" y="82"/>
                              </a:lnTo>
                              <a:lnTo>
                                <a:pt x="8" y="82"/>
                              </a:lnTo>
                              <a:lnTo>
                                <a:pt x="11" y="82"/>
                              </a:lnTo>
                              <a:lnTo>
                                <a:pt x="14" y="82"/>
                              </a:lnTo>
                              <a:lnTo>
                                <a:pt x="16" y="82"/>
                              </a:lnTo>
                              <a:lnTo>
                                <a:pt x="16" y="82"/>
                              </a:lnTo>
                              <a:lnTo>
                                <a:pt x="19" y="79"/>
                              </a:lnTo>
                              <a:lnTo>
                                <a:pt x="19" y="79"/>
                              </a:lnTo>
                              <a:lnTo>
                                <a:pt x="21" y="76"/>
                              </a:lnTo>
                              <a:lnTo>
                                <a:pt x="21" y="73"/>
                              </a:lnTo>
                              <a:lnTo>
                                <a:pt x="21" y="14"/>
                              </a:lnTo>
                              <a:lnTo>
                                <a:pt x="21" y="11"/>
                              </a:lnTo>
                              <a:lnTo>
                                <a:pt x="21" y="9"/>
                              </a:lnTo>
                              <a:lnTo>
                                <a:pt x="19" y="6"/>
                              </a:lnTo>
                              <a:lnTo>
                                <a:pt x="19" y="6"/>
                              </a:lnTo>
                              <a:lnTo>
                                <a:pt x="16" y="3"/>
                              </a:lnTo>
                              <a:lnTo>
                                <a:pt x="16" y="3"/>
                              </a:lnTo>
                              <a:lnTo>
                                <a:pt x="14" y="0"/>
                              </a:lnTo>
                              <a:lnTo>
                                <a:pt x="11" y="0"/>
                              </a:lnTo>
                              <a:lnTo>
                                <a:pt x="8" y="0"/>
                              </a:lnTo>
                              <a:lnTo>
                                <a:pt x="8" y="3"/>
                              </a:lnTo>
                              <a:lnTo>
                                <a:pt x="5" y="3"/>
                              </a:lnTo>
                              <a:lnTo>
                                <a:pt x="3" y="6"/>
                              </a:lnTo>
                              <a:lnTo>
                                <a:pt x="3" y="6"/>
                              </a:lnTo>
                              <a:lnTo>
                                <a:pt x="0" y="9"/>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1" name="Line 429"/>
                        <p:cNvSpPr>
                          <a:spLocks noChangeShapeType="1"/>
                        </p:cNvSpPr>
                        <p:nvPr/>
                      </p:nvSpPr>
                      <p:spPr bwMode="auto">
                        <a:xfrm>
                          <a:off x="1743" y="29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2" name="Freeform 430"/>
                        <p:cNvSpPr>
                          <a:spLocks/>
                        </p:cNvSpPr>
                        <p:nvPr/>
                      </p:nvSpPr>
                      <p:spPr bwMode="auto">
                        <a:xfrm>
                          <a:off x="1740" y="2927"/>
                          <a:ext cx="9" cy="5"/>
                        </a:xfrm>
                        <a:custGeom>
                          <a:avLst/>
                          <a:gdLst/>
                          <a:ahLst/>
                          <a:cxnLst>
                            <a:cxn ang="0">
                              <a:pos x="11" y="0"/>
                            </a:cxn>
                            <a:cxn ang="0">
                              <a:pos x="8" y="0"/>
                            </a:cxn>
                            <a:cxn ang="0">
                              <a:pos x="8" y="3"/>
                            </a:cxn>
                            <a:cxn ang="0">
                              <a:pos x="5" y="3"/>
                            </a:cxn>
                            <a:cxn ang="0">
                              <a:pos x="3" y="6"/>
                            </a:cxn>
                            <a:cxn ang="0">
                              <a:pos x="3" y="6"/>
                            </a:cxn>
                            <a:cxn ang="0">
                              <a:pos x="0" y="9"/>
                            </a:cxn>
                            <a:cxn ang="0">
                              <a:pos x="0" y="11"/>
                            </a:cxn>
                            <a:cxn ang="0">
                              <a:pos x="0" y="11"/>
                            </a:cxn>
                            <a:cxn ang="0">
                              <a:pos x="0" y="14"/>
                            </a:cxn>
                            <a:cxn ang="0">
                              <a:pos x="0" y="16"/>
                            </a:cxn>
                            <a:cxn ang="0">
                              <a:pos x="3" y="20"/>
                            </a:cxn>
                            <a:cxn ang="0">
                              <a:pos x="3" y="20"/>
                            </a:cxn>
                            <a:cxn ang="0">
                              <a:pos x="5" y="22"/>
                            </a:cxn>
                            <a:cxn ang="0">
                              <a:pos x="8" y="22"/>
                            </a:cxn>
                            <a:cxn ang="0">
                              <a:pos x="8" y="22"/>
                            </a:cxn>
                            <a:cxn ang="0">
                              <a:pos x="19" y="22"/>
                            </a:cxn>
                            <a:cxn ang="0">
                              <a:pos x="25" y="22"/>
                            </a:cxn>
                            <a:cxn ang="0">
                              <a:pos x="27" y="22"/>
                            </a:cxn>
                            <a:cxn ang="0">
                              <a:pos x="30" y="22"/>
                            </a:cxn>
                            <a:cxn ang="0">
                              <a:pos x="30" y="20"/>
                            </a:cxn>
                            <a:cxn ang="0">
                              <a:pos x="32" y="20"/>
                            </a:cxn>
                            <a:cxn ang="0">
                              <a:pos x="32" y="16"/>
                            </a:cxn>
                            <a:cxn ang="0">
                              <a:pos x="36" y="14"/>
                            </a:cxn>
                            <a:cxn ang="0">
                              <a:pos x="36" y="11"/>
                            </a:cxn>
                            <a:cxn ang="0">
                              <a:pos x="36" y="11"/>
                            </a:cxn>
                            <a:cxn ang="0">
                              <a:pos x="32" y="9"/>
                            </a:cxn>
                            <a:cxn ang="0">
                              <a:pos x="32" y="6"/>
                            </a:cxn>
                            <a:cxn ang="0">
                              <a:pos x="30" y="6"/>
                            </a:cxn>
                            <a:cxn ang="0">
                              <a:pos x="30" y="3"/>
                            </a:cxn>
                            <a:cxn ang="0">
                              <a:pos x="27" y="3"/>
                            </a:cxn>
                            <a:cxn ang="0">
                              <a:pos x="21" y="0"/>
                            </a:cxn>
                            <a:cxn ang="0">
                              <a:pos x="11" y="0"/>
                            </a:cxn>
                          </a:cxnLst>
                          <a:rect l="0" t="0" r="r" b="b"/>
                          <a:pathLst>
                            <a:path w="36" h="22">
                              <a:moveTo>
                                <a:pt x="11" y="0"/>
                              </a:moveTo>
                              <a:lnTo>
                                <a:pt x="8" y="0"/>
                              </a:lnTo>
                              <a:lnTo>
                                <a:pt x="8" y="3"/>
                              </a:lnTo>
                              <a:lnTo>
                                <a:pt x="5" y="3"/>
                              </a:lnTo>
                              <a:lnTo>
                                <a:pt x="3" y="6"/>
                              </a:lnTo>
                              <a:lnTo>
                                <a:pt x="3" y="6"/>
                              </a:lnTo>
                              <a:lnTo>
                                <a:pt x="0" y="9"/>
                              </a:lnTo>
                              <a:lnTo>
                                <a:pt x="0" y="11"/>
                              </a:lnTo>
                              <a:lnTo>
                                <a:pt x="0" y="11"/>
                              </a:lnTo>
                              <a:lnTo>
                                <a:pt x="0" y="14"/>
                              </a:lnTo>
                              <a:lnTo>
                                <a:pt x="0" y="16"/>
                              </a:lnTo>
                              <a:lnTo>
                                <a:pt x="3" y="20"/>
                              </a:lnTo>
                              <a:lnTo>
                                <a:pt x="3" y="20"/>
                              </a:lnTo>
                              <a:lnTo>
                                <a:pt x="5" y="22"/>
                              </a:lnTo>
                              <a:lnTo>
                                <a:pt x="8" y="22"/>
                              </a:lnTo>
                              <a:lnTo>
                                <a:pt x="8" y="22"/>
                              </a:lnTo>
                              <a:lnTo>
                                <a:pt x="19" y="22"/>
                              </a:lnTo>
                              <a:lnTo>
                                <a:pt x="25" y="22"/>
                              </a:lnTo>
                              <a:lnTo>
                                <a:pt x="27" y="22"/>
                              </a:lnTo>
                              <a:lnTo>
                                <a:pt x="30" y="22"/>
                              </a:lnTo>
                              <a:lnTo>
                                <a:pt x="30" y="20"/>
                              </a:lnTo>
                              <a:lnTo>
                                <a:pt x="32" y="20"/>
                              </a:lnTo>
                              <a:lnTo>
                                <a:pt x="32" y="16"/>
                              </a:lnTo>
                              <a:lnTo>
                                <a:pt x="36" y="14"/>
                              </a:lnTo>
                              <a:lnTo>
                                <a:pt x="36" y="11"/>
                              </a:lnTo>
                              <a:lnTo>
                                <a:pt x="36" y="11"/>
                              </a:lnTo>
                              <a:lnTo>
                                <a:pt x="32" y="9"/>
                              </a:lnTo>
                              <a:lnTo>
                                <a:pt x="32" y="6"/>
                              </a:lnTo>
                              <a:lnTo>
                                <a:pt x="30" y="6"/>
                              </a:lnTo>
                              <a:lnTo>
                                <a:pt x="30" y="3"/>
                              </a:lnTo>
                              <a:lnTo>
                                <a:pt x="27"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3" name="Line 431"/>
                        <p:cNvSpPr>
                          <a:spLocks noChangeShapeType="1"/>
                        </p:cNvSpPr>
                        <p:nvPr/>
                      </p:nvSpPr>
                      <p:spPr bwMode="auto">
                        <a:xfrm>
                          <a:off x="1743" y="29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4" name="Freeform 432"/>
                        <p:cNvSpPr>
                          <a:spLocks/>
                        </p:cNvSpPr>
                        <p:nvPr/>
                      </p:nvSpPr>
                      <p:spPr bwMode="auto">
                        <a:xfrm>
                          <a:off x="1743" y="2922"/>
                          <a:ext cx="6" cy="10"/>
                        </a:xfrm>
                        <a:custGeom>
                          <a:avLst/>
                          <a:gdLst/>
                          <a:ahLst/>
                          <a:cxnLst>
                            <a:cxn ang="0">
                              <a:pos x="0" y="29"/>
                            </a:cxn>
                            <a:cxn ang="0">
                              <a:pos x="0" y="32"/>
                            </a:cxn>
                            <a:cxn ang="0">
                              <a:pos x="0" y="34"/>
                            </a:cxn>
                            <a:cxn ang="0">
                              <a:pos x="0" y="38"/>
                            </a:cxn>
                            <a:cxn ang="0">
                              <a:pos x="2" y="38"/>
                            </a:cxn>
                            <a:cxn ang="0">
                              <a:pos x="2" y="40"/>
                            </a:cxn>
                            <a:cxn ang="0">
                              <a:pos x="5" y="40"/>
                            </a:cxn>
                            <a:cxn ang="0">
                              <a:pos x="7" y="40"/>
                            </a:cxn>
                            <a:cxn ang="0">
                              <a:pos x="11" y="40"/>
                            </a:cxn>
                            <a:cxn ang="0">
                              <a:pos x="11" y="40"/>
                            </a:cxn>
                            <a:cxn ang="0">
                              <a:pos x="13" y="40"/>
                            </a:cxn>
                            <a:cxn ang="0">
                              <a:pos x="16" y="40"/>
                            </a:cxn>
                            <a:cxn ang="0">
                              <a:pos x="16" y="38"/>
                            </a:cxn>
                            <a:cxn ang="0">
                              <a:pos x="18" y="38"/>
                            </a:cxn>
                            <a:cxn ang="0">
                              <a:pos x="18" y="34"/>
                            </a:cxn>
                            <a:cxn ang="0">
                              <a:pos x="22" y="32"/>
                            </a:cxn>
                            <a:cxn ang="0">
                              <a:pos x="22" y="13"/>
                            </a:cxn>
                            <a:cxn ang="0">
                              <a:pos x="22" y="7"/>
                            </a:cxn>
                            <a:cxn ang="0">
                              <a:pos x="18" y="5"/>
                            </a:cxn>
                            <a:cxn ang="0">
                              <a:pos x="18" y="5"/>
                            </a:cxn>
                            <a:cxn ang="0">
                              <a:pos x="16" y="2"/>
                            </a:cxn>
                            <a:cxn ang="0">
                              <a:pos x="16" y="2"/>
                            </a:cxn>
                            <a:cxn ang="0">
                              <a:pos x="13" y="0"/>
                            </a:cxn>
                            <a:cxn ang="0">
                              <a:pos x="11" y="0"/>
                            </a:cxn>
                            <a:cxn ang="0">
                              <a:pos x="11" y="0"/>
                            </a:cxn>
                            <a:cxn ang="0">
                              <a:pos x="7" y="0"/>
                            </a:cxn>
                            <a:cxn ang="0">
                              <a:pos x="5" y="0"/>
                            </a:cxn>
                            <a:cxn ang="0">
                              <a:pos x="2" y="2"/>
                            </a:cxn>
                            <a:cxn ang="0">
                              <a:pos x="2" y="2"/>
                            </a:cxn>
                            <a:cxn ang="0">
                              <a:pos x="0" y="5"/>
                            </a:cxn>
                            <a:cxn ang="0">
                              <a:pos x="0" y="5"/>
                            </a:cxn>
                            <a:cxn ang="0">
                              <a:pos x="0" y="10"/>
                            </a:cxn>
                            <a:cxn ang="0">
                              <a:pos x="0" y="29"/>
                            </a:cxn>
                          </a:cxnLst>
                          <a:rect l="0" t="0" r="r" b="b"/>
                          <a:pathLst>
                            <a:path w="22" h="40">
                              <a:moveTo>
                                <a:pt x="0" y="29"/>
                              </a:moveTo>
                              <a:lnTo>
                                <a:pt x="0" y="32"/>
                              </a:lnTo>
                              <a:lnTo>
                                <a:pt x="0" y="34"/>
                              </a:lnTo>
                              <a:lnTo>
                                <a:pt x="0" y="38"/>
                              </a:lnTo>
                              <a:lnTo>
                                <a:pt x="2" y="38"/>
                              </a:lnTo>
                              <a:lnTo>
                                <a:pt x="2" y="40"/>
                              </a:lnTo>
                              <a:lnTo>
                                <a:pt x="5" y="40"/>
                              </a:lnTo>
                              <a:lnTo>
                                <a:pt x="7" y="40"/>
                              </a:lnTo>
                              <a:lnTo>
                                <a:pt x="11" y="40"/>
                              </a:lnTo>
                              <a:lnTo>
                                <a:pt x="11" y="40"/>
                              </a:lnTo>
                              <a:lnTo>
                                <a:pt x="13" y="40"/>
                              </a:lnTo>
                              <a:lnTo>
                                <a:pt x="16" y="40"/>
                              </a:lnTo>
                              <a:lnTo>
                                <a:pt x="16" y="38"/>
                              </a:lnTo>
                              <a:lnTo>
                                <a:pt x="18" y="38"/>
                              </a:lnTo>
                              <a:lnTo>
                                <a:pt x="18" y="34"/>
                              </a:lnTo>
                              <a:lnTo>
                                <a:pt x="22" y="32"/>
                              </a:lnTo>
                              <a:lnTo>
                                <a:pt x="22" y="13"/>
                              </a:lnTo>
                              <a:lnTo>
                                <a:pt x="22" y="7"/>
                              </a:lnTo>
                              <a:lnTo>
                                <a:pt x="18" y="5"/>
                              </a:lnTo>
                              <a:lnTo>
                                <a:pt x="18" y="5"/>
                              </a:lnTo>
                              <a:lnTo>
                                <a:pt x="16" y="2"/>
                              </a:lnTo>
                              <a:lnTo>
                                <a:pt x="16" y="2"/>
                              </a:lnTo>
                              <a:lnTo>
                                <a:pt x="13" y="0"/>
                              </a:lnTo>
                              <a:lnTo>
                                <a:pt x="11" y="0"/>
                              </a:lnTo>
                              <a:lnTo>
                                <a:pt x="11" y="0"/>
                              </a:lnTo>
                              <a:lnTo>
                                <a:pt x="7" y="0"/>
                              </a:lnTo>
                              <a:lnTo>
                                <a:pt x="5" y="0"/>
                              </a:lnTo>
                              <a:lnTo>
                                <a:pt x="2" y="2"/>
                              </a:lnTo>
                              <a:lnTo>
                                <a:pt x="2" y="2"/>
                              </a:lnTo>
                              <a:lnTo>
                                <a:pt x="0" y="5"/>
                              </a:lnTo>
                              <a:lnTo>
                                <a:pt x="0"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5" name="Line 433"/>
                        <p:cNvSpPr>
                          <a:spLocks noChangeShapeType="1"/>
                        </p:cNvSpPr>
                        <p:nvPr/>
                      </p:nvSpPr>
                      <p:spPr bwMode="auto">
                        <a:xfrm>
                          <a:off x="1746" y="29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6" name="Freeform 434"/>
                        <p:cNvSpPr>
                          <a:spLocks/>
                        </p:cNvSpPr>
                        <p:nvPr/>
                      </p:nvSpPr>
                      <p:spPr bwMode="auto">
                        <a:xfrm>
                          <a:off x="1743" y="2922"/>
                          <a:ext cx="7" cy="6"/>
                        </a:xfrm>
                        <a:custGeom>
                          <a:avLst/>
                          <a:gdLst/>
                          <a:ahLst/>
                          <a:cxnLst>
                            <a:cxn ang="0">
                              <a:pos x="11" y="0"/>
                            </a:cxn>
                            <a:cxn ang="0">
                              <a:pos x="7" y="0"/>
                            </a:cxn>
                            <a:cxn ang="0">
                              <a:pos x="5" y="0"/>
                            </a:cxn>
                            <a:cxn ang="0">
                              <a:pos x="2" y="2"/>
                            </a:cxn>
                            <a:cxn ang="0">
                              <a:pos x="2" y="2"/>
                            </a:cxn>
                            <a:cxn ang="0">
                              <a:pos x="0" y="5"/>
                            </a:cxn>
                            <a:cxn ang="0">
                              <a:pos x="0" y="5"/>
                            </a:cxn>
                            <a:cxn ang="0">
                              <a:pos x="0" y="7"/>
                            </a:cxn>
                            <a:cxn ang="0">
                              <a:pos x="0" y="10"/>
                            </a:cxn>
                            <a:cxn ang="0">
                              <a:pos x="0" y="13"/>
                            </a:cxn>
                            <a:cxn ang="0">
                              <a:pos x="0" y="13"/>
                            </a:cxn>
                            <a:cxn ang="0">
                              <a:pos x="0" y="16"/>
                            </a:cxn>
                            <a:cxn ang="0">
                              <a:pos x="2" y="18"/>
                            </a:cxn>
                            <a:cxn ang="0">
                              <a:pos x="2" y="18"/>
                            </a:cxn>
                            <a:cxn ang="0">
                              <a:pos x="5" y="21"/>
                            </a:cxn>
                            <a:cxn ang="0">
                              <a:pos x="7" y="21"/>
                            </a:cxn>
                            <a:cxn ang="0">
                              <a:pos x="18" y="21"/>
                            </a:cxn>
                            <a:cxn ang="0">
                              <a:pos x="24" y="21"/>
                            </a:cxn>
                            <a:cxn ang="0">
                              <a:pos x="27" y="21"/>
                            </a:cxn>
                            <a:cxn ang="0">
                              <a:pos x="27" y="18"/>
                            </a:cxn>
                            <a:cxn ang="0">
                              <a:pos x="29" y="18"/>
                            </a:cxn>
                            <a:cxn ang="0">
                              <a:pos x="29" y="16"/>
                            </a:cxn>
                            <a:cxn ang="0">
                              <a:pos x="33" y="13"/>
                            </a:cxn>
                            <a:cxn ang="0">
                              <a:pos x="33" y="13"/>
                            </a:cxn>
                            <a:cxn ang="0">
                              <a:pos x="33" y="10"/>
                            </a:cxn>
                            <a:cxn ang="0">
                              <a:pos x="33" y="7"/>
                            </a:cxn>
                            <a:cxn ang="0">
                              <a:pos x="33" y="5"/>
                            </a:cxn>
                            <a:cxn ang="0">
                              <a:pos x="29" y="5"/>
                            </a:cxn>
                            <a:cxn ang="0">
                              <a:pos x="29" y="2"/>
                            </a:cxn>
                            <a:cxn ang="0">
                              <a:pos x="27" y="2"/>
                            </a:cxn>
                            <a:cxn ang="0">
                              <a:pos x="27" y="0"/>
                            </a:cxn>
                            <a:cxn ang="0">
                              <a:pos x="22" y="0"/>
                            </a:cxn>
                            <a:cxn ang="0">
                              <a:pos x="11" y="0"/>
                            </a:cxn>
                          </a:cxnLst>
                          <a:rect l="0" t="0" r="r" b="b"/>
                          <a:pathLst>
                            <a:path w="33" h="21">
                              <a:moveTo>
                                <a:pt x="11" y="0"/>
                              </a:moveTo>
                              <a:lnTo>
                                <a:pt x="7" y="0"/>
                              </a:lnTo>
                              <a:lnTo>
                                <a:pt x="5" y="0"/>
                              </a:lnTo>
                              <a:lnTo>
                                <a:pt x="2" y="2"/>
                              </a:lnTo>
                              <a:lnTo>
                                <a:pt x="2" y="2"/>
                              </a:lnTo>
                              <a:lnTo>
                                <a:pt x="0" y="5"/>
                              </a:lnTo>
                              <a:lnTo>
                                <a:pt x="0" y="5"/>
                              </a:lnTo>
                              <a:lnTo>
                                <a:pt x="0" y="7"/>
                              </a:lnTo>
                              <a:lnTo>
                                <a:pt x="0" y="10"/>
                              </a:lnTo>
                              <a:lnTo>
                                <a:pt x="0" y="13"/>
                              </a:lnTo>
                              <a:lnTo>
                                <a:pt x="0" y="13"/>
                              </a:lnTo>
                              <a:lnTo>
                                <a:pt x="0" y="16"/>
                              </a:lnTo>
                              <a:lnTo>
                                <a:pt x="2" y="18"/>
                              </a:lnTo>
                              <a:lnTo>
                                <a:pt x="2" y="18"/>
                              </a:lnTo>
                              <a:lnTo>
                                <a:pt x="5" y="21"/>
                              </a:lnTo>
                              <a:lnTo>
                                <a:pt x="7" y="21"/>
                              </a:lnTo>
                              <a:lnTo>
                                <a:pt x="18" y="21"/>
                              </a:lnTo>
                              <a:lnTo>
                                <a:pt x="24" y="21"/>
                              </a:lnTo>
                              <a:lnTo>
                                <a:pt x="27" y="21"/>
                              </a:lnTo>
                              <a:lnTo>
                                <a:pt x="27" y="18"/>
                              </a:lnTo>
                              <a:lnTo>
                                <a:pt x="29" y="18"/>
                              </a:lnTo>
                              <a:lnTo>
                                <a:pt x="29" y="16"/>
                              </a:lnTo>
                              <a:lnTo>
                                <a:pt x="33" y="13"/>
                              </a:lnTo>
                              <a:lnTo>
                                <a:pt x="33" y="13"/>
                              </a:lnTo>
                              <a:lnTo>
                                <a:pt x="33" y="10"/>
                              </a:lnTo>
                              <a:lnTo>
                                <a:pt x="33" y="7"/>
                              </a:lnTo>
                              <a:lnTo>
                                <a:pt x="33" y="5"/>
                              </a:lnTo>
                              <a:lnTo>
                                <a:pt x="29" y="5"/>
                              </a:lnTo>
                              <a:lnTo>
                                <a:pt x="29" y="2"/>
                              </a:lnTo>
                              <a:lnTo>
                                <a:pt x="27"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7" name="Line 435"/>
                        <p:cNvSpPr>
                          <a:spLocks noChangeShapeType="1"/>
                        </p:cNvSpPr>
                        <p:nvPr/>
                      </p:nvSpPr>
                      <p:spPr bwMode="auto">
                        <a:xfrm>
                          <a:off x="1746" y="29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8" name="Freeform 436"/>
                        <p:cNvSpPr>
                          <a:spLocks/>
                        </p:cNvSpPr>
                        <p:nvPr/>
                      </p:nvSpPr>
                      <p:spPr bwMode="auto">
                        <a:xfrm>
                          <a:off x="1746" y="2917"/>
                          <a:ext cx="4" cy="1"/>
                        </a:xfrm>
                        <a:custGeom>
                          <a:avLst/>
                          <a:gdLst/>
                          <a:ahLst/>
                          <a:cxnLst>
                            <a:cxn ang="0">
                              <a:pos x="0" y="29"/>
                            </a:cxn>
                            <a:cxn ang="0">
                              <a:pos x="0" y="32"/>
                            </a:cxn>
                            <a:cxn ang="0">
                              <a:pos x="0" y="32"/>
                            </a:cxn>
                            <a:cxn ang="0">
                              <a:pos x="2" y="35"/>
                            </a:cxn>
                            <a:cxn ang="0">
                              <a:pos x="2" y="37"/>
                            </a:cxn>
                            <a:cxn ang="0">
                              <a:pos x="5" y="37"/>
                            </a:cxn>
                            <a:cxn ang="0">
                              <a:pos x="7" y="40"/>
                            </a:cxn>
                            <a:cxn ang="0">
                              <a:pos x="7" y="40"/>
                            </a:cxn>
                            <a:cxn ang="0">
                              <a:pos x="11" y="40"/>
                            </a:cxn>
                            <a:cxn ang="0">
                              <a:pos x="13" y="40"/>
                            </a:cxn>
                            <a:cxn ang="0">
                              <a:pos x="16" y="40"/>
                            </a:cxn>
                            <a:cxn ang="0">
                              <a:pos x="16" y="37"/>
                            </a:cxn>
                            <a:cxn ang="0">
                              <a:pos x="18" y="37"/>
                            </a:cxn>
                            <a:cxn ang="0">
                              <a:pos x="18" y="35"/>
                            </a:cxn>
                            <a:cxn ang="0">
                              <a:pos x="22" y="32"/>
                            </a:cxn>
                            <a:cxn ang="0">
                              <a:pos x="22" y="32"/>
                            </a:cxn>
                            <a:cxn ang="0">
                              <a:pos x="22" y="13"/>
                            </a:cxn>
                            <a:cxn ang="0">
                              <a:pos x="22" y="8"/>
                            </a:cxn>
                            <a:cxn ang="0">
                              <a:pos x="22" y="5"/>
                            </a:cxn>
                            <a:cxn ang="0">
                              <a:pos x="18" y="2"/>
                            </a:cxn>
                            <a:cxn ang="0">
                              <a:pos x="18" y="2"/>
                            </a:cxn>
                            <a:cxn ang="0">
                              <a:pos x="16" y="0"/>
                            </a:cxn>
                            <a:cxn ang="0">
                              <a:pos x="16" y="0"/>
                            </a:cxn>
                            <a:cxn ang="0">
                              <a:pos x="13" y="0"/>
                            </a:cxn>
                            <a:cxn ang="0">
                              <a:pos x="11" y="0"/>
                            </a:cxn>
                            <a:cxn ang="0">
                              <a:pos x="7" y="0"/>
                            </a:cxn>
                            <a:cxn ang="0">
                              <a:pos x="7" y="0"/>
                            </a:cxn>
                            <a:cxn ang="0">
                              <a:pos x="5" y="0"/>
                            </a:cxn>
                            <a:cxn ang="0">
                              <a:pos x="2" y="2"/>
                            </a:cxn>
                            <a:cxn ang="0">
                              <a:pos x="2" y="2"/>
                            </a:cxn>
                            <a:cxn ang="0">
                              <a:pos x="0" y="5"/>
                            </a:cxn>
                            <a:cxn ang="0">
                              <a:pos x="0" y="11"/>
                            </a:cxn>
                            <a:cxn ang="0">
                              <a:pos x="0" y="29"/>
                            </a:cxn>
                          </a:cxnLst>
                          <a:rect l="0" t="0" r="r" b="b"/>
                          <a:pathLst>
                            <a:path w="22" h="40">
                              <a:moveTo>
                                <a:pt x="0" y="29"/>
                              </a:moveTo>
                              <a:lnTo>
                                <a:pt x="0" y="32"/>
                              </a:lnTo>
                              <a:lnTo>
                                <a:pt x="0" y="32"/>
                              </a:lnTo>
                              <a:lnTo>
                                <a:pt x="2" y="35"/>
                              </a:lnTo>
                              <a:lnTo>
                                <a:pt x="2" y="37"/>
                              </a:lnTo>
                              <a:lnTo>
                                <a:pt x="5" y="37"/>
                              </a:lnTo>
                              <a:lnTo>
                                <a:pt x="7" y="40"/>
                              </a:lnTo>
                              <a:lnTo>
                                <a:pt x="7" y="40"/>
                              </a:lnTo>
                              <a:lnTo>
                                <a:pt x="11" y="40"/>
                              </a:lnTo>
                              <a:lnTo>
                                <a:pt x="13" y="40"/>
                              </a:lnTo>
                              <a:lnTo>
                                <a:pt x="16" y="40"/>
                              </a:lnTo>
                              <a:lnTo>
                                <a:pt x="16" y="37"/>
                              </a:lnTo>
                              <a:lnTo>
                                <a:pt x="18" y="37"/>
                              </a:lnTo>
                              <a:lnTo>
                                <a:pt x="18" y="35"/>
                              </a:lnTo>
                              <a:lnTo>
                                <a:pt x="22" y="32"/>
                              </a:lnTo>
                              <a:lnTo>
                                <a:pt x="22" y="32"/>
                              </a:lnTo>
                              <a:lnTo>
                                <a:pt x="22" y="13"/>
                              </a:lnTo>
                              <a:lnTo>
                                <a:pt x="22" y="8"/>
                              </a:lnTo>
                              <a:lnTo>
                                <a:pt x="22" y="5"/>
                              </a:lnTo>
                              <a:lnTo>
                                <a:pt x="18" y="2"/>
                              </a:lnTo>
                              <a:lnTo>
                                <a:pt x="18" y="2"/>
                              </a:lnTo>
                              <a:lnTo>
                                <a:pt x="16" y="0"/>
                              </a:lnTo>
                              <a:lnTo>
                                <a:pt x="16" y="0"/>
                              </a:lnTo>
                              <a:lnTo>
                                <a:pt x="13" y="0"/>
                              </a:lnTo>
                              <a:lnTo>
                                <a:pt x="11" y="0"/>
                              </a:lnTo>
                              <a:lnTo>
                                <a:pt x="7" y="0"/>
                              </a:lnTo>
                              <a:lnTo>
                                <a:pt x="7" y="0"/>
                              </a:lnTo>
                              <a:lnTo>
                                <a:pt x="5" y="0"/>
                              </a:lnTo>
                              <a:lnTo>
                                <a:pt x="2" y="2"/>
                              </a:lnTo>
                              <a:lnTo>
                                <a:pt x="2"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29" name="Line 437"/>
                        <p:cNvSpPr>
                          <a:spLocks noChangeShapeType="1"/>
                        </p:cNvSpPr>
                        <p:nvPr/>
                      </p:nvSpPr>
                      <p:spPr bwMode="auto">
                        <a:xfrm>
                          <a:off x="1749" y="291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0" name="Freeform 438"/>
                        <p:cNvSpPr>
                          <a:spLocks/>
                        </p:cNvSpPr>
                        <p:nvPr/>
                      </p:nvSpPr>
                      <p:spPr bwMode="auto">
                        <a:xfrm>
                          <a:off x="1746" y="2917"/>
                          <a:ext cx="15" cy="0"/>
                        </a:xfrm>
                        <a:custGeom>
                          <a:avLst/>
                          <a:gdLst/>
                          <a:ahLst/>
                          <a:cxnLst>
                            <a:cxn ang="0">
                              <a:pos x="11" y="0"/>
                            </a:cxn>
                            <a:cxn ang="0">
                              <a:pos x="7" y="0"/>
                            </a:cxn>
                            <a:cxn ang="0">
                              <a:pos x="7" y="0"/>
                            </a:cxn>
                            <a:cxn ang="0">
                              <a:pos x="5" y="0"/>
                            </a:cxn>
                            <a:cxn ang="0">
                              <a:pos x="2" y="2"/>
                            </a:cxn>
                            <a:cxn ang="0">
                              <a:pos x="2" y="2"/>
                            </a:cxn>
                            <a:cxn ang="0">
                              <a:pos x="0" y="5"/>
                            </a:cxn>
                            <a:cxn ang="0">
                              <a:pos x="0" y="8"/>
                            </a:cxn>
                            <a:cxn ang="0">
                              <a:pos x="0" y="11"/>
                            </a:cxn>
                            <a:cxn ang="0">
                              <a:pos x="0" y="11"/>
                            </a:cxn>
                            <a:cxn ang="0">
                              <a:pos x="0" y="13"/>
                            </a:cxn>
                            <a:cxn ang="0">
                              <a:pos x="2" y="16"/>
                            </a:cxn>
                            <a:cxn ang="0">
                              <a:pos x="2" y="16"/>
                            </a:cxn>
                            <a:cxn ang="0">
                              <a:pos x="5" y="19"/>
                            </a:cxn>
                            <a:cxn ang="0">
                              <a:pos x="7" y="19"/>
                            </a:cxn>
                            <a:cxn ang="0">
                              <a:pos x="7" y="19"/>
                            </a:cxn>
                            <a:cxn ang="0">
                              <a:pos x="43" y="19"/>
                            </a:cxn>
                            <a:cxn ang="0">
                              <a:pos x="48" y="19"/>
                            </a:cxn>
                            <a:cxn ang="0">
                              <a:pos x="51" y="19"/>
                            </a:cxn>
                            <a:cxn ang="0">
                              <a:pos x="53" y="19"/>
                            </a:cxn>
                            <a:cxn ang="0">
                              <a:pos x="56" y="16"/>
                            </a:cxn>
                            <a:cxn ang="0">
                              <a:pos x="56" y="16"/>
                            </a:cxn>
                            <a:cxn ang="0">
                              <a:pos x="56" y="13"/>
                            </a:cxn>
                            <a:cxn ang="0">
                              <a:pos x="59" y="11"/>
                            </a:cxn>
                            <a:cxn ang="0">
                              <a:pos x="59" y="11"/>
                            </a:cxn>
                            <a:cxn ang="0">
                              <a:pos x="59" y="8"/>
                            </a:cxn>
                            <a:cxn ang="0">
                              <a:pos x="56" y="5"/>
                            </a:cxn>
                            <a:cxn ang="0">
                              <a:pos x="56" y="2"/>
                            </a:cxn>
                            <a:cxn ang="0">
                              <a:pos x="56" y="2"/>
                            </a:cxn>
                            <a:cxn ang="0">
                              <a:pos x="53" y="0"/>
                            </a:cxn>
                            <a:cxn ang="0">
                              <a:pos x="51" y="0"/>
                            </a:cxn>
                            <a:cxn ang="0">
                              <a:pos x="46" y="0"/>
                            </a:cxn>
                            <a:cxn ang="0">
                              <a:pos x="11" y="0"/>
                            </a:cxn>
                          </a:cxnLst>
                          <a:rect l="0" t="0" r="r" b="b"/>
                          <a:pathLst>
                            <a:path w="59" h="19">
                              <a:moveTo>
                                <a:pt x="11" y="0"/>
                              </a:moveTo>
                              <a:lnTo>
                                <a:pt x="7" y="0"/>
                              </a:lnTo>
                              <a:lnTo>
                                <a:pt x="7" y="0"/>
                              </a:lnTo>
                              <a:lnTo>
                                <a:pt x="5" y="0"/>
                              </a:lnTo>
                              <a:lnTo>
                                <a:pt x="2" y="2"/>
                              </a:lnTo>
                              <a:lnTo>
                                <a:pt x="2" y="2"/>
                              </a:lnTo>
                              <a:lnTo>
                                <a:pt x="0" y="5"/>
                              </a:lnTo>
                              <a:lnTo>
                                <a:pt x="0" y="8"/>
                              </a:lnTo>
                              <a:lnTo>
                                <a:pt x="0" y="11"/>
                              </a:lnTo>
                              <a:lnTo>
                                <a:pt x="0" y="11"/>
                              </a:lnTo>
                              <a:lnTo>
                                <a:pt x="0" y="13"/>
                              </a:lnTo>
                              <a:lnTo>
                                <a:pt x="2" y="16"/>
                              </a:lnTo>
                              <a:lnTo>
                                <a:pt x="2" y="16"/>
                              </a:lnTo>
                              <a:lnTo>
                                <a:pt x="5" y="19"/>
                              </a:lnTo>
                              <a:lnTo>
                                <a:pt x="7" y="19"/>
                              </a:lnTo>
                              <a:lnTo>
                                <a:pt x="7" y="19"/>
                              </a:lnTo>
                              <a:lnTo>
                                <a:pt x="43" y="19"/>
                              </a:lnTo>
                              <a:lnTo>
                                <a:pt x="48" y="19"/>
                              </a:lnTo>
                              <a:lnTo>
                                <a:pt x="51" y="19"/>
                              </a:lnTo>
                              <a:lnTo>
                                <a:pt x="53" y="19"/>
                              </a:lnTo>
                              <a:lnTo>
                                <a:pt x="56" y="16"/>
                              </a:lnTo>
                              <a:lnTo>
                                <a:pt x="56" y="16"/>
                              </a:lnTo>
                              <a:lnTo>
                                <a:pt x="56" y="13"/>
                              </a:lnTo>
                              <a:lnTo>
                                <a:pt x="59" y="11"/>
                              </a:lnTo>
                              <a:lnTo>
                                <a:pt x="59" y="11"/>
                              </a:lnTo>
                              <a:lnTo>
                                <a:pt x="59" y="8"/>
                              </a:lnTo>
                              <a:lnTo>
                                <a:pt x="56" y="5"/>
                              </a:lnTo>
                              <a:lnTo>
                                <a:pt x="56" y="2"/>
                              </a:lnTo>
                              <a:lnTo>
                                <a:pt x="56" y="2"/>
                              </a:lnTo>
                              <a:lnTo>
                                <a:pt x="53"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1" name="Line 439"/>
                        <p:cNvSpPr>
                          <a:spLocks noChangeShapeType="1"/>
                        </p:cNvSpPr>
                        <p:nvPr/>
                      </p:nvSpPr>
                      <p:spPr bwMode="auto">
                        <a:xfrm>
                          <a:off x="1756" y="29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2" name="Freeform 440"/>
                        <p:cNvSpPr>
                          <a:spLocks/>
                        </p:cNvSpPr>
                        <p:nvPr/>
                      </p:nvSpPr>
                      <p:spPr bwMode="auto">
                        <a:xfrm>
                          <a:off x="1756" y="2912"/>
                          <a:ext cx="5" cy="5"/>
                        </a:xfrm>
                        <a:custGeom>
                          <a:avLst/>
                          <a:gdLst/>
                          <a:ahLst/>
                          <a:cxnLst>
                            <a:cxn ang="0">
                              <a:pos x="0" y="33"/>
                            </a:cxn>
                            <a:cxn ang="0">
                              <a:pos x="0" y="33"/>
                            </a:cxn>
                            <a:cxn ang="0">
                              <a:pos x="0" y="35"/>
                            </a:cxn>
                            <a:cxn ang="0">
                              <a:pos x="0" y="38"/>
                            </a:cxn>
                            <a:cxn ang="0">
                              <a:pos x="2" y="38"/>
                            </a:cxn>
                            <a:cxn ang="0">
                              <a:pos x="2" y="41"/>
                            </a:cxn>
                            <a:cxn ang="0">
                              <a:pos x="5" y="41"/>
                            </a:cxn>
                            <a:cxn ang="0">
                              <a:pos x="8" y="41"/>
                            </a:cxn>
                            <a:cxn ang="0">
                              <a:pos x="10" y="43"/>
                            </a:cxn>
                            <a:cxn ang="0">
                              <a:pos x="10" y="41"/>
                            </a:cxn>
                            <a:cxn ang="0">
                              <a:pos x="13" y="41"/>
                            </a:cxn>
                            <a:cxn ang="0">
                              <a:pos x="15" y="41"/>
                            </a:cxn>
                            <a:cxn ang="0">
                              <a:pos x="18" y="38"/>
                            </a:cxn>
                            <a:cxn ang="0">
                              <a:pos x="18" y="38"/>
                            </a:cxn>
                            <a:cxn ang="0">
                              <a:pos x="18" y="35"/>
                            </a:cxn>
                            <a:cxn ang="0">
                              <a:pos x="21" y="33"/>
                            </a:cxn>
                            <a:cxn ang="0">
                              <a:pos x="21" y="13"/>
                            </a:cxn>
                            <a:cxn ang="0">
                              <a:pos x="21" y="8"/>
                            </a:cxn>
                            <a:cxn ang="0">
                              <a:pos x="18" y="8"/>
                            </a:cxn>
                            <a:cxn ang="0">
                              <a:pos x="18" y="6"/>
                            </a:cxn>
                            <a:cxn ang="0">
                              <a:pos x="18" y="2"/>
                            </a:cxn>
                            <a:cxn ang="0">
                              <a:pos x="15" y="2"/>
                            </a:cxn>
                            <a:cxn ang="0">
                              <a:pos x="13" y="0"/>
                            </a:cxn>
                            <a:cxn ang="0">
                              <a:pos x="10" y="0"/>
                            </a:cxn>
                            <a:cxn ang="0">
                              <a:pos x="10" y="0"/>
                            </a:cxn>
                            <a:cxn ang="0">
                              <a:pos x="8" y="0"/>
                            </a:cxn>
                            <a:cxn ang="0">
                              <a:pos x="5" y="0"/>
                            </a:cxn>
                            <a:cxn ang="0">
                              <a:pos x="2" y="2"/>
                            </a:cxn>
                            <a:cxn ang="0">
                              <a:pos x="2" y="2"/>
                            </a:cxn>
                            <a:cxn ang="0">
                              <a:pos x="0" y="6"/>
                            </a:cxn>
                            <a:cxn ang="0">
                              <a:pos x="0" y="8"/>
                            </a:cxn>
                            <a:cxn ang="0">
                              <a:pos x="0" y="13"/>
                            </a:cxn>
                            <a:cxn ang="0">
                              <a:pos x="0" y="33"/>
                            </a:cxn>
                          </a:cxnLst>
                          <a:rect l="0" t="0" r="r" b="b"/>
                          <a:pathLst>
                            <a:path w="21" h="43">
                              <a:moveTo>
                                <a:pt x="0" y="33"/>
                              </a:moveTo>
                              <a:lnTo>
                                <a:pt x="0" y="33"/>
                              </a:lnTo>
                              <a:lnTo>
                                <a:pt x="0" y="35"/>
                              </a:lnTo>
                              <a:lnTo>
                                <a:pt x="0" y="38"/>
                              </a:lnTo>
                              <a:lnTo>
                                <a:pt x="2" y="38"/>
                              </a:lnTo>
                              <a:lnTo>
                                <a:pt x="2" y="41"/>
                              </a:lnTo>
                              <a:lnTo>
                                <a:pt x="5" y="41"/>
                              </a:lnTo>
                              <a:lnTo>
                                <a:pt x="8" y="41"/>
                              </a:lnTo>
                              <a:lnTo>
                                <a:pt x="10" y="43"/>
                              </a:lnTo>
                              <a:lnTo>
                                <a:pt x="10" y="41"/>
                              </a:lnTo>
                              <a:lnTo>
                                <a:pt x="13" y="41"/>
                              </a:lnTo>
                              <a:lnTo>
                                <a:pt x="15" y="41"/>
                              </a:lnTo>
                              <a:lnTo>
                                <a:pt x="18" y="38"/>
                              </a:lnTo>
                              <a:lnTo>
                                <a:pt x="18" y="38"/>
                              </a:lnTo>
                              <a:lnTo>
                                <a:pt x="18" y="35"/>
                              </a:lnTo>
                              <a:lnTo>
                                <a:pt x="21" y="33"/>
                              </a:lnTo>
                              <a:lnTo>
                                <a:pt x="21" y="13"/>
                              </a:lnTo>
                              <a:lnTo>
                                <a:pt x="21" y="8"/>
                              </a:lnTo>
                              <a:lnTo>
                                <a:pt x="18" y="8"/>
                              </a:lnTo>
                              <a:lnTo>
                                <a:pt x="18" y="6"/>
                              </a:lnTo>
                              <a:lnTo>
                                <a:pt x="18" y="2"/>
                              </a:lnTo>
                              <a:lnTo>
                                <a:pt x="15" y="2"/>
                              </a:lnTo>
                              <a:lnTo>
                                <a:pt x="13" y="0"/>
                              </a:lnTo>
                              <a:lnTo>
                                <a:pt x="10" y="0"/>
                              </a:lnTo>
                              <a:lnTo>
                                <a:pt x="10" y="0"/>
                              </a:lnTo>
                              <a:lnTo>
                                <a:pt x="8" y="0"/>
                              </a:lnTo>
                              <a:lnTo>
                                <a:pt x="5" y="0"/>
                              </a:lnTo>
                              <a:lnTo>
                                <a:pt x="2" y="2"/>
                              </a:lnTo>
                              <a:lnTo>
                                <a:pt x="2" y="2"/>
                              </a:lnTo>
                              <a:lnTo>
                                <a:pt x="0"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3" name="Line 441"/>
                        <p:cNvSpPr>
                          <a:spLocks noChangeShapeType="1"/>
                        </p:cNvSpPr>
                        <p:nvPr/>
                      </p:nvSpPr>
                      <p:spPr bwMode="auto">
                        <a:xfrm>
                          <a:off x="1758" y="29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4" name="Freeform 442"/>
                        <p:cNvSpPr>
                          <a:spLocks/>
                        </p:cNvSpPr>
                        <p:nvPr/>
                      </p:nvSpPr>
                      <p:spPr bwMode="auto">
                        <a:xfrm>
                          <a:off x="1756" y="2912"/>
                          <a:ext cx="8" cy="5"/>
                        </a:xfrm>
                        <a:custGeom>
                          <a:avLst/>
                          <a:gdLst/>
                          <a:ahLst/>
                          <a:cxnLst>
                            <a:cxn ang="0">
                              <a:pos x="10" y="0"/>
                            </a:cxn>
                            <a:cxn ang="0">
                              <a:pos x="8" y="0"/>
                            </a:cxn>
                            <a:cxn ang="0">
                              <a:pos x="5" y="0"/>
                            </a:cxn>
                            <a:cxn ang="0">
                              <a:pos x="2" y="2"/>
                            </a:cxn>
                            <a:cxn ang="0">
                              <a:pos x="2" y="2"/>
                            </a:cxn>
                            <a:cxn ang="0">
                              <a:pos x="0" y="6"/>
                            </a:cxn>
                            <a:cxn ang="0">
                              <a:pos x="0" y="8"/>
                            </a:cxn>
                            <a:cxn ang="0">
                              <a:pos x="0" y="8"/>
                            </a:cxn>
                            <a:cxn ang="0">
                              <a:pos x="0" y="11"/>
                            </a:cxn>
                            <a:cxn ang="0">
                              <a:pos x="0" y="13"/>
                            </a:cxn>
                            <a:cxn ang="0">
                              <a:pos x="0" y="17"/>
                            </a:cxn>
                            <a:cxn ang="0">
                              <a:pos x="0" y="17"/>
                            </a:cxn>
                            <a:cxn ang="0">
                              <a:pos x="2" y="19"/>
                            </a:cxn>
                            <a:cxn ang="0">
                              <a:pos x="2" y="22"/>
                            </a:cxn>
                            <a:cxn ang="0">
                              <a:pos x="5" y="22"/>
                            </a:cxn>
                            <a:cxn ang="0">
                              <a:pos x="8" y="22"/>
                            </a:cxn>
                            <a:cxn ang="0">
                              <a:pos x="18" y="22"/>
                            </a:cxn>
                            <a:cxn ang="0">
                              <a:pos x="24" y="22"/>
                            </a:cxn>
                            <a:cxn ang="0">
                              <a:pos x="26" y="22"/>
                            </a:cxn>
                            <a:cxn ang="0">
                              <a:pos x="26" y="22"/>
                            </a:cxn>
                            <a:cxn ang="0">
                              <a:pos x="29" y="19"/>
                            </a:cxn>
                            <a:cxn ang="0">
                              <a:pos x="32" y="17"/>
                            </a:cxn>
                            <a:cxn ang="0">
                              <a:pos x="32" y="17"/>
                            </a:cxn>
                            <a:cxn ang="0">
                              <a:pos x="32" y="13"/>
                            </a:cxn>
                            <a:cxn ang="0">
                              <a:pos x="32" y="11"/>
                            </a:cxn>
                            <a:cxn ang="0">
                              <a:pos x="32" y="8"/>
                            </a:cxn>
                            <a:cxn ang="0">
                              <a:pos x="32" y="8"/>
                            </a:cxn>
                            <a:cxn ang="0">
                              <a:pos x="32" y="6"/>
                            </a:cxn>
                            <a:cxn ang="0">
                              <a:pos x="29" y="2"/>
                            </a:cxn>
                            <a:cxn ang="0">
                              <a:pos x="26" y="2"/>
                            </a:cxn>
                            <a:cxn ang="0">
                              <a:pos x="26" y="0"/>
                            </a:cxn>
                            <a:cxn ang="0">
                              <a:pos x="21" y="0"/>
                            </a:cxn>
                            <a:cxn ang="0">
                              <a:pos x="10" y="0"/>
                            </a:cxn>
                          </a:cxnLst>
                          <a:rect l="0" t="0" r="r" b="b"/>
                          <a:pathLst>
                            <a:path w="32" h="22">
                              <a:moveTo>
                                <a:pt x="10" y="0"/>
                              </a:moveTo>
                              <a:lnTo>
                                <a:pt x="8" y="0"/>
                              </a:lnTo>
                              <a:lnTo>
                                <a:pt x="5" y="0"/>
                              </a:lnTo>
                              <a:lnTo>
                                <a:pt x="2" y="2"/>
                              </a:lnTo>
                              <a:lnTo>
                                <a:pt x="2" y="2"/>
                              </a:lnTo>
                              <a:lnTo>
                                <a:pt x="0" y="6"/>
                              </a:lnTo>
                              <a:lnTo>
                                <a:pt x="0" y="8"/>
                              </a:lnTo>
                              <a:lnTo>
                                <a:pt x="0" y="8"/>
                              </a:lnTo>
                              <a:lnTo>
                                <a:pt x="0" y="11"/>
                              </a:lnTo>
                              <a:lnTo>
                                <a:pt x="0" y="13"/>
                              </a:lnTo>
                              <a:lnTo>
                                <a:pt x="0" y="17"/>
                              </a:lnTo>
                              <a:lnTo>
                                <a:pt x="0" y="17"/>
                              </a:lnTo>
                              <a:lnTo>
                                <a:pt x="2" y="19"/>
                              </a:lnTo>
                              <a:lnTo>
                                <a:pt x="2" y="22"/>
                              </a:lnTo>
                              <a:lnTo>
                                <a:pt x="5" y="22"/>
                              </a:lnTo>
                              <a:lnTo>
                                <a:pt x="8" y="22"/>
                              </a:lnTo>
                              <a:lnTo>
                                <a:pt x="18" y="22"/>
                              </a:lnTo>
                              <a:lnTo>
                                <a:pt x="24" y="22"/>
                              </a:lnTo>
                              <a:lnTo>
                                <a:pt x="26" y="22"/>
                              </a:lnTo>
                              <a:lnTo>
                                <a:pt x="26" y="22"/>
                              </a:lnTo>
                              <a:lnTo>
                                <a:pt x="29" y="19"/>
                              </a:lnTo>
                              <a:lnTo>
                                <a:pt x="32" y="17"/>
                              </a:lnTo>
                              <a:lnTo>
                                <a:pt x="32" y="17"/>
                              </a:lnTo>
                              <a:lnTo>
                                <a:pt x="32" y="13"/>
                              </a:lnTo>
                              <a:lnTo>
                                <a:pt x="32" y="11"/>
                              </a:lnTo>
                              <a:lnTo>
                                <a:pt x="32" y="8"/>
                              </a:lnTo>
                              <a:lnTo>
                                <a:pt x="32" y="8"/>
                              </a:lnTo>
                              <a:lnTo>
                                <a:pt x="32" y="6"/>
                              </a:lnTo>
                              <a:lnTo>
                                <a:pt x="29" y="2"/>
                              </a:lnTo>
                              <a:lnTo>
                                <a:pt x="26" y="2"/>
                              </a:lnTo>
                              <a:lnTo>
                                <a:pt x="26"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5" name="Line 443"/>
                        <p:cNvSpPr>
                          <a:spLocks noChangeShapeType="1"/>
                        </p:cNvSpPr>
                        <p:nvPr/>
                      </p:nvSpPr>
                      <p:spPr bwMode="auto">
                        <a:xfrm>
                          <a:off x="1758" y="29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6" name="Freeform 444"/>
                        <p:cNvSpPr>
                          <a:spLocks/>
                        </p:cNvSpPr>
                        <p:nvPr/>
                      </p:nvSpPr>
                      <p:spPr bwMode="auto">
                        <a:xfrm>
                          <a:off x="1758" y="2907"/>
                          <a:ext cx="6" cy="10"/>
                        </a:xfrm>
                        <a:custGeom>
                          <a:avLst/>
                          <a:gdLst/>
                          <a:ahLst/>
                          <a:cxnLst>
                            <a:cxn ang="0">
                              <a:pos x="0" y="30"/>
                            </a:cxn>
                            <a:cxn ang="0">
                              <a:pos x="0" y="32"/>
                            </a:cxn>
                            <a:cxn ang="0">
                              <a:pos x="3" y="36"/>
                            </a:cxn>
                            <a:cxn ang="0">
                              <a:pos x="3" y="36"/>
                            </a:cxn>
                            <a:cxn ang="0">
                              <a:pos x="3" y="38"/>
                            </a:cxn>
                            <a:cxn ang="0">
                              <a:pos x="5" y="41"/>
                            </a:cxn>
                            <a:cxn ang="0">
                              <a:pos x="8" y="41"/>
                            </a:cxn>
                            <a:cxn ang="0">
                              <a:pos x="8" y="41"/>
                            </a:cxn>
                            <a:cxn ang="0">
                              <a:pos x="11" y="41"/>
                            </a:cxn>
                            <a:cxn ang="0">
                              <a:pos x="14" y="41"/>
                            </a:cxn>
                            <a:cxn ang="0">
                              <a:pos x="16" y="41"/>
                            </a:cxn>
                            <a:cxn ang="0">
                              <a:pos x="16" y="41"/>
                            </a:cxn>
                            <a:cxn ang="0">
                              <a:pos x="19" y="38"/>
                            </a:cxn>
                            <a:cxn ang="0">
                              <a:pos x="22" y="36"/>
                            </a:cxn>
                            <a:cxn ang="0">
                              <a:pos x="22" y="36"/>
                            </a:cxn>
                            <a:cxn ang="0">
                              <a:pos x="22" y="32"/>
                            </a:cxn>
                            <a:cxn ang="0">
                              <a:pos x="22" y="14"/>
                            </a:cxn>
                            <a:cxn ang="0">
                              <a:pos x="22" y="8"/>
                            </a:cxn>
                            <a:cxn ang="0">
                              <a:pos x="22" y="5"/>
                            </a:cxn>
                            <a:cxn ang="0">
                              <a:pos x="22" y="5"/>
                            </a:cxn>
                            <a:cxn ang="0">
                              <a:pos x="19" y="3"/>
                            </a:cxn>
                            <a:cxn ang="0">
                              <a:pos x="16" y="0"/>
                            </a:cxn>
                            <a:cxn ang="0">
                              <a:pos x="16" y="0"/>
                            </a:cxn>
                            <a:cxn ang="0">
                              <a:pos x="14" y="0"/>
                            </a:cxn>
                            <a:cxn ang="0">
                              <a:pos x="11" y="0"/>
                            </a:cxn>
                            <a:cxn ang="0">
                              <a:pos x="8" y="0"/>
                            </a:cxn>
                            <a:cxn ang="0">
                              <a:pos x="8" y="0"/>
                            </a:cxn>
                            <a:cxn ang="0">
                              <a:pos x="5" y="0"/>
                            </a:cxn>
                            <a:cxn ang="0">
                              <a:pos x="3" y="3"/>
                            </a:cxn>
                            <a:cxn ang="0">
                              <a:pos x="3" y="5"/>
                            </a:cxn>
                            <a:cxn ang="0">
                              <a:pos x="3" y="5"/>
                            </a:cxn>
                            <a:cxn ang="0">
                              <a:pos x="0" y="10"/>
                            </a:cxn>
                            <a:cxn ang="0">
                              <a:pos x="0" y="30"/>
                            </a:cxn>
                          </a:cxnLst>
                          <a:rect l="0" t="0" r="r" b="b"/>
                          <a:pathLst>
                            <a:path w="22" h="41">
                              <a:moveTo>
                                <a:pt x="0" y="30"/>
                              </a:moveTo>
                              <a:lnTo>
                                <a:pt x="0" y="32"/>
                              </a:lnTo>
                              <a:lnTo>
                                <a:pt x="3" y="36"/>
                              </a:lnTo>
                              <a:lnTo>
                                <a:pt x="3" y="36"/>
                              </a:lnTo>
                              <a:lnTo>
                                <a:pt x="3" y="38"/>
                              </a:lnTo>
                              <a:lnTo>
                                <a:pt x="5" y="41"/>
                              </a:lnTo>
                              <a:lnTo>
                                <a:pt x="8" y="41"/>
                              </a:lnTo>
                              <a:lnTo>
                                <a:pt x="8" y="41"/>
                              </a:lnTo>
                              <a:lnTo>
                                <a:pt x="11" y="41"/>
                              </a:lnTo>
                              <a:lnTo>
                                <a:pt x="14" y="41"/>
                              </a:lnTo>
                              <a:lnTo>
                                <a:pt x="16" y="41"/>
                              </a:lnTo>
                              <a:lnTo>
                                <a:pt x="16" y="41"/>
                              </a:lnTo>
                              <a:lnTo>
                                <a:pt x="19" y="38"/>
                              </a:lnTo>
                              <a:lnTo>
                                <a:pt x="22" y="36"/>
                              </a:lnTo>
                              <a:lnTo>
                                <a:pt x="22" y="36"/>
                              </a:lnTo>
                              <a:lnTo>
                                <a:pt x="22" y="32"/>
                              </a:lnTo>
                              <a:lnTo>
                                <a:pt x="22" y="14"/>
                              </a:lnTo>
                              <a:lnTo>
                                <a:pt x="22" y="8"/>
                              </a:lnTo>
                              <a:lnTo>
                                <a:pt x="22" y="5"/>
                              </a:lnTo>
                              <a:lnTo>
                                <a:pt x="22" y="5"/>
                              </a:lnTo>
                              <a:lnTo>
                                <a:pt x="19" y="3"/>
                              </a:lnTo>
                              <a:lnTo>
                                <a:pt x="16" y="0"/>
                              </a:lnTo>
                              <a:lnTo>
                                <a:pt x="16" y="0"/>
                              </a:lnTo>
                              <a:lnTo>
                                <a:pt x="14" y="0"/>
                              </a:lnTo>
                              <a:lnTo>
                                <a:pt x="11" y="0"/>
                              </a:lnTo>
                              <a:lnTo>
                                <a:pt x="8" y="0"/>
                              </a:lnTo>
                              <a:lnTo>
                                <a:pt x="8" y="0"/>
                              </a:lnTo>
                              <a:lnTo>
                                <a:pt x="5" y="0"/>
                              </a:lnTo>
                              <a:lnTo>
                                <a:pt x="3" y="3"/>
                              </a:lnTo>
                              <a:lnTo>
                                <a:pt x="3" y="5"/>
                              </a:lnTo>
                              <a:lnTo>
                                <a:pt x="3" y="5"/>
                              </a:lnTo>
                              <a:lnTo>
                                <a:pt x="0" y="10"/>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7" name="Line 445"/>
                        <p:cNvSpPr>
                          <a:spLocks noChangeShapeType="1"/>
                        </p:cNvSpPr>
                        <p:nvPr/>
                      </p:nvSpPr>
                      <p:spPr bwMode="auto">
                        <a:xfrm>
                          <a:off x="1761" y="29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8" name="Freeform 446"/>
                        <p:cNvSpPr>
                          <a:spLocks/>
                        </p:cNvSpPr>
                        <p:nvPr/>
                      </p:nvSpPr>
                      <p:spPr bwMode="auto">
                        <a:xfrm>
                          <a:off x="1758" y="2907"/>
                          <a:ext cx="21" cy="6"/>
                        </a:xfrm>
                        <a:custGeom>
                          <a:avLst/>
                          <a:gdLst/>
                          <a:ahLst/>
                          <a:cxnLst>
                            <a:cxn ang="0">
                              <a:pos x="11" y="0"/>
                            </a:cxn>
                            <a:cxn ang="0">
                              <a:pos x="8" y="0"/>
                            </a:cxn>
                            <a:cxn ang="0">
                              <a:pos x="8" y="0"/>
                            </a:cxn>
                            <a:cxn ang="0">
                              <a:pos x="5" y="0"/>
                            </a:cxn>
                            <a:cxn ang="0">
                              <a:pos x="3" y="3"/>
                            </a:cxn>
                            <a:cxn ang="0">
                              <a:pos x="3" y="5"/>
                            </a:cxn>
                            <a:cxn ang="0">
                              <a:pos x="3" y="5"/>
                            </a:cxn>
                            <a:cxn ang="0">
                              <a:pos x="0" y="8"/>
                            </a:cxn>
                            <a:cxn ang="0">
                              <a:pos x="0" y="10"/>
                            </a:cxn>
                            <a:cxn ang="0">
                              <a:pos x="0" y="14"/>
                            </a:cxn>
                            <a:cxn ang="0">
                              <a:pos x="3" y="14"/>
                            </a:cxn>
                            <a:cxn ang="0">
                              <a:pos x="3" y="16"/>
                            </a:cxn>
                            <a:cxn ang="0">
                              <a:pos x="3" y="19"/>
                            </a:cxn>
                            <a:cxn ang="0">
                              <a:pos x="5" y="19"/>
                            </a:cxn>
                            <a:cxn ang="0">
                              <a:pos x="8" y="21"/>
                            </a:cxn>
                            <a:cxn ang="0">
                              <a:pos x="8" y="21"/>
                            </a:cxn>
                            <a:cxn ang="0">
                              <a:pos x="68" y="21"/>
                            </a:cxn>
                            <a:cxn ang="0">
                              <a:pos x="76" y="21"/>
                            </a:cxn>
                            <a:cxn ang="0">
                              <a:pos x="76" y="21"/>
                            </a:cxn>
                            <a:cxn ang="0">
                              <a:pos x="78" y="19"/>
                            </a:cxn>
                            <a:cxn ang="0">
                              <a:pos x="81" y="19"/>
                            </a:cxn>
                            <a:cxn ang="0">
                              <a:pos x="81" y="16"/>
                            </a:cxn>
                            <a:cxn ang="0">
                              <a:pos x="84" y="14"/>
                            </a:cxn>
                            <a:cxn ang="0">
                              <a:pos x="84" y="14"/>
                            </a:cxn>
                            <a:cxn ang="0">
                              <a:pos x="84" y="10"/>
                            </a:cxn>
                            <a:cxn ang="0">
                              <a:pos x="84" y="8"/>
                            </a:cxn>
                            <a:cxn ang="0">
                              <a:pos x="84" y="5"/>
                            </a:cxn>
                            <a:cxn ang="0">
                              <a:pos x="81" y="5"/>
                            </a:cxn>
                            <a:cxn ang="0">
                              <a:pos x="81" y="3"/>
                            </a:cxn>
                            <a:cxn ang="0">
                              <a:pos x="78" y="0"/>
                            </a:cxn>
                            <a:cxn ang="0">
                              <a:pos x="76" y="0"/>
                            </a:cxn>
                            <a:cxn ang="0">
                              <a:pos x="71" y="0"/>
                            </a:cxn>
                            <a:cxn ang="0">
                              <a:pos x="11" y="0"/>
                            </a:cxn>
                          </a:cxnLst>
                          <a:rect l="0" t="0" r="r" b="b"/>
                          <a:pathLst>
                            <a:path w="84" h="21">
                              <a:moveTo>
                                <a:pt x="11" y="0"/>
                              </a:moveTo>
                              <a:lnTo>
                                <a:pt x="8" y="0"/>
                              </a:lnTo>
                              <a:lnTo>
                                <a:pt x="8" y="0"/>
                              </a:lnTo>
                              <a:lnTo>
                                <a:pt x="5" y="0"/>
                              </a:lnTo>
                              <a:lnTo>
                                <a:pt x="3" y="3"/>
                              </a:lnTo>
                              <a:lnTo>
                                <a:pt x="3" y="5"/>
                              </a:lnTo>
                              <a:lnTo>
                                <a:pt x="3" y="5"/>
                              </a:lnTo>
                              <a:lnTo>
                                <a:pt x="0" y="8"/>
                              </a:lnTo>
                              <a:lnTo>
                                <a:pt x="0" y="10"/>
                              </a:lnTo>
                              <a:lnTo>
                                <a:pt x="0" y="14"/>
                              </a:lnTo>
                              <a:lnTo>
                                <a:pt x="3" y="14"/>
                              </a:lnTo>
                              <a:lnTo>
                                <a:pt x="3" y="16"/>
                              </a:lnTo>
                              <a:lnTo>
                                <a:pt x="3" y="19"/>
                              </a:lnTo>
                              <a:lnTo>
                                <a:pt x="5" y="19"/>
                              </a:lnTo>
                              <a:lnTo>
                                <a:pt x="8" y="21"/>
                              </a:lnTo>
                              <a:lnTo>
                                <a:pt x="8" y="21"/>
                              </a:lnTo>
                              <a:lnTo>
                                <a:pt x="68" y="21"/>
                              </a:lnTo>
                              <a:lnTo>
                                <a:pt x="76" y="21"/>
                              </a:lnTo>
                              <a:lnTo>
                                <a:pt x="76" y="21"/>
                              </a:lnTo>
                              <a:lnTo>
                                <a:pt x="78" y="19"/>
                              </a:lnTo>
                              <a:lnTo>
                                <a:pt x="81" y="19"/>
                              </a:lnTo>
                              <a:lnTo>
                                <a:pt x="81" y="16"/>
                              </a:lnTo>
                              <a:lnTo>
                                <a:pt x="84" y="14"/>
                              </a:lnTo>
                              <a:lnTo>
                                <a:pt x="84" y="14"/>
                              </a:lnTo>
                              <a:lnTo>
                                <a:pt x="84" y="10"/>
                              </a:lnTo>
                              <a:lnTo>
                                <a:pt x="84" y="8"/>
                              </a:lnTo>
                              <a:lnTo>
                                <a:pt x="84" y="5"/>
                              </a:lnTo>
                              <a:lnTo>
                                <a:pt x="81" y="5"/>
                              </a:lnTo>
                              <a:lnTo>
                                <a:pt x="81" y="3"/>
                              </a:lnTo>
                              <a:lnTo>
                                <a:pt x="78" y="0"/>
                              </a:lnTo>
                              <a:lnTo>
                                <a:pt x="76"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39" name="Line 447"/>
                        <p:cNvSpPr>
                          <a:spLocks noChangeShapeType="1"/>
                        </p:cNvSpPr>
                        <p:nvPr/>
                      </p:nvSpPr>
                      <p:spPr bwMode="auto">
                        <a:xfrm>
                          <a:off x="1775" y="291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0" name="Freeform 448"/>
                        <p:cNvSpPr>
                          <a:spLocks/>
                        </p:cNvSpPr>
                        <p:nvPr/>
                      </p:nvSpPr>
                      <p:spPr bwMode="auto">
                        <a:xfrm>
                          <a:off x="1775" y="2902"/>
                          <a:ext cx="4" cy="11"/>
                        </a:xfrm>
                        <a:custGeom>
                          <a:avLst/>
                          <a:gdLst/>
                          <a:ahLst/>
                          <a:cxnLst>
                            <a:cxn ang="0">
                              <a:pos x="0" y="31"/>
                            </a:cxn>
                            <a:cxn ang="0">
                              <a:pos x="0" y="35"/>
                            </a:cxn>
                            <a:cxn ang="0">
                              <a:pos x="0" y="35"/>
                            </a:cxn>
                            <a:cxn ang="0">
                              <a:pos x="0" y="37"/>
                            </a:cxn>
                            <a:cxn ang="0">
                              <a:pos x="2" y="40"/>
                            </a:cxn>
                            <a:cxn ang="0">
                              <a:pos x="5" y="40"/>
                            </a:cxn>
                            <a:cxn ang="0">
                              <a:pos x="5" y="42"/>
                            </a:cxn>
                            <a:cxn ang="0">
                              <a:pos x="8" y="42"/>
                            </a:cxn>
                            <a:cxn ang="0">
                              <a:pos x="11" y="42"/>
                            </a:cxn>
                            <a:cxn ang="0">
                              <a:pos x="13" y="42"/>
                            </a:cxn>
                            <a:cxn ang="0">
                              <a:pos x="13" y="42"/>
                            </a:cxn>
                            <a:cxn ang="0">
                              <a:pos x="15" y="40"/>
                            </a:cxn>
                            <a:cxn ang="0">
                              <a:pos x="18" y="40"/>
                            </a:cxn>
                            <a:cxn ang="0">
                              <a:pos x="18" y="37"/>
                            </a:cxn>
                            <a:cxn ang="0">
                              <a:pos x="21" y="35"/>
                            </a:cxn>
                            <a:cxn ang="0">
                              <a:pos x="21" y="35"/>
                            </a:cxn>
                            <a:cxn ang="0">
                              <a:pos x="21" y="15"/>
                            </a:cxn>
                            <a:cxn ang="0">
                              <a:pos x="21" y="10"/>
                            </a:cxn>
                            <a:cxn ang="0">
                              <a:pos x="21" y="7"/>
                            </a:cxn>
                            <a:cxn ang="0">
                              <a:pos x="18" y="4"/>
                            </a:cxn>
                            <a:cxn ang="0">
                              <a:pos x="18" y="4"/>
                            </a:cxn>
                            <a:cxn ang="0">
                              <a:pos x="15" y="2"/>
                            </a:cxn>
                            <a:cxn ang="0">
                              <a:pos x="13" y="2"/>
                            </a:cxn>
                            <a:cxn ang="0">
                              <a:pos x="13" y="2"/>
                            </a:cxn>
                            <a:cxn ang="0">
                              <a:pos x="11" y="0"/>
                            </a:cxn>
                            <a:cxn ang="0">
                              <a:pos x="8" y="2"/>
                            </a:cxn>
                            <a:cxn ang="0">
                              <a:pos x="5" y="2"/>
                            </a:cxn>
                            <a:cxn ang="0">
                              <a:pos x="5" y="2"/>
                            </a:cxn>
                            <a:cxn ang="0">
                              <a:pos x="2" y="4"/>
                            </a:cxn>
                            <a:cxn ang="0">
                              <a:pos x="0" y="4"/>
                            </a:cxn>
                            <a:cxn ang="0">
                              <a:pos x="0" y="7"/>
                            </a:cxn>
                            <a:cxn ang="0">
                              <a:pos x="0" y="13"/>
                            </a:cxn>
                            <a:cxn ang="0">
                              <a:pos x="0" y="31"/>
                            </a:cxn>
                          </a:cxnLst>
                          <a:rect l="0" t="0" r="r" b="b"/>
                          <a:pathLst>
                            <a:path w="21" h="42">
                              <a:moveTo>
                                <a:pt x="0" y="31"/>
                              </a:moveTo>
                              <a:lnTo>
                                <a:pt x="0" y="35"/>
                              </a:lnTo>
                              <a:lnTo>
                                <a:pt x="0" y="35"/>
                              </a:lnTo>
                              <a:lnTo>
                                <a:pt x="0" y="37"/>
                              </a:lnTo>
                              <a:lnTo>
                                <a:pt x="2" y="40"/>
                              </a:lnTo>
                              <a:lnTo>
                                <a:pt x="5" y="40"/>
                              </a:lnTo>
                              <a:lnTo>
                                <a:pt x="5" y="42"/>
                              </a:lnTo>
                              <a:lnTo>
                                <a:pt x="8" y="42"/>
                              </a:lnTo>
                              <a:lnTo>
                                <a:pt x="11" y="42"/>
                              </a:lnTo>
                              <a:lnTo>
                                <a:pt x="13" y="42"/>
                              </a:lnTo>
                              <a:lnTo>
                                <a:pt x="13" y="42"/>
                              </a:lnTo>
                              <a:lnTo>
                                <a:pt x="15" y="40"/>
                              </a:lnTo>
                              <a:lnTo>
                                <a:pt x="18" y="40"/>
                              </a:lnTo>
                              <a:lnTo>
                                <a:pt x="18" y="37"/>
                              </a:lnTo>
                              <a:lnTo>
                                <a:pt x="21" y="35"/>
                              </a:lnTo>
                              <a:lnTo>
                                <a:pt x="21" y="35"/>
                              </a:lnTo>
                              <a:lnTo>
                                <a:pt x="21" y="15"/>
                              </a:lnTo>
                              <a:lnTo>
                                <a:pt x="21" y="10"/>
                              </a:lnTo>
                              <a:lnTo>
                                <a:pt x="21" y="7"/>
                              </a:lnTo>
                              <a:lnTo>
                                <a:pt x="18" y="4"/>
                              </a:lnTo>
                              <a:lnTo>
                                <a:pt x="18" y="4"/>
                              </a:lnTo>
                              <a:lnTo>
                                <a:pt x="15" y="2"/>
                              </a:lnTo>
                              <a:lnTo>
                                <a:pt x="13" y="2"/>
                              </a:lnTo>
                              <a:lnTo>
                                <a:pt x="13" y="2"/>
                              </a:lnTo>
                              <a:lnTo>
                                <a:pt x="11" y="0"/>
                              </a:lnTo>
                              <a:lnTo>
                                <a:pt x="8" y="2"/>
                              </a:lnTo>
                              <a:lnTo>
                                <a:pt x="5" y="2"/>
                              </a:lnTo>
                              <a:lnTo>
                                <a:pt x="5" y="2"/>
                              </a:lnTo>
                              <a:lnTo>
                                <a:pt x="2" y="4"/>
                              </a:lnTo>
                              <a:lnTo>
                                <a:pt x="0" y="4"/>
                              </a:lnTo>
                              <a:lnTo>
                                <a:pt x="0"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1" name="Line 449"/>
                        <p:cNvSpPr>
                          <a:spLocks noChangeShapeType="1"/>
                        </p:cNvSpPr>
                        <p:nvPr/>
                      </p:nvSpPr>
                      <p:spPr bwMode="auto">
                        <a:xfrm>
                          <a:off x="1777" y="29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2" name="Freeform 450"/>
                        <p:cNvSpPr>
                          <a:spLocks/>
                        </p:cNvSpPr>
                        <p:nvPr/>
                      </p:nvSpPr>
                      <p:spPr bwMode="auto">
                        <a:xfrm>
                          <a:off x="1775" y="2902"/>
                          <a:ext cx="23" cy="5"/>
                        </a:xfrm>
                        <a:custGeom>
                          <a:avLst/>
                          <a:gdLst/>
                          <a:ahLst/>
                          <a:cxnLst>
                            <a:cxn ang="0">
                              <a:pos x="11" y="0"/>
                            </a:cxn>
                            <a:cxn ang="0">
                              <a:pos x="8" y="2"/>
                            </a:cxn>
                            <a:cxn ang="0">
                              <a:pos x="5" y="2"/>
                            </a:cxn>
                            <a:cxn ang="0">
                              <a:pos x="5" y="2"/>
                            </a:cxn>
                            <a:cxn ang="0">
                              <a:pos x="2" y="4"/>
                            </a:cxn>
                            <a:cxn ang="0">
                              <a:pos x="0" y="4"/>
                            </a:cxn>
                            <a:cxn ang="0">
                              <a:pos x="0" y="7"/>
                            </a:cxn>
                            <a:cxn ang="0">
                              <a:pos x="0" y="10"/>
                            </a:cxn>
                            <a:cxn ang="0">
                              <a:pos x="0" y="10"/>
                            </a:cxn>
                            <a:cxn ang="0">
                              <a:pos x="0" y="13"/>
                            </a:cxn>
                            <a:cxn ang="0">
                              <a:pos x="0" y="15"/>
                            </a:cxn>
                            <a:cxn ang="0">
                              <a:pos x="0" y="18"/>
                            </a:cxn>
                            <a:cxn ang="0">
                              <a:pos x="2" y="18"/>
                            </a:cxn>
                            <a:cxn ang="0">
                              <a:pos x="5" y="21"/>
                            </a:cxn>
                            <a:cxn ang="0">
                              <a:pos x="5" y="21"/>
                            </a:cxn>
                            <a:cxn ang="0">
                              <a:pos x="8" y="21"/>
                            </a:cxn>
                            <a:cxn ang="0">
                              <a:pos x="42" y="21"/>
                            </a:cxn>
                            <a:cxn ang="0">
                              <a:pos x="48" y="21"/>
                            </a:cxn>
                            <a:cxn ang="0">
                              <a:pos x="51" y="21"/>
                            </a:cxn>
                            <a:cxn ang="0">
                              <a:pos x="53" y="21"/>
                            </a:cxn>
                            <a:cxn ang="0">
                              <a:pos x="53" y="18"/>
                            </a:cxn>
                            <a:cxn ang="0">
                              <a:pos x="57" y="18"/>
                            </a:cxn>
                            <a:cxn ang="0">
                              <a:pos x="57" y="15"/>
                            </a:cxn>
                            <a:cxn ang="0">
                              <a:pos x="57" y="13"/>
                            </a:cxn>
                            <a:cxn ang="0">
                              <a:pos x="57" y="10"/>
                            </a:cxn>
                            <a:cxn ang="0">
                              <a:pos x="57" y="10"/>
                            </a:cxn>
                            <a:cxn ang="0">
                              <a:pos x="57" y="7"/>
                            </a:cxn>
                            <a:cxn ang="0">
                              <a:pos x="57" y="4"/>
                            </a:cxn>
                            <a:cxn ang="0">
                              <a:pos x="53" y="4"/>
                            </a:cxn>
                            <a:cxn ang="0">
                              <a:pos x="53" y="2"/>
                            </a:cxn>
                            <a:cxn ang="0">
                              <a:pos x="51" y="2"/>
                            </a:cxn>
                            <a:cxn ang="0">
                              <a:pos x="46" y="0"/>
                            </a:cxn>
                            <a:cxn ang="0">
                              <a:pos x="11" y="0"/>
                            </a:cxn>
                          </a:cxnLst>
                          <a:rect l="0" t="0" r="r" b="b"/>
                          <a:pathLst>
                            <a:path w="57" h="21">
                              <a:moveTo>
                                <a:pt x="11" y="0"/>
                              </a:moveTo>
                              <a:lnTo>
                                <a:pt x="8" y="2"/>
                              </a:lnTo>
                              <a:lnTo>
                                <a:pt x="5" y="2"/>
                              </a:lnTo>
                              <a:lnTo>
                                <a:pt x="5" y="2"/>
                              </a:lnTo>
                              <a:lnTo>
                                <a:pt x="2" y="4"/>
                              </a:lnTo>
                              <a:lnTo>
                                <a:pt x="0" y="4"/>
                              </a:lnTo>
                              <a:lnTo>
                                <a:pt x="0" y="7"/>
                              </a:lnTo>
                              <a:lnTo>
                                <a:pt x="0" y="10"/>
                              </a:lnTo>
                              <a:lnTo>
                                <a:pt x="0" y="10"/>
                              </a:lnTo>
                              <a:lnTo>
                                <a:pt x="0" y="13"/>
                              </a:lnTo>
                              <a:lnTo>
                                <a:pt x="0" y="15"/>
                              </a:lnTo>
                              <a:lnTo>
                                <a:pt x="0" y="18"/>
                              </a:lnTo>
                              <a:lnTo>
                                <a:pt x="2" y="18"/>
                              </a:lnTo>
                              <a:lnTo>
                                <a:pt x="5" y="21"/>
                              </a:lnTo>
                              <a:lnTo>
                                <a:pt x="5" y="21"/>
                              </a:lnTo>
                              <a:lnTo>
                                <a:pt x="8" y="21"/>
                              </a:lnTo>
                              <a:lnTo>
                                <a:pt x="42" y="21"/>
                              </a:lnTo>
                              <a:lnTo>
                                <a:pt x="48" y="21"/>
                              </a:lnTo>
                              <a:lnTo>
                                <a:pt x="51" y="21"/>
                              </a:lnTo>
                              <a:lnTo>
                                <a:pt x="53" y="21"/>
                              </a:lnTo>
                              <a:lnTo>
                                <a:pt x="53" y="18"/>
                              </a:lnTo>
                              <a:lnTo>
                                <a:pt x="57" y="18"/>
                              </a:lnTo>
                              <a:lnTo>
                                <a:pt x="57" y="15"/>
                              </a:lnTo>
                              <a:lnTo>
                                <a:pt x="57" y="13"/>
                              </a:lnTo>
                              <a:lnTo>
                                <a:pt x="57" y="10"/>
                              </a:lnTo>
                              <a:lnTo>
                                <a:pt x="57" y="10"/>
                              </a:lnTo>
                              <a:lnTo>
                                <a:pt x="57" y="7"/>
                              </a:lnTo>
                              <a:lnTo>
                                <a:pt x="57" y="4"/>
                              </a:lnTo>
                              <a:lnTo>
                                <a:pt x="53" y="4"/>
                              </a:lnTo>
                              <a:lnTo>
                                <a:pt x="53" y="2"/>
                              </a:lnTo>
                              <a:lnTo>
                                <a:pt x="51"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3" name="Line 451"/>
                        <p:cNvSpPr>
                          <a:spLocks noChangeShapeType="1"/>
                        </p:cNvSpPr>
                        <p:nvPr/>
                      </p:nvSpPr>
                      <p:spPr bwMode="auto">
                        <a:xfrm>
                          <a:off x="1783" y="29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4" name="Freeform 452"/>
                        <p:cNvSpPr>
                          <a:spLocks/>
                        </p:cNvSpPr>
                        <p:nvPr/>
                      </p:nvSpPr>
                      <p:spPr bwMode="auto">
                        <a:xfrm>
                          <a:off x="1783" y="2897"/>
                          <a:ext cx="5" cy="10"/>
                        </a:xfrm>
                        <a:custGeom>
                          <a:avLst/>
                          <a:gdLst/>
                          <a:ahLst/>
                          <a:cxnLst>
                            <a:cxn ang="0">
                              <a:pos x="0" y="30"/>
                            </a:cxn>
                            <a:cxn ang="0">
                              <a:pos x="0" y="33"/>
                            </a:cxn>
                            <a:cxn ang="0">
                              <a:pos x="2" y="35"/>
                            </a:cxn>
                            <a:cxn ang="0">
                              <a:pos x="2" y="38"/>
                            </a:cxn>
                            <a:cxn ang="0">
                              <a:pos x="5" y="38"/>
                            </a:cxn>
                            <a:cxn ang="0">
                              <a:pos x="5" y="41"/>
                            </a:cxn>
                            <a:cxn ang="0">
                              <a:pos x="7" y="41"/>
                            </a:cxn>
                            <a:cxn ang="0">
                              <a:pos x="11" y="41"/>
                            </a:cxn>
                            <a:cxn ang="0">
                              <a:pos x="11" y="41"/>
                            </a:cxn>
                            <a:cxn ang="0">
                              <a:pos x="13" y="41"/>
                            </a:cxn>
                            <a:cxn ang="0">
                              <a:pos x="16" y="41"/>
                            </a:cxn>
                            <a:cxn ang="0">
                              <a:pos x="18" y="41"/>
                            </a:cxn>
                            <a:cxn ang="0">
                              <a:pos x="18" y="38"/>
                            </a:cxn>
                            <a:cxn ang="0">
                              <a:pos x="22" y="38"/>
                            </a:cxn>
                            <a:cxn ang="0">
                              <a:pos x="22" y="35"/>
                            </a:cxn>
                            <a:cxn ang="0">
                              <a:pos x="22" y="33"/>
                            </a:cxn>
                            <a:cxn ang="0">
                              <a:pos x="22" y="14"/>
                            </a:cxn>
                            <a:cxn ang="0">
                              <a:pos x="22" y="9"/>
                            </a:cxn>
                            <a:cxn ang="0">
                              <a:pos x="22" y="9"/>
                            </a:cxn>
                            <a:cxn ang="0">
                              <a:pos x="22" y="6"/>
                            </a:cxn>
                            <a:cxn ang="0">
                              <a:pos x="18" y="3"/>
                            </a:cxn>
                            <a:cxn ang="0">
                              <a:pos x="18" y="3"/>
                            </a:cxn>
                            <a:cxn ang="0">
                              <a:pos x="16" y="0"/>
                            </a:cxn>
                            <a:cxn ang="0">
                              <a:pos x="13" y="0"/>
                            </a:cxn>
                            <a:cxn ang="0">
                              <a:pos x="11" y="0"/>
                            </a:cxn>
                            <a:cxn ang="0">
                              <a:pos x="11" y="0"/>
                            </a:cxn>
                            <a:cxn ang="0">
                              <a:pos x="7" y="0"/>
                            </a:cxn>
                            <a:cxn ang="0">
                              <a:pos x="5" y="3"/>
                            </a:cxn>
                            <a:cxn ang="0">
                              <a:pos x="5" y="3"/>
                            </a:cxn>
                            <a:cxn ang="0">
                              <a:pos x="2" y="6"/>
                            </a:cxn>
                            <a:cxn ang="0">
                              <a:pos x="2" y="9"/>
                            </a:cxn>
                            <a:cxn ang="0">
                              <a:pos x="0" y="11"/>
                            </a:cxn>
                            <a:cxn ang="0">
                              <a:pos x="0" y="30"/>
                            </a:cxn>
                          </a:cxnLst>
                          <a:rect l="0" t="0" r="r" b="b"/>
                          <a:pathLst>
                            <a:path w="22" h="41">
                              <a:moveTo>
                                <a:pt x="0" y="30"/>
                              </a:moveTo>
                              <a:lnTo>
                                <a:pt x="0" y="33"/>
                              </a:lnTo>
                              <a:lnTo>
                                <a:pt x="2" y="35"/>
                              </a:lnTo>
                              <a:lnTo>
                                <a:pt x="2" y="38"/>
                              </a:lnTo>
                              <a:lnTo>
                                <a:pt x="5" y="38"/>
                              </a:lnTo>
                              <a:lnTo>
                                <a:pt x="5" y="41"/>
                              </a:lnTo>
                              <a:lnTo>
                                <a:pt x="7" y="41"/>
                              </a:lnTo>
                              <a:lnTo>
                                <a:pt x="11" y="41"/>
                              </a:lnTo>
                              <a:lnTo>
                                <a:pt x="11" y="41"/>
                              </a:lnTo>
                              <a:lnTo>
                                <a:pt x="13" y="41"/>
                              </a:lnTo>
                              <a:lnTo>
                                <a:pt x="16" y="41"/>
                              </a:lnTo>
                              <a:lnTo>
                                <a:pt x="18" y="41"/>
                              </a:lnTo>
                              <a:lnTo>
                                <a:pt x="18" y="38"/>
                              </a:lnTo>
                              <a:lnTo>
                                <a:pt x="22" y="38"/>
                              </a:lnTo>
                              <a:lnTo>
                                <a:pt x="22" y="35"/>
                              </a:lnTo>
                              <a:lnTo>
                                <a:pt x="22" y="33"/>
                              </a:lnTo>
                              <a:lnTo>
                                <a:pt x="22" y="14"/>
                              </a:lnTo>
                              <a:lnTo>
                                <a:pt x="22" y="9"/>
                              </a:lnTo>
                              <a:lnTo>
                                <a:pt x="22" y="9"/>
                              </a:lnTo>
                              <a:lnTo>
                                <a:pt x="22" y="6"/>
                              </a:lnTo>
                              <a:lnTo>
                                <a:pt x="18" y="3"/>
                              </a:lnTo>
                              <a:lnTo>
                                <a:pt x="18" y="3"/>
                              </a:lnTo>
                              <a:lnTo>
                                <a:pt x="16" y="0"/>
                              </a:lnTo>
                              <a:lnTo>
                                <a:pt x="13" y="0"/>
                              </a:lnTo>
                              <a:lnTo>
                                <a:pt x="11" y="0"/>
                              </a:lnTo>
                              <a:lnTo>
                                <a:pt x="11" y="0"/>
                              </a:lnTo>
                              <a:lnTo>
                                <a:pt x="7" y="0"/>
                              </a:lnTo>
                              <a:lnTo>
                                <a:pt x="5" y="3"/>
                              </a:lnTo>
                              <a:lnTo>
                                <a:pt x="5" y="3"/>
                              </a:lnTo>
                              <a:lnTo>
                                <a:pt x="2" y="6"/>
                              </a:lnTo>
                              <a:lnTo>
                                <a:pt x="2" y="9"/>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5" name="Line 453"/>
                        <p:cNvSpPr>
                          <a:spLocks noChangeShapeType="1"/>
                        </p:cNvSpPr>
                        <p:nvPr/>
                      </p:nvSpPr>
                      <p:spPr bwMode="auto">
                        <a:xfrm>
                          <a:off x="1785" y="289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6" name="Freeform 454"/>
                        <p:cNvSpPr>
                          <a:spLocks/>
                        </p:cNvSpPr>
                        <p:nvPr/>
                      </p:nvSpPr>
                      <p:spPr bwMode="auto">
                        <a:xfrm>
                          <a:off x="1783" y="2897"/>
                          <a:ext cx="8" cy="6"/>
                        </a:xfrm>
                        <a:custGeom>
                          <a:avLst/>
                          <a:gdLst/>
                          <a:ahLst/>
                          <a:cxnLst>
                            <a:cxn ang="0">
                              <a:pos x="11" y="0"/>
                            </a:cxn>
                            <a:cxn ang="0">
                              <a:pos x="11" y="0"/>
                            </a:cxn>
                            <a:cxn ang="0">
                              <a:pos x="7" y="0"/>
                            </a:cxn>
                            <a:cxn ang="0">
                              <a:pos x="5" y="3"/>
                            </a:cxn>
                            <a:cxn ang="0">
                              <a:pos x="5" y="3"/>
                            </a:cxn>
                            <a:cxn ang="0">
                              <a:pos x="2" y="6"/>
                            </a:cxn>
                            <a:cxn ang="0">
                              <a:pos x="2" y="9"/>
                            </a:cxn>
                            <a:cxn ang="0">
                              <a:pos x="0" y="9"/>
                            </a:cxn>
                            <a:cxn ang="0">
                              <a:pos x="0" y="11"/>
                            </a:cxn>
                            <a:cxn ang="0">
                              <a:pos x="0" y="14"/>
                            </a:cxn>
                            <a:cxn ang="0">
                              <a:pos x="2" y="17"/>
                            </a:cxn>
                            <a:cxn ang="0">
                              <a:pos x="2" y="17"/>
                            </a:cxn>
                            <a:cxn ang="0">
                              <a:pos x="5" y="20"/>
                            </a:cxn>
                            <a:cxn ang="0">
                              <a:pos x="5" y="20"/>
                            </a:cxn>
                            <a:cxn ang="0">
                              <a:pos x="7" y="22"/>
                            </a:cxn>
                            <a:cxn ang="0">
                              <a:pos x="11" y="22"/>
                            </a:cxn>
                            <a:cxn ang="0">
                              <a:pos x="22" y="22"/>
                            </a:cxn>
                            <a:cxn ang="0">
                              <a:pos x="27" y="22"/>
                            </a:cxn>
                            <a:cxn ang="0">
                              <a:pos x="27" y="22"/>
                            </a:cxn>
                            <a:cxn ang="0">
                              <a:pos x="29" y="20"/>
                            </a:cxn>
                            <a:cxn ang="0">
                              <a:pos x="33" y="20"/>
                            </a:cxn>
                            <a:cxn ang="0">
                              <a:pos x="33" y="17"/>
                            </a:cxn>
                            <a:cxn ang="0">
                              <a:pos x="35" y="17"/>
                            </a:cxn>
                            <a:cxn ang="0">
                              <a:pos x="35" y="14"/>
                            </a:cxn>
                            <a:cxn ang="0">
                              <a:pos x="35" y="11"/>
                            </a:cxn>
                            <a:cxn ang="0">
                              <a:pos x="35" y="9"/>
                            </a:cxn>
                            <a:cxn ang="0">
                              <a:pos x="35" y="9"/>
                            </a:cxn>
                            <a:cxn ang="0">
                              <a:pos x="33" y="6"/>
                            </a:cxn>
                            <a:cxn ang="0">
                              <a:pos x="33" y="3"/>
                            </a:cxn>
                            <a:cxn ang="0">
                              <a:pos x="29" y="3"/>
                            </a:cxn>
                            <a:cxn ang="0">
                              <a:pos x="27" y="0"/>
                            </a:cxn>
                            <a:cxn ang="0">
                              <a:pos x="22" y="0"/>
                            </a:cxn>
                            <a:cxn ang="0">
                              <a:pos x="11" y="0"/>
                            </a:cxn>
                          </a:cxnLst>
                          <a:rect l="0" t="0" r="r" b="b"/>
                          <a:pathLst>
                            <a:path w="35" h="22">
                              <a:moveTo>
                                <a:pt x="11" y="0"/>
                              </a:moveTo>
                              <a:lnTo>
                                <a:pt x="11" y="0"/>
                              </a:lnTo>
                              <a:lnTo>
                                <a:pt x="7" y="0"/>
                              </a:lnTo>
                              <a:lnTo>
                                <a:pt x="5" y="3"/>
                              </a:lnTo>
                              <a:lnTo>
                                <a:pt x="5" y="3"/>
                              </a:lnTo>
                              <a:lnTo>
                                <a:pt x="2" y="6"/>
                              </a:lnTo>
                              <a:lnTo>
                                <a:pt x="2" y="9"/>
                              </a:lnTo>
                              <a:lnTo>
                                <a:pt x="0" y="9"/>
                              </a:lnTo>
                              <a:lnTo>
                                <a:pt x="0" y="11"/>
                              </a:lnTo>
                              <a:lnTo>
                                <a:pt x="0" y="14"/>
                              </a:lnTo>
                              <a:lnTo>
                                <a:pt x="2" y="17"/>
                              </a:lnTo>
                              <a:lnTo>
                                <a:pt x="2" y="17"/>
                              </a:lnTo>
                              <a:lnTo>
                                <a:pt x="5" y="20"/>
                              </a:lnTo>
                              <a:lnTo>
                                <a:pt x="5" y="20"/>
                              </a:lnTo>
                              <a:lnTo>
                                <a:pt x="7" y="22"/>
                              </a:lnTo>
                              <a:lnTo>
                                <a:pt x="11" y="22"/>
                              </a:lnTo>
                              <a:lnTo>
                                <a:pt x="22" y="22"/>
                              </a:lnTo>
                              <a:lnTo>
                                <a:pt x="27" y="22"/>
                              </a:lnTo>
                              <a:lnTo>
                                <a:pt x="27" y="22"/>
                              </a:lnTo>
                              <a:lnTo>
                                <a:pt x="29" y="20"/>
                              </a:lnTo>
                              <a:lnTo>
                                <a:pt x="33" y="20"/>
                              </a:lnTo>
                              <a:lnTo>
                                <a:pt x="33" y="17"/>
                              </a:lnTo>
                              <a:lnTo>
                                <a:pt x="35" y="17"/>
                              </a:lnTo>
                              <a:lnTo>
                                <a:pt x="35" y="14"/>
                              </a:lnTo>
                              <a:lnTo>
                                <a:pt x="35" y="11"/>
                              </a:lnTo>
                              <a:lnTo>
                                <a:pt x="35" y="9"/>
                              </a:lnTo>
                              <a:lnTo>
                                <a:pt x="35" y="9"/>
                              </a:lnTo>
                              <a:lnTo>
                                <a:pt x="33" y="6"/>
                              </a:lnTo>
                              <a:lnTo>
                                <a:pt x="33" y="3"/>
                              </a:lnTo>
                              <a:lnTo>
                                <a:pt x="29"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7" name="Line 455"/>
                        <p:cNvSpPr>
                          <a:spLocks noChangeShapeType="1"/>
                        </p:cNvSpPr>
                        <p:nvPr/>
                      </p:nvSpPr>
                      <p:spPr bwMode="auto">
                        <a:xfrm>
                          <a:off x="1786" y="29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8" name="Freeform 456"/>
                        <p:cNvSpPr>
                          <a:spLocks/>
                        </p:cNvSpPr>
                        <p:nvPr/>
                      </p:nvSpPr>
                      <p:spPr bwMode="auto">
                        <a:xfrm>
                          <a:off x="1786" y="2893"/>
                          <a:ext cx="5" cy="0"/>
                        </a:xfrm>
                        <a:custGeom>
                          <a:avLst/>
                          <a:gdLst/>
                          <a:ahLst/>
                          <a:cxnLst>
                            <a:cxn ang="0">
                              <a:pos x="0" y="29"/>
                            </a:cxn>
                            <a:cxn ang="0">
                              <a:pos x="0" y="32"/>
                            </a:cxn>
                            <a:cxn ang="0">
                              <a:pos x="0" y="35"/>
                            </a:cxn>
                            <a:cxn ang="0">
                              <a:pos x="3" y="35"/>
                            </a:cxn>
                            <a:cxn ang="0">
                              <a:pos x="3" y="38"/>
                            </a:cxn>
                            <a:cxn ang="0">
                              <a:pos x="5" y="38"/>
                            </a:cxn>
                            <a:cxn ang="0">
                              <a:pos x="5" y="40"/>
                            </a:cxn>
                            <a:cxn ang="0">
                              <a:pos x="9" y="40"/>
                            </a:cxn>
                            <a:cxn ang="0">
                              <a:pos x="11" y="40"/>
                            </a:cxn>
                            <a:cxn ang="0">
                              <a:pos x="14" y="40"/>
                            </a:cxn>
                            <a:cxn ang="0">
                              <a:pos x="14" y="40"/>
                            </a:cxn>
                            <a:cxn ang="0">
                              <a:pos x="16" y="38"/>
                            </a:cxn>
                            <a:cxn ang="0">
                              <a:pos x="20" y="38"/>
                            </a:cxn>
                            <a:cxn ang="0">
                              <a:pos x="20" y="35"/>
                            </a:cxn>
                            <a:cxn ang="0">
                              <a:pos x="22" y="35"/>
                            </a:cxn>
                            <a:cxn ang="0">
                              <a:pos x="22" y="32"/>
                            </a:cxn>
                            <a:cxn ang="0">
                              <a:pos x="22" y="13"/>
                            </a:cxn>
                            <a:cxn ang="0">
                              <a:pos x="22" y="7"/>
                            </a:cxn>
                            <a:cxn ang="0">
                              <a:pos x="22" y="5"/>
                            </a:cxn>
                            <a:cxn ang="0">
                              <a:pos x="20" y="2"/>
                            </a:cxn>
                            <a:cxn ang="0">
                              <a:pos x="20" y="2"/>
                            </a:cxn>
                            <a:cxn ang="0">
                              <a:pos x="16" y="0"/>
                            </a:cxn>
                            <a:cxn ang="0">
                              <a:pos x="14" y="0"/>
                            </a:cxn>
                            <a:cxn ang="0">
                              <a:pos x="14" y="0"/>
                            </a:cxn>
                            <a:cxn ang="0">
                              <a:pos x="11" y="0"/>
                            </a:cxn>
                            <a:cxn ang="0">
                              <a:pos x="9" y="0"/>
                            </a:cxn>
                            <a:cxn ang="0">
                              <a:pos x="5" y="0"/>
                            </a:cxn>
                            <a:cxn ang="0">
                              <a:pos x="5" y="0"/>
                            </a:cxn>
                            <a:cxn ang="0">
                              <a:pos x="3" y="2"/>
                            </a:cxn>
                            <a:cxn ang="0">
                              <a:pos x="3" y="2"/>
                            </a:cxn>
                            <a:cxn ang="0">
                              <a:pos x="0" y="5"/>
                            </a:cxn>
                            <a:cxn ang="0">
                              <a:pos x="0" y="11"/>
                            </a:cxn>
                            <a:cxn ang="0">
                              <a:pos x="0" y="29"/>
                            </a:cxn>
                          </a:cxnLst>
                          <a:rect l="0" t="0" r="r" b="b"/>
                          <a:pathLst>
                            <a:path w="22" h="40">
                              <a:moveTo>
                                <a:pt x="0" y="29"/>
                              </a:moveTo>
                              <a:lnTo>
                                <a:pt x="0" y="32"/>
                              </a:lnTo>
                              <a:lnTo>
                                <a:pt x="0" y="35"/>
                              </a:lnTo>
                              <a:lnTo>
                                <a:pt x="3" y="35"/>
                              </a:lnTo>
                              <a:lnTo>
                                <a:pt x="3" y="38"/>
                              </a:lnTo>
                              <a:lnTo>
                                <a:pt x="5" y="38"/>
                              </a:lnTo>
                              <a:lnTo>
                                <a:pt x="5" y="40"/>
                              </a:lnTo>
                              <a:lnTo>
                                <a:pt x="9" y="40"/>
                              </a:lnTo>
                              <a:lnTo>
                                <a:pt x="11" y="40"/>
                              </a:lnTo>
                              <a:lnTo>
                                <a:pt x="14" y="40"/>
                              </a:lnTo>
                              <a:lnTo>
                                <a:pt x="14" y="40"/>
                              </a:lnTo>
                              <a:lnTo>
                                <a:pt x="16" y="38"/>
                              </a:lnTo>
                              <a:lnTo>
                                <a:pt x="20" y="38"/>
                              </a:lnTo>
                              <a:lnTo>
                                <a:pt x="20" y="35"/>
                              </a:lnTo>
                              <a:lnTo>
                                <a:pt x="22" y="35"/>
                              </a:lnTo>
                              <a:lnTo>
                                <a:pt x="22" y="32"/>
                              </a:lnTo>
                              <a:lnTo>
                                <a:pt x="22" y="13"/>
                              </a:lnTo>
                              <a:lnTo>
                                <a:pt x="22" y="7"/>
                              </a:lnTo>
                              <a:lnTo>
                                <a:pt x="22" y="5"/>
                              </a:lnTo>
                              <a:lnTo>
                                <a:pt x="20" y="2"/>
                              </a:lnTo>
                              <a:lnTo>
                                <a:pt x="20" y="2"/>
                              </a:lnTo>
                              <a:lnTo>
                                <a:pt x="16" y="0"/>
                              </a:lnTo>
                              <a:lnTo>
                                <a:pt x="14" y="0"/>
                              </a:lnTo>
                              <a:lnTo>
                                <a:pt x="14" y="0"/>
                              </a:lnTo>
                              <a:lnTo>
                                <a:pt x="11" y="0"/>
                              </a:lnTo>
                              <a:lnTo>
                                <a:pt x="9" y="0"/>
                              </a:lnTo>
                              <a:lnTo>
                                <a:pt x="5" y="0"/>
                              </a:lnTo>
                              <a:lnTo>
                                <a:pt x="5" y="0"/>
                              </a:lnTo>
                              <a:lnTo>
                                <a:pt x="3" y="2"/>
                              </a:lnTo>
                              <a:lnTo>
                                <a:pt x="3"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49" name="Line 457"/>
                        <p:cNvSpPr>
                          <a:spLocks noChangeShapeType="1"/>
                        </p:cNvSpPr>
                        <p:nvPr/>
                      </p:nvSpPr>
                      <p:spPr bwMode="auto">
                        <a:xfrm>
                          <a:off x="1789" y="289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0" name="Freeform 458"/>
                        <p:cNvSpPr>
                          <a:spLocks/>
                        </p:cNvSpPr>
                        <p:nvPr/>
                      </p:nvSpPr>
                      <p:spPr bwMode="auto">
                        <a:xfrm>
                          <a:off x="1786" y="2893"/>
                          <a:ext cx="8" cy="0"/>
                        </a:xfrm>
                        <a:custGeom>
                          <a:avLst/>
                          <a:gdLst/>
                          <a:ahLst/>
                          <a:cxnLst>
                            <a:cxn ang="0">
                              <a:pos x="11" y="0"/>
                            </a:cxn>
                            <a:cxn ang="0">
                              <a:pos x="9" y="0"/>
                            </a:cxn>
                            <a:cxn ang="0">
                              <a:pos x="5" y="0"/>
                            </a:cxn>
                            <a:cxn ang="0">
                              <a:pos x="5" y="0"/>
                            </a:cxn>
                            <a:cxn ang="0">
                              <a:pos x="3" y="2"/>
                            </a:cxn>
                            <a:cxn ang="0">
                              <a:pos x="3" y="2"/>
                            </a:cxn>
                            <a:cxn ang="0">
                              <a:pos x="0" y="5"/>
                            </a:cxn>
                            <a:cxn ang="0">
                              <a:pos x="0" y="7"/>
                            </a:cxn>
                            <a:cxn ang="0">
                              <a:pos x="0" y="11"/>
                            </a:cxn>
                            <a:cxn ang="0">
                              <a:pos x="0" y="11"/>
                            </a:cxn>
                            <a:cxn ang="0">
                              <a:pos x="0" y="13"/>
                            </a:cxn>
                            <a:cxn ang="0">
                              <a:pos x="3" y="16"/>
                            </a:cxn>
                            <a:cxn ang="0">
                              <a:pos x="3" y="16"/>
                            </a:cxn>
                            <a:cxn ang="0">
                              <a:pos x="5" y="18"/>
                            </a:cxn>
                            <a:cxn ang="0">
                              <a:pos x="5" y="18"/>
                            </a:cxn>
                            <a:cxn ang="0">
                              <a:pos x="9" y="21"/>
                            </a:cxn>
                            <a:cxn ang="0">
                              <a:pos x="20" y="21"/>
                            </a:cxn>
                            <a:cxn ang="0">
                              <a:pos x="25" y="21"/>
                            </a:cxn>
                            <a:cxn ang="0">
                              <a:pos x="27" y="18"/>
                            </a:cxn>
                            <a:cxn ang="0">
                              <a:pos x="30" y="18"/>
                            </a:cxn>
                            <a:cxn ang="0">
                              <a:pos x="30" y="16"/>
                            </a:cxn>
                            <a:cxn ang="0">
                              <a:pos x="33" y="16"/>
                            </a:cxn>
                            <a:cxn ang="0">
                              <a:pos x="33" y="13"/>
                            </a:cxn>
                            <a:cxn ang="0">
                              <a:pos x="33" y="11"/>
                            </a:cxn>
                            <a:cxn ang="0">
                              <a:pos x="33" y="11"/>
                            </a:cxn>
                            <a:cxn ang="0">
                              <a:pos x="33" y="7"/>
                            </a:cxn>
                            <a:cxn ang="0">
                              <a:pos x="33" y="5"/>
                            </a:cxn>
                            <a:cxn ang="0">
                              <a:pos x="33" y="2"/>
                            </a:cxn>
                            <a:cxn ang="0">
                              <a:pos x="30" y="2"/>
                            </a:cxn>
                            <a:cxn ang="0">
                              <a:pos x="30" y="0"/>
                            </a:cxn>
                            <a:cxn ang="0">
                              <a:pos x="27" y="0"/>
                            </a:cxn>
                            <a:cxn ang="0">
                              <a:pos x="22" y="0"/>
                            </a:cxn>
                            <a:cxn ang="0">
                              <a:pos x="11" y="0"/>
                            </a:cxn>
                          </a:cxnLst>
                          <a:rect l="0" t="0" r="r" b="b"/>
                          <a:pathLst>
                            <a:path w="33" h="21">
                              <a:moveTo>
                                <a:pt x="11" y="0"/>
                              </a:moveTo>
                              <a:lnTo>
                                <a:pt x="9" y="0"/>
                              </a:lnTo>
                              <a:lnTo>
                                <a:pt x="5" y="0"/>
                              </a:lnTo>
                              <a:lnTo>
                                <a:pt x="5" y="0"/>
                              </a:lnTo>
                              <a:lnTo>
                                <a:pt x="3" y="2"/>
                              </a:lnTo>
                              <a:lnTo>
                                <a:pt x="3" y="2"/>
                              </a:lnTo>
                              <a:lnTo>
                                <a:pt x="0" y="5"/>
                              </a:lnTo>
                              <a:lnTo>
                                <a:pt x="0" y="7"/>
                              </a:lnTo>
                              <a:lnTo>
                                <a:pt x="0" y="11"/>
                              </a:lnTo>
                              <a:lnTo>
                                <a:pt x="0" y="11"/>
                              </a:lnTo>
                              <a:lnTo>
                                <a:pt x="0" y="13"/>
                              </a:lnTo>
                              <a:lnTo>
                                <a:pt x="3" y="16"/>
                              </a:lnTo>
                              <a:lnTo>
                                <a:pt x="3" y="16"/>
                              </a:lnTo>
                              <a:lnTo>
                                <a:pt x="5" y="18"/>
                              </a:lnTo>
                              <a:lnTo>
                                <a:pt x="5" y="18"/>
                              </a:lnTo>
                              <a:lnTo>
                                <a:pt x="9" y="21"/>
                              </a:lnTo>
                              <a:lnTo>
                                <a:pt x="20" y="21"/>
                              </a:lnTo>
                              <a:lnTo>
                                <a:pt x="25" y="21"/>
                              </a:lnTo>
                              <a:lnTo>
                                <a:pt x="27" y="18"/>
                              </a:lnTo>
                              <a:lnTo>
                                <a:pt x="30" y="18"/>
                              </a:lnTo>
                              <a:lnTo>
                                <a:pt x="30" y="16"/>
                              </a:lnTo>
                              <a:lnTo>
                                <a:pt x="33" y="16"/>
                              </a:lnTo>
                              <a:lnTo>
                                <a:pt x="33" y="13"/>
                              </a:lnTo>
                              <a:lnTo>
                                <a:pt x="33" y="11"/>
                              </a:lnTo>
                              <a:lnTo>
                                <a:pt x="33" y="11"/>
                              </a:lnTo>
                              <a:lnTo>
                                <a:pt x="33" y="7"/>
                              </a:lnTo>
                              <a:lnTo>
                                <a:pt x="33" y="5"/>
                              </a:lnTo>
                              <a:lnTo>
                                <a:pt x="33" y="2"/>
                              </a:lnTo>
                              <a:lnTo>
                                <a:pt x="30" y="2"/>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1" name="Line 459"/>
                        <p:cNvSpPr>
                          <a:spLocks noChangeShapeType="1"/>
                        </p:cNvSpPr>
                        <p:nvPr/>
                      </p:nvSpPr>
                      <p:spPr bwMode="auto">
                        <a:xfrm>
                          <a:off x="1789" y="289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2" name="Freeform 460"/>
                        <p:cNvSpPr>
                          <a:spLocks/>
                        </p:cNvSpPr>
                        <p:nvPr/>
                      </p:nvSpPr>
                      <p:spPr bwMode="auto">
                        <a:xfrm>
                          <a:off x="1789" y="2887"/>
                          <a:ext cx="5" cy="6"/>
                        </a:xfrm>
                        <a:custGeom>
                          <a:avLst/>
                          <a:gdLst/>
                          <a:ahLst/>
                          <a:cxnLst>
                            <a:cxn ang="0">
                              <a:pos x="0" y="33"/>
                            </a:cxn>
                            <a:cxn ang="0">
                              <a:pos x="0" y="33"/>
                            </a:cxn>
                            <a:cxn ang="0">
                              <a:pos x="3" y="35"/>
                            </a:cxn>
                            <a:cxn ang="0">
                              <a:pos x="3" y="38"/>
                            </a:cxn>
                            <a:cxn ang="0">
                              <a:pos x="5" y="38"/>
                            </a:cxn>
                            <a:cxn ang="0">
                              <a:pos x="5" y="40"/>
                            </a:cxn>
                            <a:cxn ang="0">
                              <a:pos x="9" y="40"/>
                            </a:cxn>
                            <a:cxn ang="0">
                              <a:pos x="11" y="43"/>
                            </a:cxn>
                            <a:cxn ang="0">
                              <a:pos x="11" y="43"/>
                            </a:cxn>
                            <a:cxn ang="0">
                              <a:pos x="14" y="43"/>
                            </a:cxn>
                            <a:cxn ang="0">
                              <a:pos x="16" y="40"/>
                            </a:cxn>
                            <a:cxn ang="0">
                              <a:pos x="19" y="40"/>
                            </a:cxn>
                            <a:cxn ang="0">
                              <a:pos x="19" y="38"/>
                            </a:cxn>
                            <a:cxn ang="0">
                              <a:pos x="22" y="38"/>
                            </a:cxn>
                            <a:cxn ang="0">
                              <a:pos x="22" y="35"/>
                            </a:cxn>
                            <a:cxn ang="0">
                              <a:pos x="22" y="33"/>
                            </a:cxn>
                            <a:cxn ang="0">
                              <a:pos x="22" y="13"/>
                            </a:cxn>
                            <a:cxn ang="0">
                              <a:pos x="22" y="7"/>
                            </a:cxn>
                            <a:cxn ang="0">
                              <a:pos x="22" y="7"/>
                            </a:cxn>
                            <a:cxn ang="0">
                              <a:pos x="22" y="5"/>
                            </a:cxn>
                            <a:cxn ang="0">
                              <a:pos x="19" y="2"/>
                            </a:cxn>
                            <a:cxn ang="0">
                              <a:pos x="19" y="2"/>
                            </a:cxn>
                            <a:cxn ang="0">
                              <a:pos x="16" y="2"/>
                            </a:cxn>
                            <a:cxn ang="0">
                              <a:pos x="14" y="0"/>
                            </a:cxn>
                            <a:cxn ang="0">
                              <a:pos x="11" y="0"/>
                            </a:cxn>
                            <a:cxn ang="0">
                              <a:pos x="11" y="0"/>
                            </a:cxn>
                            <a:cxn ang="0">
                              <a:pos x="9" y="2"/>
                            </a:cxn>
                            <a:cxn ang="0">
                              <a:pos x="5" y="2"/>
                            </a:cxn>
                            <a:cxn ang="0">
                              <a:pos x="5" y="2"/>
                            </a:cxn>
                            <a:cxn ang="0">
                              <a:pos x="3" y="5"/>
                            </a:cxn>
                            <a:cxn ang="0">
                              <a:pos x="3" y="7"/>
                            </a:cxn>
                            <a:cxn ang="0">
                              <a:pos x="0" y="13"/>
                            </a:cxn>
                            <a:cxn ang="0">
                              <a:pos x="0" y="33"/>
                            </a:cxn>
                          </a:cxnLst>
                          <a:rect l="0" t="0" r="r" b="b"/>
                          <a:pathLst>
                            <a:path w="22" h="43">
                              <a:moveTo>
                                <a:pt x="0" y="33"/>
                              </a:moveTo>
                              <a:lnTo>
                                <a:pt x="0" y="33"/>
                              </a:lnTo>
                              <a:lnTo>
                                <a:pt x="3" y="35"/>
                              </a:lnTo>
                              <a:lnTo>
                                <a:pt x="3" y="38"/>
                              </a:lnTo>
                              <a:lnTo>
                                <a:pt x="5" y="38"/>
                              </a:lnTo>
                              <a:lnTo>
                                <a:pt x="5" y="40"/>
                              </a:lnTo>
                              <a:lnTo>
                                <a:pt x="9" y="40"/>
                              </a:lnTo>
                              <a:lnTo>
                                <a:pt x="11" y="43"/>
                              </a:lnTo>
                              <a:lnTo>
                                <a:pt x="11" y="43"/>
                              </a:lnTo>
                              <a:lnTo>
                                <a:pt x="14" y="43"/>
                              </a:lnTo>
                              <a:lnTo>
                                <a:pt x="16" y="40"/>
                              </a:lnTo>
                              <a:lnTo>
                                <a:pt x="19" y="40"/>
                              </a:lnTo>
                              <a:lnTo>
                                <a:pt x="19" y="38"/>
                              </a:lnTo>
                              <a:lnTo>
                                <a:pt x="22" y="38"/>
                              </a:lnTo>
                              <a:lnTo>
                                <a:pt x="22" y="35"/>
                              </a:lnTo>
                              <a:lnTo>
                                <a:pt x="22" y="33"/>
                              </a:lnTo>
                              <a:lnTo>
                                <a:pt x="22" y="13"/>
                              </a:lnTo>
                              <a:lnTo>
                                <a:pt x="22" y="7"/>
                              </a:lnTo>
                              <a:lnTo>
                                <a:pt x="22" y="7"/>
                              </a:lnTo>
                              <a:lnTo>
                                <a:pt x="22" y="5"/>
                              </a:lnTo>
                              <a:lnTo>
                                <a:pt x="19" y="2"/>
                              </a:lnTo>
                              <a:lnTo>
                                <a:pt x="19" y="2"/>
                              </a:lnTo>
                              <a:lnTo>
                                <a:pt x="16" y="2"/>
                              </a:lnTo>
                              <a:lnTo>
                                <a:pt x="14" y="0"/>
                              </a:lnTo>
                              <a:lnTo>
                                <a:pt x="11" y="0"/>
                              </a:lnTo>
                              <a:lnTo>
                                <a:pt x="11" y="0"/>
                              </a:lnTo>
                              <a:lnTo>
                                <a:pt x="9" y="2"/>
                              </a:lnTo>
                              <a:lnTo>
                                <a:pt x="5" y="2"/>
                              </a:lnTo>
                              <a:lnTo>
                                <a:pt x="5" y="2"/>
                              </a:lnTo>
                              <a:lnTo>
                                <a:pt x="3" y="5"/>
                              </a:lnTo>
                              <a:lnTo>
                                <a:pt x="3" y="7"/>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3" name="Line 461"/>
                        <p:cNvSpPr>
                          <a:spLocks noChangeShapeType="1"/>
                        </p:cNvSpPr>
                        <p:nvPr/>
                      </p:nvSpPr>
                      <p:spPr bwMode="auto">
                        <a:xfrm>
                          <a:off x="1791" y="28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4" name="Freeform 462"/>
                        <p:cNvSpPr>
                          <a:spLocks/>
                        </p:cNvSpPr>
                        <p:nvPr/>
                      </p:nvSpPr>
                      <p:spPr bwMode="auto">
                        <a:xfrm>
                          <a:off x="1789" y="2887"/>
                          <a:ext cx="17" cy="6"/>
                        </a:xfrm>
                        <a:custGeom>
                          <a:avLst/>
                          <a:gdLst/>
                          <a:ahLst/>
                          <a:cxnLst>
                            <a:cxn ang="0">
                              <a:pos x="11" y="0"/>
                            </a:cxn>
                            <a:cxn ang="0">
                              <a:pos x="11" y="0"/>
                            </a:cxn>
                            <a:cxn ang="0">
                              <a:pos x="9" y="2"/>
                            </a:cxn>
                            <a:cxn ang="0">
                              <a:pos x="5" y="2"/>
                            </a:cxn>
                            <a:cxn ang="0">
                              <a:pos x="5" y="2"/>
                            </a:cxn>
                            <a:cxn ang="0">
                              <a:pos x="3" y="5"/>
                            </a:cxn>
                            <a:cxn ang="0">
                              <a:pos x="3" y="7"/>
                            </a:cxn>
                            <a:cxn ang="0">
                              <a:pos x="0" y="7"/>
                            </a:cxn>
                            <a:cxn ang="0">
                              <a:pos x="0" y="11"/>
                            </a:cxn>
                            <a:cxn ang="0">
                              <a:pos x="0" y="13"/>
                            </a:cxn>
                            <a:cxn ang="0">
                              <a:pos x="3" y="16"/>
                            </a:cxn>
                            <a:cxn ang="0">
                              <a:pos x="3" y="16"/>
                            </a:cxn>
                            <a:cxn ang="0">
                              <a:pos x="5" y="18"/>
                            </a:cxn>
                            <a:cxn ang="0">
                              <a:pos x="5" y="22"/>
                            </a:cxn>
                            <a:cxn ang="0">
                              <a:pos x="9" y="22"/>
                            </a:cxn>
                            <a:cxn ang="0">
                              <a:pos x="11" y="22"/>
                            </a:cxn>
                            <a:cxn ang="0">
                              <a:pos x="60" y="22"/>
                            </a:cxn>
                            <a:cxn ang="0">
                              <a:pos x="62" y="22"/>
                            </a:cxn>
                            <a:cxn ang="0">
                              <a:pos x="65" y="22"/>
                            </a:cxn>
                            <a:cxn ang="0">
                              <a:pos x="67" y="22"/>
                            </a:cxn>
                            <a:cxn ang="0">
                              <a:pos x="67" y="18"/>
                            </a:cxn>
                            <a:cxn ang="0">
                              <a:pos x="71" y="16"/>
                            </a:cxn>
                            <a:cxn ang="0">
                              <a:pos x="71" y="16"/>
                            </a:cxn>
                            <a:cxn ang="0">
                              <a:pos x="71" y="13"/>
                            </a:cxn>
                            <a:cxn ang="0">
                              <a:pos x="71" y="11"/>
                            </a:cxn>
                            <a:cxn ang="0">
                              <a:pos x="71" y="7"/>
                            </a:cxn>
                            <a:cxn ang="0">
                              <a:pos x="71" y="7"/>
                            </a:cxn>
                            <a:cxn ang="0">
                              <a:pos x="71" y="5"/>
                            </a:cxn>
                            <a:cxn ang="0">
                              <a:pos x="67" y="2"/>
                            </a:cxn>
                            <a:cxn ang="0">
                              <a:pos x="67" y="2"/>
                            </a:cxn>
                            <a:cxn ang="0">
                              <a:pos x="65" y="2"/>
                            </a:cxn>
                            <a:cxn ang="0">
                              <a:pos x="60" y="0"/>
                            </a:cxn>
                            <a:cxn ang="0">
                              <a:pos x="11" y="0"/>
                            </a:cxn>
                          </a:cxnLst>
                          <a:rect l="0" t="0" r="r" b="b"/>
                          <a:pathLst>
                            <a:path w="71" h="22">
                              <a:moveTo>
                                <a:pt x="11" y="0"/>
                              </a:moveTo>
                              <a:lnTo>
                                <a:pt x="11" y="0"/>
                              </a:lnTo>
                              <a:lnTo>
                                <a:pt x="9" y="2"/>
                              </a:lnTo>
                              <a:lnTo>
                                <a:pt x="5" y="2"/>
                              </a:lnTo>
                              <a:lnTo>
                                <a:pt x="5" y="2"/>
                              </a:lnTo>
                              <a:lnTo>
                                <a:pt x="3" y="5"/>
                              </a:lnTo>
                              <a:lnTo>
                                <a:pt x="3" y="7"/>
                              </a:lnTo>
                              <a:lnTo>
                                <a:pt x="0" y="7"/>
                              </a:lnTo>
                              <a:lnTo>
                                <a:pt x="0" y="11"/>
                              </a:lnTo>
                              <a:lnTo>
                                <a:pt x="0" y="13"/>
                              </a:lnTo>
                              <a:lnTo>
                                <a:pt x="3" y="16"/>
                              </a:lnTo>
                              <a:lnTo>
                                <a:pt x="3" y="16"/>
                              </a:lnTo>
                              <a:lnTo>
                                <a:pt x="5" y="18"/>
                              </a:lnTo>
                              <a:lnTo>
                                <a:pt x="5" y="22"/>
                              </a:lnTo>
                              <a:lnTo>
                                <a:pt x="9" y="22"/>
                              </a:lnTo>
                              <a:lnTo>
                                <a:pt x="11" y="22"/>
                              </a:lnTo>
                              <a:lnTo>
                                <a:pt x="60" y="22"/>
                              </a:lnTo>
                              <a:lnTo>
                                <a:pt x="62" y="22"/>
                              </a:lnTo>
                              <a:lnTo>
                                <a:pt x="65" y="22"/>
                              </a:lnTo>
                              <a:lnTo>
                                <a:pt x="67" y="22"/>
                              </a:lnTo>
                              <a:lnTo>
                                <a:pt x="67" y="18"/>
                              </a:lnTo>
                              <a:lnTo>
                                <a:pt x="71" y="16"/>
                              </a:lnTo>
                              <a:lnTo>
                                <a:pt x="71" y="16"/>
                              </a:lnTo>
                              <a:lnTo>
                                <a:pt x="71" y="13"/>
                              </a:lnTo>
                              <a:lnTo>
                                <a:pt x="71" y="11"/>
                              </a:lnTo>
                              <a:lnTo>
                                <a:pt x="71" y="7"/>
                              </a:lnTo>
                              <a:lnTo>
                                <a:pt x="71" y="7"/>
                              </a:lnTo>
                              <a:lnTo>
                                <a:pt x="71" y="5"/>
                              </a:lnTo>
                              <a:lnTo>
                                <a:pt x="67" y="2"/>
                              </a:lnTo>
                              <a:lnTo>
                                <a:pt x="67" y="2"/>
                              </a:lnTo>
                              <a:lnTo>
                                <a:pt x="65" y="2"/>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5" name="Line 463"/>
                        <p:cNvSpPr>
                          <a:spLocks noChangeShapeType="1"/>
                        </p:cNvSpPr>
                        <p:nvPr/>
                      </p:nvSpPr>
                      <p:spPr bwMode="auto">
                        <a:xfrm>
                          <a:off x="1801" y="28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6" name="Freeform 464"/>
                        <p:cNvSpPr>
                          <a:spLocks/>
                        </p:cNvSpPr>
                        <p:nvPr/>
                      </p:nvSpPr>
                      <p:spPr bwMode="auto">
                        <a:xfrm>
                          <a:off x="1801" y="2883"/>
                          <a:ext cx="5" cy="10"/>
                        </a:xfrm>
                        <a:custGeom>
                          <a:avLst/>
                          <a:gdLst/>
                          <a:ahLst/>
                          <a:cxnLst>
                            <a:cxn ang="0">
                              <a:pos x="0" y="30"/>
                            </a:cxn>
                            <a:cxn ang="0">
                              <a:pos x="2" y="32"/>
                            </a:cxn>
                            <a:cxn ang="0">
                              <a:pos x="2" y="35"/>
                            </a:cxn>
                            <a:cxn ang="0">
                              <a:pos x="2" y="35"/>
                            </a:cxn>
                            <a:cxn ang="0">
                              <a:pos x="5" y="37"/>
                            </a:cxn>
                            <a:cxn ang="0">
                              <a:pos x="5" y="41"/>
                            </a:cxn>
                            <a:cxn ang="0">
                              <a:pos x="8" y="41"/>
                            </a:cxn>
                            <a:cxn ang="0">
                              <a:pos x="11" y="41"/>
                            </a:cxn>
                            <a:cxn ang="0">
                              <a:pos x="11" y="41"/>
                            </a:cxn>
                            <a:cxn ang="0">
                              <a:pos x="13" y="41"/>
                            </a:cxn>
                            <a:cxn ang="0">
                              <a:pos x="16" y="41"/>
                            </a:cxn>
                            <a:cxn ang="0">
                              <a:pos x="18" y="41"/>
                            </a:cxn>
                            <a:cxn ang="0">
                              <a:pos x="18" y="37"/>
                            </a:cxn>
                            <a:cxn ang="0">
                              <a:pos x="22" y="35"/>
                            </a:cxn>
                            <a:cxn ang="0">
                              <a:pos x="22" y="35"/>
                            </a:cxn>
                            <a:cxn ang="0">
                              <a:pos x="22" y="32"/>
                            </a:cxn>
                            <a:cxn ang="0">
                              <a:pos x="22" y="13"/>
                            </a:cxn>
                            <a:cxn ang="0">
                              <a:pos x="22" y="8"/>
                            </a:cxn>
                            <a:cxn ang="0">
                              <a:pos x="22" y="6"/>
                            </a:cxn>
                            <a:cxn ang="0">
                              <a:pos x="22" y="6"/>
                            </a:cxn>
                            <a:cxn ang="0">
                              <a:pos x="18" y="2"/>
                            </a:cxn>
                            <a:cxn ang="0">
                              <a:pos x="18" y="2"/>
                            </a:cxn>
                            <a:cxn ang="0">
                              <a:pos x="16" y="0"/>
                            </a:cxn>
                            <a:cxn ang="0">
                              <a:pos x="13" y="0"/>
                            </a:cxn>
                            <a:cxn ang="0">
                              <a:pos x="11" y="0"/>
                            </a:cxn>
                            <a:cxn ang="0">
                              <a:pos x="11" y="0"/>
                            </a:cxn>
                            <a:cxn ang="0">
                              <a:pos x="8" y="0"/>
                            </a:cxn>
                            <a:cxn ang="0">
                              <a:pos x="5" y="2"/>
                            </a:cxn>
                            <a:cxn ang="0">
                              <a:pos x="5" y="2"/>
                            </a:cxn>
                            <a:cxn ang="0">
                              <a:pos x="2" y="6"/>
                            </a:cxn>
                            <a:cxn ang="0">
                              <a:pos x="2" y="6"/>
                            </a:cxn>
                            <a:cxn ang="0">
                              <a:pos x="0" y="10"/>
                            </a:cxn>
                            <a:cxn ang="0">
                              <a:pos x="0" y="30"/>
                            </a:cxn>
                          </a:cxnLst>
                          <a:rect l="0" t="0" r="r" b="b"/>
                          <a:pathLst>
                            <a:path w="22" h="41">
                              <a:moveTo>
                                <a:pt x="0" y="30"/>
                              </a:moveTo>
                              <a:lnTo>
                                <a:pt x="2" y="32"/>
                              </a:lnTo>
                              <a:lnTo>
                                <a:pt x="2" y="35"/>
                              </a:lnTo>
                              <a:lnTo>
                                <a:pt x="2" y="35"/>
                              </a:lnTo>
                              <a:lnTo>
                                <a:pt x="5" y="37"/>
                              </a:lnTo>
                              <a:lnTo>
                                <a:pt x="5" y="41"/>
                              </a:lnTo>
                              <a:lnTo>
                                <a:pt x="8" y="41"/>
                              </a:lnTo>
                              <a:lnTo>
                                <a:pt x="11" y="41"/>
                              </a:lnTo>
                              <a:lnTo>
                                <a:pt x="11" y="41"/>
                              </a:lnTo>
                              <a:lnTo>
                                <a:pt x="13" y="41"/>
                              </a:lnTo>
                              <a:lnTo>
                                <a:pt x="16" y="41"/>
                              </a:lnTo>
                              <a:lnTo>
                                <a:pt x="18" y="41"/>
                              </a:lnTo>
                              <a:lnTo>
                                <a:pt x="18" y="37"/>
                              </a:lnTo>
                              <a:lnTo>
                                <a:pt x="22" y="35"/>
                              </a:lnTo>
                              <a:lnTo>
                                <a:pt x="22" y="35"/>
                              </a:lnTo>
                              <a:lnTo>
                                <a:pt x="22" y="32"/>
                              </a:lnTo>
                              <a:lnTo>
                                <a:pt x="22" y="13"/>
                              </a:lnTo>
                              <a:lnTo>
                                <a:pt x="22" y="8"/>
                              </a:lnTo>
                              <a:lnTo>
                                <a:pt x="22" y="6"/>
                              </a:lnTo>
                              <a:lnTo>
                                <a:pt x="22" y="6"/>
                              </a:lnTo>
                              <a:lnTo>
                                <a:pt x="18" y="2"/>
                              </a:lnTo>
                              <a:lnTo>
                                <a:pt x="18" y="2"/>
                              </a:lnTo>
                              <a:lnTo>
                                <a:pt x="16" y="0"/>
                              </a:lnTo>
                              <a:lnTo>
                                <a:pt x="13" y="0"/>
                              </a:lnTo>
                              <a:lnTo>
                                <a:pt x="11" y="0"/>
                              </a:lnTo>
                              <a:lnTo>
                                <a:pt x="11" y="0"/>
                              </a:lnTo>
                              <a:lnTo>
                                <a:pt x="8" y="0"/>
                              </a:lnTo>
                              <a:lnTo>
                                <a:pt x="5" y="2"/>
                              </a:lnTo>
                              <a:lnTo>
                                <a:pt x="5" y="2"/>
                              </a:lnTo>
                              <a:lnTo>
                                <a:pt x="2" y="6"/>
                              </a:lnTo>
                              <a:lnTo>
                                <a:pt x="2" y="6"/>
                              </a:lnTo>
                              <a:lnTo>
                                <a:pt x="0" y="10"/>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7" name="Line 465"/>
                        <p:cNvSpPr>
                          <a:spLocks noChangeShapeType="1"/>
                        </p:cNvSpPr>
                        <p:nvPr/>
                      </p:nvSpPr>
                      <p:spPr bwMode="auto">
                        <a:xfrm>
                          <a:off x="1804" y="288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8" name="Freeform 466"/>
                        <p:cNvSpPr>
                          <a:spLocks/>
                        </p:cNvSpPr>
                        <p:nvPr/>
                      </p:nvSpPr>
                      <p:spPr bwMode="auto">
                        <a:xfrm>
                          <a:off x="1801" y="2883"/>
                          <a:ext cx="23" cy="5"/>
                        </a:xfrm>
                        <a:custGeom>
                          <a:avLst/>
                          <a:gdLst/>
                          <a:ahLst/>
                          <a:cxnLst>
                            <a:cxn ang="0">
                              <a:pos x="11" y="0"/>
                            </a:cxn>
                            <a:cxn ang="0">
                              <a:pos x="11" y="0"/>
                            </a:cxn>
                            <a:cxn ang="0">
                              <a:pos x="8" y="0"/>
                            </a:cxn>
                            <a:cxn ang="0">
                              <a:pos x="5" y="2"/>
                            </a:cxn>
                            <a:cxn ang="0">
                              <a:pos x="5" y="2"/>
                            </a:cxn>
                            <a:cxn ang="0">
                              <a:pos x="2" y="6"/>
                            </a:cxn>
                            <a:cxn ang="0">
                              <a:pos x="2" y="6"/>
                            </a:cxn>
                            <a:cxn ang="0">
                              <a:pos x="2" y="8"/>
                            </a:cxn>
                            <a:cxn ang="0">
                              <a:pos x="0" y="10"/>
                            </a:cxn>
                            <a:cxn ang="0">
                              <a:pos x="2" y="13"/>
                            </a:cxn>
                            <a:cxn ang="0">
                              <a:pos x="2" y="13"/>
                            </a:cxn>
                            <a:cxn ang="0">
                              <a:pos x="2" y="16"/>
                            </a:cxn>
                            <a:cxn ang="0">
                              <a:pos x="5" y="19"/>
                            </a:cxn>
                            <a:cxn ang="0">
                              <a:pos x="5" y="19"/>
                            </a:cxn>
                            <a:cxn ang="0">
                              <a:pos x="8" y="21"/>
                            </a:cxn>
                            <a:cxn ang="0">
                              <a:pos x="11" y="21"/>
                            </a:cxn>
                            <a:cxn ang="0">
                              <a:pos x="70" y="21"/>
                            </a:cxn>
                            <a:cxn ang="0">
                              <a:pos x="75" y="21"/>
                            </a:cxn>
                            <a:cxn ang="0">
                              <a:pos x="78" y="21"/>
                            </a:cxn>
                            <a:cxn ang="0">
                              <a:pos x="78" y="19"/>
                            </a:cxn>
                            <a:cxn ang="0">
                              <a:pos x="81" y="19"/>
                            </a:cxn>
                            <a:cxn ang="0">
                              <a:pos x="81" y="16"/>
                            </a:cxn>
                            <a:cxn ang="0">
                              <a:pos x="84" y="13"/>
                            </a:cxn>
                            <a:cxn ang="0">
                              <a:pos x="84" y="13"/>
                            </a:cxn>
                            <a:cxn ang="0">
                              <a:pos x="84" y="10"/>
                            </a:cxn>
                            <a:cxn ang="0">
                              <a:pos x="84" y="8"/>
                            </a:cxn>
                            <a:cxn ang="0">
                              <a:pos x="84" y="6"/>
                            </a:cxn>
                            <a:cxn ang="0">
                              <a:pos x="81" y="6"/>
                            </a:cxn>
                            <a:cxn ang="0">
                              <a:pos x="81" y="2"/>
                            </a:cxn>
                            <a:cxn ang="0">
                              <a:pos x="78" y="2"/>
                            </a:cxn>
                            <a:cxn ang="0">
                              <a:pos x="78" y="0"/>
                            </a:cxn>
                            <a:cxn ang="0">
                              <a:pos x="70" y="0"/>
                            </a:cxn>
                            <a:cxn ang="0">
                              <a:pos x="11" y="0"/>
                            </a:cxn>
                          </a:cxnLst>
                          <a:rect l="0" t="0" r="r" b="b"/>
                          <a:pathLst>
                            <a:path w="84" h="21">
                              <a:moveTo>
                                <a:pt x="11" y="0"/>
                              </a:moveTo>
                              <a:lnTo>
                                <a:pt x="11" y="0"/>
                              </a:lnTo>
                              <a:lnTo>
                                <a:pt x="8" y="0"/>
                              </a:lnTo>
                              <a:lnTo>
                                <a:pt x="5" y="2"/>
                              </a:lnTo>
                              <a:lnTo>
                                <a:pt x="5" y="2"/>
                              </a:lnTo>
                              <a:lnTo>
                                <a:pt x="2" y="6"/>
                              </a:lnTo>
                              <a:lnTo>
                                <a:pt x="2" y="6"/>
                              </a:lnTo>
                              <a:lnTo>
                                <a:pt x="2" y="8"/>
                              </a:lnTo>
                              <a:lnTo>
                                <a:pt x="0" y="10"/>
                              </a:lnTo>
                              <a:lnTo>
                                <a:pt x="2" y="13"/>
                              </a:lnTo>
                              <a:lnTo>
                                <a:pt x="2" y="13"/>
                              </a:lnTo>
                              <a:lnTo>
                                <a:pt x="2" y="16"/>
                              </a:lnTo>
                              <a:lnTo>
                                <a:pt x="5" y="19"/>
                              </a:lnTo>
                              <a:lnTo>
                                <a:pt x="5" y="19"/>
                              </a:lnTo>
                              <a:lnTo>
                                <a:pt x="8" y="21"/>
                              </a:lnTo>
                              <a:lnTo>
                                <a:pt x="11" y="21"/>
                              </a:lnTo>
                              <a:lnTo>
                                <a:pt x="70" y="21"/>
                              </a:lnTo>
                              <a:lnTo>
                                <a:pt x="75" y="21"/>
                              </a:lnTo>
                              <a:lnTo>
                                <a:pt x="78" y="21"/>
                              </a:lnTo>
                              <a:lnTo>
                                <a:pt x="78" y="19"/>
                              </a:lnTo>
                              <a:lnTo>
                                <a:pt x="81" y="19"/>
                              </a:lnTo>
                              <a:lnTo>
                                <a:pt x="81" y="16"/>
                              </a:lnTo>
                              <a:lnTo>
                                <a:pt x="84" y="13"/>
                              </a:lnTo>
                              <a:lnTo>
                                <a:pt x="84" y="13"/>
                              </a:lnTo>
                              <a:lnTo>
                                <a:pt x="84" y="10"/>
                              </a:lnTo>
                              <a:lnTo>
                                <a:pt x="84" y="8"/>
                              </a:lnTo>
                              <a:lnTo>
                                <a:pt x="84" y="6"/>
                              </a:lnTo>
                              <a:lnTo>
                                <a:pt x="81" y="6"/>
                              </a:lnTo>
                              <a:lnTo>
                                <a:pt x="81" y="2"/>
                              </a:lnTo>
                              <a:lnTo>
                                <a:pt x="78" y="2"/>
                              </a:lnTo>
                              <a:lnTo>
                                <a:pt x="78" y="0"/>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59" name="Line 467"/>
                        <p:cNvSpPr>
                          <a:spLocks noChangeShapeType="1"/>
                        </p:cNvSpPr>
                        <p:nvPr/>
                      </p:nvSpPr>
                      <p:spPr bwMode="auto">
                        <a:xfrm>
                          <a:off x="1817" y="28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0" name="Freeform 468"/>
                        <p:cNvSpPr>
                          <a:spLocks/>
                        </p:cNvSpPr>
                        <p:nvPr/>
                      </p:nvSpPr>
                      <p:spPr bwMode="auto">
                        <a:xfrm>
                          <a:off x="1817" y="2878"/>
                          <a:ext cx="5" cy="10"/>
                        </a:xfrm>
                        <a:custGeom>
                          <a:avLst/>
                          <a:gdLst/>
                          <a:ahLst/>
                          <a:cxnLst>
                            <a:cxn ang="0">
                              <a:pos x="0" y="29"/>
                            </a:cxn>
                            <a:cxn ang="0">
                              <a:pos x="0" y="32"/>
                            </a:cxn>
                            <a:cxn ang="0">
                              <a:pos x="0" y="32"/>
                            </a:cxn>
                            <a:cxn ang="0">
                              <a:pos x="2" y="35"/>
                            </a:cxn>
                            <a:cxn ang="0">
                              <a:pos x="2" y="38"/>
                            </a:cxn>
                            <a:cxn ang="0">
                              <a:pos x="5" y="38"/>
                            </a:cxn>
                            <a:cxn ang="0">
                              <a:pos x="8" y="40"/>
                            </a:cxn>
                            <a:cxn ang="0">
                              <a:pos x="8" y="40"/>
                            </a:cxn>
                            <a:cxn ang="0">
                              <a:pos x="11" y="40"/>
                            </a:cxn>
                            <a:cxn ang="0">
                              <a:pos x="13" y="40"/>
                            </a:cxn>
                            <a:cxn ang="0">
                              <a:pos x="16" y="40"/>
                            </a:cxn>
                            <a:cxn ang="0">
                              <a:pos x="16" y="38"/>
                            </a:cxn>
                            <a:cxn ang="0">
                              <a:pos x="19" y="38"/>
                            </a:cxn>
                            <a:cxn ang="0">
                              <a:pos x="19" y="35"/>
                            </a:cxn>
                            <a:cxn ang="0">
                              <a:pos x="22" y="32"/>
                            </a:cxn>
                            <a:cxn ang="0">
                              <a:pos x="22" y="32"/>
                            </a:cxn>
                            <a:cxn ang="0">
                              <a:pos x="22" y="14"/>
                            </a:cxn>
                            <a:cxn ang="0">
                              <a:pos x="22" y="8"/>
                            </a:cxn>
                            <a:cxn ang="0">
                              <a:pos x="22" y="5"/>
                            </a:cxn>
                            <a:cxn ang="0">
                              <a:pos x="19" y="3"/>
                            </a:cxn>
                            <a:cxn ang="0">
                              <a:pos x="19" y="3"/>
                            </a:cxn>
                            <a:cxn ang="0">
                              <a:pos x="16" y="0"/>
                            </a:cxn>
                            <a:cxn ang="0">
                              <a:pos x="16" y="0"/>
                            </a:cxn>
                            <a:cxn ang="0">
                              <a:pos x="13" y="0"/>
                            </a:cxn>
                            <a:cxn ang="0">
                              <a:pos x="11" y="0"/>
                            </a:cxn>
                            <a:cxn ang="0">
                              <a:pos x="8" y="0"/>
                            </a:cxn>
                            <a:cxn ang="0">
                              <a:pos x="8" y="0"/>
                            </a:cxn>
                            <a:cxn ang="0">
                              <a:pos x="5" y="0"/>
                            </a:cxn>
                            <a:cxn ang="0">
                              <a:pos x="2" y="3"/>
                            </a:cxn>
                            <a:cxn ang="0">
                              <a:pos x="2" y="3"/>
                            </a:cxn>
                            <a:cxn ang="0">
                              <a:pos x="0" y="5"/>
                            </a:cxn>
                            <a:cxn ang="0">
                              <a:pos x="0" y="11"/>
                            </a:cxn>
                            <a:cxn ang="0">
                              <a:pos x="0" y="29"/>
                            </a:cxn>
                          </a:cxnLst>
                          <a:rect l="0" t="0" r="r" b="b"/>
                          <a:pathLst>
                            <a:path w="22" h="40">
                              <a:moveTo>
                                <a:pt x="0" y="29"/>
                              </a:moveTo>
                              <a:lnTo>
                                <a:pt x="0" y="32"/>
                              </a:lnTo>
                              <a:lnTo>
                                <a:pt x="0" y="32"/>
                              </a:lnTo>
                              <a:lnTo>
                                <a:pt x="2" y="35"/>
                              </a:lnTo>
                              <a:lnTo>
                                <a:pt x="2" y="38"/>
                              </a:lnTo>
                              <a:lnTo>
                                <a:pt x="5" y="38"/>
                              </a:lnTo>
                              <a:lnTo>
                                <a:pt x="8" y="40"/>
                              </a:lnTo>
                              <a:lnTo>
                                <a:pt x="8" y="40"/>
                              </a:lnTo>
                              <a:lnTo>
                                <a:pt x="11" y="40"/>
                              </a:lnTo>
                              <a:lnTo>
                                <a:pt x="13" y="40"/>
                              </a:lnTo>
                              <a:lnTo>
                                <a:pt x="16" y="40"/>
                              </a:lnTo>
                              <a:lnTo>
                                <a:pt x="16" y="38"/>
                              </a:lnTo>
                              <a:lnTo>
                                <a:pt x="19" y="38"/>
                              </a:lnTo>
                              <a:lnTo>
                                <a:pt x="19" y="35"/>
                              </a:lnTo>
                              <a:lnTo>
                                <a:pt x="22" y="32"/>
                              </a:lnTo>
                              <a:lnTo>
                                <a:pt x="22" y="32"/>
                              </a:lnTo>
                              <a:lnTo>
                                <a:pt x="22" y="14"/>
                              </a:lnTo>
                              <a:lnTo>
                                <a:pt x="22" y="8"/>
                              </a:lnTo>
                              <a:lnTo>
                                <a:pt x="22" y="5"/>
                              </a:lnTo>
                              <a:lnTo>
                                <a:pt x="19" y="3"/>
                              </a:lnTo>
                              <a:lnTo>
                                <a:pt x="19" y="3"/>
                              </a:lnTo>
                              <a:lnTo>
                                <a:pt x="16" y="0"/>
                              </a:lnTo>
                              <a:lnTo>
                                <a:pt x="16" y="0"/>
                              </a:lnTo>
                              <a:lnTo>
                                <a:pt x="13" y="0"/>
                              </a:lnTo>
                              <a:lnTo>
                                <a:pt x="11" y="0"/>
                              </a:lnTo>
                              <a:lnTo>
                                <a:pt x="8" y="0"/>
                              </a:lnTo>
                              <a:lnTo>
                                <a:pt x="8" y="0"/>
                              </a:lnTo>
                              <a:lnTo>
                                <a:pt x="5" y="0"/>
                              </a:lnTo>
                              <a:lnTo>
                                <a:pt x="2" y="3"/>
                              </a:lnTo>
                              <a:lnTo>
                                <a:pt x="2" y="3"/>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1" name="Line 469"/>
                        <p:cNvSpPr>
                          <a:spLocks noChangeShapeType="1"/>
                        </p:cNvSpPr>
                        <p:nvPr/>
                      </p:nvSpPr>
                      <p:spPr bwMode="auto">
                        <a:xfrm>
                          <a:off x="1819" y="287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2" name="Freeform 470"/>
                        <p:cNvSpPr>
                          <a:spLocks/>
                        </p:cNvSpPr>
                        <p:nvPr/>
                      </p:nvSpPr>
                      <p:spPr bwMode="auto">
                        <a:xfrm>
                          <a:off x="1817" y="2878"/>
                          <a:ext cx="6" cy="5"/>
                        </a:xfrm>
                        <a:custGeom>
                          <a:avLst/>
                          <a:gdLst/>
                          <a:ahLst/>
                          <a:cxnLst>
                            <a:cxn ang="0">
                              <a:pos x="11" y="0"/>
                            </a:cxn>
                            <a:cxn ang="0">
                              <a:pos x="8" y="0"/>
                            </a:cxn>
                            <a:cxn ang="0">
                              <a:pos x="8" y="0"/>
                            </a:cxn>
                            <a:cxn ang="0">
                              <a:pos x="5" y="0"/>
                            </a:cxn>
                            <a:cxn ang="0">
                              <a:pos x="2" y="3"/>
                            </a:cxn>
                            <a:cxn ang="0">
                              <a:pos x="2" y="3"/>
                            </a:cxn>
                            <a:cxn ang="0">
                              <a:pos x="0" y="5"/>
                            </a:cxn>
                            <a:cxn ang="0">
                              <a:pos x="0" y="8"/>
                            </a:cxn>
                            <a:cxn ang="0">
                              <a:pos x="0" y="11"/>
                            </a:cxn>
                            <a:cxn ang="0">
                              <a:pos x="0" y="11"/>
                            </a:cxn>
                            <a:cxn ang="0">
                              <a:pos x="0" y="14"/>
                            </a:cxn>
                            <a:cxn ang="0">
                              <a:pos x="2" y="16"/>
                            </a:cxn>
                            <a:cxn ang="0">
                              <a:pos x="2" y="16"/>
                            </a:cxn>
                            <a:cxn ang="0">
                              <a:pos x="5" y="19"/>
                            </a:cxn>
                            <a:cxn ang="0">
                              <a:pos x="8" y="19"/>
                            </a:cxn>
                            <a:cxn ang="0">
                              <a:pos x="8" y="19"/>
                            </a:cxn>
                            <a:cxn ang="0">
                              <a:pos x="33" y="19"/>
                            </a:cxn>
                            <a:cxn ang="0">
                              <a:pos x="38" y="19"/>
                            </a:cxn>
                            <a:cxn ang="0">
                              <a:pos x="40" y="19"/>
                            </a:cxn>
                            <a:cxn ang="0">
                              <a:pos x="40" y="19"/>
                            </a:cxn>
                            <a:cxn ang="0">
                              <a:pos x="44" y="16"/>
                            </a:cxn>
                            <a:cxn ang="0">
                              <a:pos x="44" y="16"/>
                            </a:cxn>
                            <a:cxn ang="0">
                              <a:pos x="46" y="14"/>
                            </a:cxn>
                            <a:cxn ang="0">
                              <a:pos x="46" y="11"/>
                            </a:cxn>
                            <a:cxn ang="0">
                              <a:pos x="46" y="11"/>
                            </a:cxn>
                            <a:cxn ang="0">
                              <a:pos x="46" y="8"/>
                            </a:cxn>
                            <a:cxn ang="0">
                              <a:pos x="46" y="5"/>
                            </a:cxn>
                            <a:cxn ang="0">
                              <a:pos x="44" y="3"/>
                            </a:cxn>
                            <a:cxn ang="0">
                              <a:pos x="44" y="3"/>
                            </a:cxn>
                            <a:cxn ang="0">
                              <a:pos x="40" y="0"/>
                            </a:cxn>
                            <a:cxn ang="0">
                              <a:pos x="40" y="0"/>
                            </a:cxn>
                            <a:cxn ang="0">
                              <a:pos x="35" y="0"/>
                            </a:cxn>
                            <a:cxn ang="0">
                              <a:pos x="11" y="0"/>
                            </a:cxn>
                          </a:cxnLst>
                          <a:rect l="0" t="0" r="r" b="b"/>
                          <a:pathLst>
                            <a:path w="46" h="19">
                              <a:moveTo>
                                <a:pt x="11" y="0"/>
                              </a:moveTo>
                              <a:lnTo>
                                <a:pt x="8" y="0"/>
                              </a:lnTo>
                              <a:lnTo>
                                <a:pt x="8" y="0"/>
                              </a:lnTo>
                              <a:lnTo>
                                <a:pt x="5" y="0"/>
                              </a:lnTo>
                              <a:lnTo>
                                <a:pt x="2" y="3"/>
                              </a:lnTo>
                              <a:lnTo>
                                <a:pt x="2" y="3"/>
                              </a:lnTo>
                              <a:lnTo>
                                <a:pt x="0" y="5"/>
                              </a:lnTo>
                              <a:lnTo>
                                <a:pt x="0" y="8"/>
                              </a:lnTo>
                              <a:lnTo>
                                <a:pt x="0" y="11"/>
                              </a:lnTo>
                              <a:lnTo>
                                <a:pt x="0" y="11"/>
                              </a:lnTo>
                              <a:lnTo>
                                <a:pt x="0" y="14"/>
                              </a:lnTo>
                              <a:lnTo>
                                <a:pt x="2" y="16"/>
                              </a:lnTo>
                              <a:lnTo>
                                <a:pt x="2" y="16"/>
                              </a:lnTo>
                              <a:lnTo>
                                <a:pt x="5" y="19"/>
                              </a:lnTo>
                              <a:lnTo>
                                <a:pt x="8" y="19"/>
                              </a:lnTo>
                              <a:lnTo>
                                <a:pt x="8" y="19"/>
                              </a:lnTo>
                              <a:lnTo>
                                <a:pt x="33" y="19"/>
                              </a:lnTo>
                              <a:lnTo>
                                <a:pt x="38" y="19"/>
                              </a:lnTo>
                              <a:lnTo>
                                <a:pt x="40" y="19"/>
                              </a:lnTo>
                              <a:lnTo>
                                <a:pt x="40" y="19"/>
                              </a:lnTo>
                              <a:lnTo>
                                <a:pt x="44" y="16"/>
                              </a:lnTo>
                              <a:lnTo>
                                <a:pt x="44" y="16"/>
                              </a:lnTo>
                              <a:lnTo>
                                <a:pt x="46" y="14"/>
                              </a:lnTo>
                              <a:lnTo>
                                <a:pt x="46" y="11"/>
                              </a:lnTo>
                              <a:lnTo>
                                <a:pt x="46" y="11"/>
                              </a:lnTo>
                              <a:lnTo>
                                <a:pt x="46" y="8"/>
                              </a:lnTo>
                              <a:lnTo>
                                <a:pt x="46" y="5"/>
                              </a:lnTo>
                              <a:lnTo>
                                <a:pt x="44" y="3"/>
                              </a:lnTo>
                              <a:lnTo>
                                <a:pt x="44" y="3"/>
                              </a:lnTo>
                              <a:lnTo>
                                <a:pt x="40" y="0"/>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3" name="Line 471"/>
                        <p:cNvSpPr>
                          <a:spLocks noChangeShapeType="1"/>
                        </p:cNvSpPr>
                        <p:nvPr/>
                      </p:nvSpPr>
                      <p:spPr bwMode="auto">
                        <a:xfrm>
                          <a:off x="1824" y="288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4" name="Freeform 472"/>
                        <p:cNvSpPr>
                          <a:spLocks/>
                        </p:cNvSpPr>
                        <p:nvPr/>
                      </p:nvSpPr>
                      <p:spPr bwMode="auto">
                        <a:xfrm>
                          <a:off x="1824" y="2872"/>
                          <a:ext cx="4" cy="11"/>
                        </a:xfrm>
                        <a:custGeom>
                          <a:avLst/>
                          <a:gdLst/>
                          <a:ahLst/>
                          <a:cxnLst>
                            <a:cxn ang="0">
                              <a:pos x="0" y="33"/>
                            </a:cxn>
                            <a:cxn ang="0">
                              <a:pos x="0" y="33"/>
                            </a:cxn>
                            <a:cxn ang="0">
                              <a:pos x="0" y="36"/>
                            </a:cxn>
                            <a:cxn ang="0">
                              <a:pos x="3" y="38"/>
                            </a:cxn>
                            <a:cxn ang="0">
                              <a:pos x="3" y="38"/>
                            </a:cxn>
                            <a:cxn ang="0">
                              <a:pos x="5" y="41"/>
                            </a:cxn>
                            <a:cxn ang="0">
                              <a:pos x="9" y="41"/>
                            </a:cxn>
                            <a:cxn ang="0">
                              <a:pos x="9" y="41"/>
                            </a:cxn>
                            <a:cxn ang="0">
                              <a:pos x="11" y="43"/>
                            </a:cxn>
                            <a:cxn ang="0">
                              <a:pos x="14" y="41"/>
                            </a:cxn>
                            <a:cxn ang="0">
                              <a:pos x="16" y="41"/>
                            </a:cxn>
                            <a:cxn ang="0">
                              <a:pos x="16" y="41"/>
                            </a:cxn>
                            <a:cxn ang="0">
                              <a:pos x="20" y="38"/>
                            </a:cxn>
                            <a:cxn ang="0">
                              <a:pos x="20" y="38"/>
                            </a:cxn>
                            <a:cxn ang="0">
                              <a:pos x="22" y="36"/>
                            </a:cxn>
                            <a:cxn ang="0">
                              <a:pos x="22" y="33"/>
                            </a:cxn>
                            <a:cxn ang="0">
                              <a:pos x="22" y="14"/>
                            </a:cxn>
                            <a:cxn ang="0">
                              <a:pos x="22" y="9"/>
                            </a:cxn>
                            <a:cxn ang="0">
                              <a:pos x="22" y="9"/>
                            </a:cxn>
                            <a:cxn ang="0">
                              <a:pos x="20" y="5"/>
                            </a:cxn>
                            <a:cxn ang="0">
                              <a:pos x="20" y="3"/>
                            </a:cxn>
                            <a:cxn ang="0">
                              <a:pos x="16" y="3"/>
                            </a:cxn>
                            <a:cxn ang="0">
                              <a:pos x="16" y="0"/>
                            </a:cxn>
                            <a:cxn ang="0">
                              <a:pos x="14" y="0"/>
                            </a:cxn>
                            <a:cxn ang="0">
                              <a:pos x="11" y="0"/>
                            </a:cxn>
                            <a:cxn ang="0">
                              <a:pos x="9" y="0"/>
                            </a:cxn>
                            <a:cxn ang="0">
                              <a:pos x="9" y="0"/>
                            </a:cxn>
                            <a:cxn ang="0">
                              <a:pos x="5" y="3"/>
                            </a:cxn>
                            <a:cxn ang="0">
                              <a:pos x="3" y="3"/>
                            </a:cxn>
                            <a:cxn ang="0">
                              <a:pos x="3" y="5"/>
                            </a:cxn>
                            <a:cxn ang="0">
                              <a:pos x="0" y="9"/>
                            </a:cxn>
                            <a:cxn ang="0">
                              <a:pos x="0" y="14"/>
                            </a:cxn>
                            <a:cxn ang="0">
                              <a:pos x="0" y="33"/>
                            </a:cxn>
                          </a:cxnLst>
                          <a:rect l="0" t="0" r="r" b="b"/>
                          <a:pathLst>
                            <a:path w="22" h="43">
                              <a:moveTo>
                                <a:pt x="0" y="33"/>
                              </a:moveTo>
                              <a:lnTo>
                                <a:pt x="0" y="33"/>
                              </a:lnTo>
                              <a:lnTo>
                                <a:pt x="0" y="36"/>
                              </a:lnTo>
                              <a:lnTo>
                                <a:pt x="3" y="38"/>
                              </a:lnTo>
                              <a:lnTo>
                                <a:pt x="3" y="38"/>
                              </a:lnTo>
                              <a:lnTo>
                                <a:pt x="5" y="41"/>
                              </a:lnTo>
                              <a:lnTo>
                                <a:pt x="9" y="41"/>
                              </a:lnTo>
                              <a:lnTo>
                                <a:pt x="9" y="41"/>
                              </a:lnTo>
                              <a:lnTo>
                                <a:pt x="11" y="43"/>
                              </a:lnTo>
                              <a:lnTo>
                                <a:pt x="14" y="41"/>
                              </a:lnTo>
                              <a:lnTo>
                                <a:pt x="16" y="41"/>
                              </a:lnTo>
                              <a:lnTo>
                                <a:pt x="16" y="41"/>
                              </a:lnTo>
                              <a:lnTo>
                                <a:pt x="20" y="38"/>
                              </a:lnTo>
                              <a:lnTo>
                                <a:pt x="20" y="38"/>
                              </a:lnTo>
                              <a:lnTo>
                                <a:pt x="22" y="36"/>
                              </a:lnTo>
                              <a:lnTo>
                                <a:pt x="22" y="33"/>
                              </a:lnTo>
                              <a:lnTo>
                                <a:pt x="22" y="14"/>
                              </a:lnTo>
                              <a:lnTo>
                                <a:pt x="22" y="9"/>
                              </a:lnTo>
                              <a:lnTo>
                                <a:pt x="22" y="9"/>
                              </a:lnTo>
                              <a:lnTo>
                                <a:pt x="20" y="5"/>
                              </a:lnTo>
                              <a:lnTo>
                                <a:pt x="20" y="3"/>
                              </a:lnTo>
                              <a:lnTo>
                                <a:pt x="16" y="3"/>
                              </a:lnTo>
                              <a:lnTo>
                                <a:pt x="16" y="0"/>
                              </a:lnTo>
                              <a:lnTo>
                                <a:pt x="14" y="0"/>
                              </a:lnTo>
                              <a:lnTo>
                                <a:pt x="11" y="0"/>
                              </a:lnTo>
                              <a:lnTo>
                                <a:pt x="9" y="0"/>
                              </a:lnTo>
                              <a:lnTo>
                                <a:pt x="9" y="0"/>
                              </a:lnTo>
                              <a:lnTo>
                                <a:pt x="5" y="3"/>
                              </a:lnTo>
                              <a:lnTo>
                                <a:pt x="3" y="3"/>
                              </a:lnTo>
                              <a:lnTo>
                                <a:pt x="3"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5" name="Line 473"/>
                        <p:cNvSpPr>
                          <a:spLocks noChangeShapeType="1"/>
                        </p:cNvSpPr>
                        <p:nvPr/>
                      </p:nvSpPr>
                      <p:spPr bwMode="auto">
                        <a:xfrm>
                          <a:off x="1825" y="28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6" name="Freeform 474"/>
                        <p:cNvSpPr>
                          <a:spLocks/>
                        </p:cNvSpPr>
                        <p:nvPr/>
                      </p:nvSpPr>
                      <p:spPr bwMode="auto">
                        <a:xfrm>
                          <a:off x="1824" y="2872"/>
                          <a:ext cx="24" cy="6"/>
                        </a:xfrm>
                        <a:custGeom>
                          <a:avLst/>
                          <a:gdLst/>
                          <a:ahLst/>
                          <a:cxnLst>
                            <a:cxn ang="0">
                              <a:pos x="11" y="0"/>
                            </a:cxn>
                            <a:cxn ang="0">
                              <a:pos x="9" y="0"/>
                            </a:cxn>
                            <a:cxn ang="0">
                              <a:pos x="9" y="0"/>
                            </a:cxn>
                            <a:cxn ang="0">
                              <a:pos x="5" y="3"/>
                            </a:cxn>
                            <a:cxn ang="0">
                              <a:pos x="3" y="3"/>
                            </a:cxn>
                            <a:cxn ang="0">
                              <a:pos x="3" y="5"/>
                            </a:cxn>
                            <a:cxn ang="0">
                              <a:pos x="0" y="9"/>
                            </a:cxn>
                            <a:cxn ang="0">
                              <a:pos x="0" y="9"/>
                            </a:cxn>
                            <a:cxn ang="0">
                              <a:pos x="0" y="11"/>
                            </a:cxn>
                            <a:cxn ang="0">
                              <a:pos x="0" y="14"/>
                            </a:cxn>
                            <a:cxn ang="0">
                              <a:pos x="0" y="16"/>
                            </a:cxn>
                            <a:cxn ang="0">
                              <a:pos x="3" y="16"/>
                            </a:cxn>
                            <a:cxn ang="0">
                              <a:pos x="3" y="19"/>
                            </a:cxn>
                            <a:cxn ang="0">
                              <a:pos x="5" y="19"/>
                            </a:cxn>
                            <a:cxn ang="0">
                              <a:pos x="9" y="22"/>
                            </a:cxn>
                            <a:cxn ang="0">
                              <a:pos x="9" y="22"/>
                            </a:cxn>
                            <a:cxn ang="0">
                              <a:pos x="82" y="22"/>
                            </a:cxn>
                            <a:cxn ang="0">
                              <a:pos x="87" y="22"/>
                            </a:cxn>
                            <a:cxn ang="0">
                              <a:pos x="89" y="22"/>
                            </a:cxn>
                            <a:cxn ang="0">
                              <a:pos x="89" y="19"/>
                            </a:cxn>
                            <a:cxn ang="0">
                              <a:pos x="93" y="19"/>
                            </a:cxn>
                            <a:cxn ang="0">
                              <a:pos x="95" y="16"/>
                            </a:cxn>
                            <a:cxn ang="0">
                              <a:pos x="95" y="16"/>
                            </a:cxn>
                            <a:cxn ang="0">
                              <a:pos x="95" y="14"/>
                            </a:cxn>
                            <a:cxn ang="0">
                              <a:pos x="95" y="11"/>
                            </a:cxn>
                            <a:cxn ang="0">
                              <a:pos x="95" y="9"/>
                            </a:cxn>
                            <a:cxn ang="0">
                              <a:pos x="95" y="9"/>
                            </a:cxn>
                            <a:cxn ang="0">
                              <a:pos x="95" y="5"/>
                            </a:cxn>
                            <a:cxn ang="0">
                              <a:pos x="93" y="3"/>
                            </a:cxn>
                            <a:cxn ang="0">
                              <a:pos x="89" y="3"/>
                            </a:cxn>
                            <a:cxn ang="0">
                              <a:pos x="89" y="0"/>
                            </a:cxn>
                            <a:cxn ang="0">
                              <a:pos x="84" y="0"/>
                            </a:cxn>
                            <a:cxn ang="0">
                              <a:pos x="11" y="0"/>
                            </a:cxn>
                          </a:cxnLst>
                          <a:rect l="0" t="0" r="r" b="b"/>
                          <a:pathLst>
                            <a:path w="95" h="22">
                              <a:moveTo>
                                <a:pt x="11" y="0"/>
                              </a:moveTo>
                              <a:lnTo>
                                <a:pt x="9" y="0"/>
                              </a:lnTo>
                              <a:lnTo>
                                <a:pt x="9" y="0"/>
                              </a:lnTo>
                              <a:lnTo>
                                <a:pt x="5" y="3"/>
                              </a:lnTo>
                              <a:lnTo>
                                <a:pt x="3" y="3"/>
                              </a:lnTo>
                              <a:lnTo>
                                <a:pt x="3" y="5"/>
                              </a:lnTo>
                              <a:lnTo>
                                <a:pt x="0" y="9"/>
                              </a:lnTo>
                              <a:lnTo>
                                <a:pt x="0" y="9"/>
                              </a:lnTo>
                              <a:lnTo>
                                <a:pt x="0" y="11"/>
                              </a:lnTo>
                              <a:lnTo>
                                <a:pt x="0" y="14"/>
                              </a:lnTo>
                              <a:lnTo>
                                <a:pt x="0" y="16"/>
                              </a:lnTo>
                              <a:lnTo>
                                <a:pt x="3" y="16"/>
                              </a:lnTo>
                              <a:lnTo>
                                <a:pt x="3" y="19"/>
                              </a:lnTo>
                              <a:lnTo>
                                <a:pt x="5" y="19"/>
                              </a:lnTo>
                              <a:lnTo>
                                <a:pt x="9" y="22"/>
                              </a:lnTo>
                              <a:lnTo>
                                <a:pt x="9" y="22"/>
                              </a:lnTo>
                              <a:lnTo>
                                <a:pt x="82" y="22"/>
                              </a:lnTo>
                              <a:lnTo>
                                <a:pt x="87" y="22"/>
                              </a:lnTo>
                              <a:lnTo>
                                <a:pt x="89" y="22"/>
                              </a:lnTo>
                              <a:lnTo>
                                <a:pt x="89" y="19"/>
                              </a:lnTo>
                              <a:lnTo>
                                <a:pt x="93" y="19"/>
                              </a:lnTo>
                              <a:lnTo>
                                <a:pt x="95" y="16"/>
                              </a:lnTo>
                              <a:lnTo>
                                <a:pt x="95" y="16"/>
                              </a:lnTo>
                              <a:lnTo>
                                <a:pt x="95" y="14"/>
                              </a:lnTo>
                              <a:lnTo>
                                <a:pt x="95" y="11"/>
                              </a:lnTo>
                              <a:lnTo>
                                <a:pt x="95" y="9"/>
                              </a:lnTo>
                              <a:lnTo>
                                <a:pt x="95" y="9"/>
                              </a:lnTo>
                              <a:lnTo>
                                <a:pt x="95" y="5"/>
                              </a:lnTo>
                              <a:lnTo>
                                <a:pt x="93" y="3"/>
                              </a:lnTo>
                              <a:lnTo>
                                <a:pt x="89" y="3"/>
                              </a:lnTo>
                              <a:lnTo>
                                <a:pt x="89" y="0"/>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7" name="Line 475"/>
                        <p:cNvSpPr>
                          <a:spLocks noChangeShapeType="1"/>
                        </p:cNvSpPr>
                        <p:nvPr/>
                      </p:nvSpPr>
                      <p:spPr bwMode="auto">
                        <a:xfrm>
                          <a:off x="1841" y="287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8" name="Freeform 476"/>
                        <p:cNvSpPr>
                          <a:spLocks/>
                        </p:cNvSpPr>
                        <p:nvPr/>
                      </p:nvSpPr>
                      <p:spPr bwMode="auto">
                        <a:xfrm>
                          <a:off x="1841" y="2862"/>
                          <a:ext cx="5" cy="16"/>
                        </a:xfrm>
                        <a:custGeom>
                          <a:avLst/>
                          <a:gdLst/>
                          <a:ahLst/>
                          <a:cxnLst>
                            <a:cxn ang="0">
                              <a:pos x="0" y="52"/>
                            </a:cxn>
                            <a:cxn ang="0">
                              <a:pos x="0" y="55"/>
                            </a:cxn>
                            <a:cxn ang="0">
                              <a:pos x="3" y="57"/>
                            </a:cxn>
                            <a:cxn ang="0">
                              <a:pos x="3" y="57"/>
                            </a:cxn>
                            <a:cxn ang="0">
                              <a:pos x="3" y="60"/>
                            </a:cxn>
                            <a:cxn ang="0">
                              <a:pos x="6" y="60"/>
                            </a:cxn>
                            <a:cxn ang="0">
                              <a:pos x="9" y="63"/>
                            </a:cxn>
                            <a:cxn ang="0">
                              <a:pos x="9" y="63"/>
                            </a:cxn>
                            <a:cxn ang="0">
                              <a:pos x="11" y="63"/>
                            </a:cxn>
                            <a:cxn ang="0">
                              <a:pos x="14" y="63"/>
                            </a:cxn>
                            <a:cxn ang="0">
                              <a:pos x="16" y="63"/>
                            </a:cxn>
                            <a:cxn ang="0">
                              <a:pos x="16" y="60"/>
                            </a:cxn>
                            <a:cxn ang="0">
                              <a:pos x="20" y="60"/>
                            </a:cxn>
                            <a:cxn ang="0">
                              <a:pos x="22" y="57"/>
                            </a:cxn>
                            <a:cxn ang="0">
                              <a:pos x="22" y="57"/>
                            </a:cxn>
                            <a:cxn ang="0">
                              <a:pos x="22" y="55"/>
                            </a:cxn>
                            <a:cxn ang="0">
                              <a:pos x="22" y="17"/>
                            </a:cxn>
                            <a:cxn ang="0">
                              <a:pos x="22" y="11"/>
                            </a:cxn>
                            <a:cxn ang="0">
                              <a:pos x="22" y="9"/>
                            </a:cxn>
                            <a:cxn ang="0">
                              <a:pos x="22" y="6"/>
                            </a:cxn>
                            <a:cxn ang="0">
                              <a:pos x="20" y="6"/>
                            </a:cxn>
                            <a:cxn ang="0">
                              <a:pos x="16" y="4"/>
                            </a:cxn>
                            <a:cxn ang="0">
                              <a:pos x="16" y="4"/>
                            </a:cxn>
                            <a:cxn ang="0">
                              <a:pos x="14" y="0"/>
                            </a:cxn>
                            <a:cxn ang="0">
                              <a:pos x="11" y="0"/>
                            </a:cxn>
                            <a:cxn ang="0">
                              <a:pos x="9" y="0"/>
                            </a:cxn>
                            <a:cxn ang="0">
                              <a:pos x="9" y="4"/>
                            </a:cxn>
                            <a:cxn ang="0">
                              <a:pos x="6" y="4"/>
                            </a:cxn>
                            <a:cxn ang="0">
                              <a:pos x="3" y="6"/>
                            </a:cxn>
                            <a:cxn ang="0">
                              <a:pos x="3" y="6"/>
                            </a:cxn>
                            <a:cxn ang="0">
                              <a:pos x="3" y="9"/>
                            </a:cxn>
                            <a:cxn ang="0">
                              <a:pos x="0" y="14"/>
                            </a:cxn>
                            <a:cxn ang="0">
                              <a:pos x="0" y="52"/>
                            </a:cxn>
                          </a:cxnLst>
                          <a:rect l="0" t="0" r="r" b="b"/>
                          <a:pathLst>
                            <a:path w="22" h="63">
                              <a:moveTo>
                                <a:pt x="0" y="52"/>
                              </a:moveTo>
                              <a:lnTo>
                                <a:pt x="0" y="55"/>
                              </a:lnTo>
                              <a:lnTo>
                                <a:pt x="3" y="57"/>
                              </a:lnTo>
                              <a:lnTo>
                                <a:pt x="3" y="57"/>
                              </a:lnTo>
                              <a:lnTo>
                                <a:pt x="3" y="60"/>
                              </a:lnTo>
                              <a:lnTo>
                                <a:pt x="6" y="60"/>
                              </a:lnTo>
                              <a:lnTo>
                                <a:pt x="9" y="63"/>
                              </a:lnTo>
                              <a:lnTo>
                                <a:pt x="9" y="63"/>
                              </a:lnTo>
                              <a:lnTo>
                                <a:pt x="11" y="63"/>
                              </a:lnTo>
                              <a:lnTo>
                                <a:pt x="14" y="63"/>
                              </a:lnTo>
                              <a:lnTo>
                                <a:pt x="16" y="63"/>
                              </a:lnTo>
                              <a:lnTo>
                                <a:pt x="16" y="60"/>
                              </a:lnTo>
                              <a:lnTo>
                                <a:pt x="20" y="60"/>
                              </a:lnTo>
                              <a:lnTo>
                                <a:pt x="22" y="57"/>
                              </a:lnTo>
                              <a:lnTo>
                                <a:pt x="22" y="57"/>
                              </a:lnTo>
                              <a:lnTo>
                                <a:pt x="22" y="55"/>
                              </a:lnTo>
                              <a:lnTo>
                                <a:pt x="22" y="17"/>
                              </a:lnTo>
                              <a:lnTo>
                                <a:pt x="22" y="11"/>
                              </a:lnTo>
                              <a:lnTo>
                                <a:pt x="22" y="9"/>
                              </a:lnTo>
                              <a:lnTo>
                                <a:pt x="22" y="6"/>
                              </a:lnTo>
                              <a:lnTo>
                                <a:pt x="20" y="6"/>
                              </a:lnTo>
                              <a:lnTo>
                                <a:pt x="16" y="4"/>
                              </a:lnTo>
                              <a:lnTo>
                                <a:pt x="16" y="4"/>
                              </a:lnTo>
                              <a:lnTo>
                                <a:pt x="14" y="0"/>
                              </a:lnTo>
                              <a:lnTo>
                                <a:pt x="11" y="0"/>
                              </a:lnTo>
                              <a:lnTo>
                                <a:pt x="9" y="0"/>
                              </a:lnTo>
                              <a:lnTo>
                                <a:pt x="9" y="4"/>
                              </a:lnTo>
                              <a:lnTo>
                                <a:pt x="6" y="4"/>
                              </a:lnTo>
                              <a:lnTo>
                                <a:pt x="3" y="6"/>
                              </a:lnTo>
                              <a:lnTo>
                                <a:pt x="3" y="6"/>
                              </a:lnTo>
                              <a:lnTo>
                                <a:pt x="3" y="9"/>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69" name="Line 477"/>
                        <p:cNvSpPr>
                          <a:spLocks noChangeShapeType="1"/>
                        </p:cNvSpPr>
                        <p:nvPr/>
                      </p:nvSpPr>
                      <p:spPr bwMode="auto">
                        <a:xfrm>
                          <a:off x="1843" y="28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0" name="Freeform 478"/>
                        <p:cNvSpPr>
                          <a:spLocks/>
                        </p:cNvSpPr>
                        <p:nvPr/>
                      </p:nvSpPr>
                      <p:spPr bwMode="auto">
                        <a:xfrm>
                          <a:off x="1841" y="2862"/>
                          <a:ext cx="6" cy="6"/>
                        </a:xfrm>
                        <a:custGeom>
                          <a:avLst/>
                          <a:gdLst/>
                          <a:ahLst/>
                          <a:cxnLst>
                            <a:cxn ang="0">
                              <a:pos x="11" y="0"/>
                            </a:cxn>
                            <a:cxn ang="0">
                              <a:pos x="9" y="0"/>
                            </a:cxn>
                            <a:cxn ang="0">
                              <a:pos x="9" y="4"/>
                            </a:cxn>
                            <a:cxn ang="0">
                              <a:pos x="6" y="4"/>
                            </a:cxn>
                            <a:cxn ang="0">
                              <a:pos x="3" y="6"/>
                            </a:cxn>
                            <a:cxn ang="0">
                              <a:pos x="3" y="6"/>
                            </a:cxn>
                            <a:cxn ang="0">
                              <a:pos x="3" y="9"/>
                            </a:cxn>
                            <a:cxn ang="0">
                              <a:pos x="0" y="11"/>
                            </a:cxn>
                            <a:cxn ang="0">
                              <a:pos x="0" y="11"/>
                            </a:cxn>
                            <a:cxn ang="0">
                              <a:pos x="0" y="14"/>
                            </a:cxn>
                            <a:cxn ang="0">
                              <a:pos x="3" y="17"/>
                            </a:cxn>
                            <a:cxn ang="0">
                              <a:pos x="3" y="19"/>
                            </a:cxn>
                            <a:cxn ang="0">
                              <a:pos x="3" y="19"/>
                            </a:cxn>
                            <a:cxn ang="0">
                              <a:pos x="6" y="22"/>
                            </a:cxn>
                            <a:cxn ang="0">
                              <a:pos x="9" y="22"/>
                            </a:cxn>
                            <a:cxn ang="0">
                              <a:pos x="9" y="22"/>
                            </a:cxn>
                            <a:cxn ang="0">
                              <a:pos x="33" y="22"/>
                            </a:cxn>
                            <a:cxn ang="0">
                              <a:pos x="38" y="22"/>
                            </a:cxn>
                            <a:cxn ang="0">
                              <a:pos x="42" y="22"/>
                            </a:cxn>
                            <a:cxn ang="0">
                              <a:pos x="42" y="22"/>
                            </a:cxn>
                            <a:cxn ang="0">
                              <a:pos x="44" y="19"/>
                            </a:cxn>
                            <a:cxn ang="0">
                              <a:pos x="47" y="19"/>
                            </a:cxn>
                            <a:cxn ang="0">
                              <a:pos x="47" y="17"/>
                            </a:cxn>
                            <a:cxn ang="0">
                              <a:pos x="47" y="14"/>
                            </a:cxn>
                            <a:cxn ang="0">
                              <a:pos x="47" y="11"/>
                            </a:cxn>
                            <a:cxn ang="0">
                              <a:pos x="47" y="11"/>
                            </a:cxn>
                            <a:cxn ang="0">
                              <a:pos x="47" y="9"/>
                            </a:cxn>
                            <a:cxn ang="0">
                              <a:pos x="47" y="6"/>
                            </a:cxn>
                            <a:cxn ang="0">
                              <a:pos x="44" y="6"/>
                            </a:cxn>
                            <a:cxn ang="0">
                              <a:pos x="42" y="4"/>
                            </a:cxn>
                            <a:cxn ang="0">
                              <a:pos x="42" y="4"/>
                            </a:cxn>
                            <a:cxn ang="0">
                              <a:pos x="36" y="0"/>
                            </a:cxn>
                            <a:cxn ang="0">
                              <a:pos x="11" y="0"/>
                            </a:cxn>
                          </a:cxnLst>
                          <a:rect l="0" t="0" r="r" b="b"/>
                          <a:pathLst>
                            <a:path w="47" h="22">
                              <a:moveTo>
                                <a:pt x="11" y="0"/>
                              </a:moveTo>
                              <a:lnTo>
                                <a:pt x="9" y="0"/>
                              </a:lnTo>
                              <a:lnTo>
                                <a:pt x="9" y="4"/>
                              </a:lnTo>
                              <a:lnTo>
                                <a:pt x="6" y="4"/>
                              </a:lnTo>
                              <a:lnTo>
                                <a:pt x="3" y="6"/>
                              </a:lnTo>
                              <a:lnTo>
                                <a:pt x="3" y="6"/>
                              </a:lnTo>
                              <a:lnTo>
                                <a:pt x="3" y="9"/>
                              </a:lnTo>
                              <a:lnTo>
                                <a:pt x="0" y="11"/>
                              </a:lnTo>
                              <a:lnTo>
                                <a:pt x="0" y="11"/>
                              </a:lnTo>
                              <a:lnTo>
                                <a:pt x="0" y="14"/>
                              </a:lnTo>
                              <a:lnTo>
                                <a:pt x="3" y="17"/>
                              </a:lnTo>
                              <a:lnTo>
                                <a:pt x="3" y="19"/>
                              </a:lnTo>
                              <a:lnTo>
                                <a:pt x="3" y="19"/>
                              </a:lnTo>
                              <a:lnTo>
                                <a:pt x="6" y="22"/>
                              </a:lnTo>
                              <a:lnTo>
                                <a:pt x="9" y="22"/>
                              </a:lnTo>
                              <a:lnTo>
                                <a:pt x="9" y="22"/>
                              </a:lnTo>
                              <a:lnTo>
                                <a:pt x="33" y="22"/>
                              </a:lnTo>
                              <a:lnTo>
                                <a:pt x="38" y="22"/>
                              </a:lnTo>
                              <a:lnTo>
                                <a:pt x="42" y="22"/>
                              </a:lnTo>
                              <a:lnTo>
                                <a:pt x="42" y="22"/>
                              </a:lnTo>
                              <a:lnTo>
                                <a:pt x="44" y="19"/>
                              </a:lnTo>
                              <a:lnTo>
                                <a:pt x="47" y="19"/>
                              </a:lnTo>
                              <a:lnTo>
                                <a:pt x="47" y="17"/>
                              </a:lnTo>
                              <a:lnTo>
                                <a:pt x="47" y="14"/>
                              </a:lnTo>
                              <a:lnTo>
                                <a:pt x="47" y="11"/>
                              </a:lnTo>
                              <a:lnTo>
                                <a:pt x="47" y="11"/>
                              </a:lnTo>
                              <a:lnTo>
                                <a:pt x="47" y="9"/>
                              </a:lnTo>
                              <a:lnTo>
                                <a:pt x="47" y="6"/>
                              </a:lnTo>
                              <a:lnTo>
                                <a:pt x="44" y="6"/>
                              </a:lnTo>
                              <a:lnTo>
                                <a:pt x="42" y="4"/>
                              </a:lnTo>
                              <a:lnTo>
                                <a:pt x="42" y="4"/>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1" name="Line 479"/>
                        <p:cNvSpPr>
                          <a:spLocks noChangeShapeType="1"/>
                        </p:cNvSpPr>
                        <p:nvPr/>
                      </p:nvSpPr>
                      <p:spPr bwMode="auto">
                        <a:xfrm>
                          <a:off x="1848" y="286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2" name="Freeform 480"/>
                        <p:cNvSpPr>
                          <a:spLocks/>
                        </p:cNvSpPr>
                        <p:nvPr/>
                      </p:nvSpPr>
                      <p:spPr bwMode="auto">
                        <a:xfrm>
                          <a:off x="1848" y="2857"/>
                          <a:ext cx="4" cy="11"/>
                        </a:xfrm>
                        <a:custGeom>
                          <a:avLst/>
                          <a:gdLst/>
                          <a:ahLst/>
                          <a:cxnLst>
                            <a:cxn ang="0">
                              <a:pos x="0" y="29"/>
                            </a:cxn>
                            <a:cxn ang="0">
                              <a:pos x="0" y="32"/>
                            </a:cxn>
                            <a:cxn ang="0">
                              <a:pos x="2" y="35"/>
                            </a:cxn>
                            <a:cxn ang="0">
                              <a:pos x="2" y="37"/>
                            </a:cxn>
                            <a:cxn ang="0">
                              <a:pos x="2" y="37"/>
                            </a:cxn>
                            <a:cxn ang="0">
                              <a:pos x="6" y="40"/>
                            </a:cxn>
                            <a:cxn ang="0">
                              <a:pos x="8" y="40"/>
                            </a:cxn>
                            <a:cxn ang="0">
                              <a:pos x="8" y="40"/>
                            </a:cxn>
                            <a:cxn ang="0">
                              <a:pos x="11" y="40"/>
                            </a:cxn>
                            <a:cxn ang="0">
                              <a:pos x="13" y="40"/>
                            </a:cxn>
                            <a:cxn ang="0">
                              <a:pos x="17" y="40"/>
                            </a:cxn>
                            <a:cxn ang="0">
                              <a:pos x="17" y="40"/>
                            </a:cxn>
                            <a:cxn ang="0">
                              <a:pos x="19" y="37"/>
                            </a:cxn>
                            <a:cxn ang="0">
                              <a:pos x="22" y="37"/>
                            </a:cxn>
                            <a:cxn ang="0">
                              <a:pos x="22" y="35"/>
                            </a:cxn>
                            <a:cxn ang="0">
                              <a:pos x="22" y="32"/>
                            </a:cxn>
                            <a:cxn ang="0">
                              <a:pos x="22" y="13"/>
                            </a:cxn>
                            <a:cxn ang="0">
                              <a:pos x="22" y="8"/>
                            </a:cxn>
                            <a:cxn ang="0">
                              <a:pos x="22" y="5"/>
                            </a:cxn>
                            <a:cxn ang="0">
                              <a:pos x="22" y="5"/>
                            </a:cxn>
                            <a:cxn ang="0">
                              <a:pos x="19" y="2"/>
                            </a:cxn>
                            <a:cxn ang="0">
                              <a:pos x="17" y="2"/>
                            </a:cxn>
                            <a:cxn ang="0">
                              <a:pos x="17" y="0"/>
                            </a:cxn>
                            <a:cxn ang="0">
                              <a:pos x="13" y="0"/>
                            </a:cxn>
                            <a:cxn ang="0">
                              <a:pos x="11" y="0"/>
                            </a:cxn>
                            <a:cxn ang="0">
                              <a:pos x="8" y="0"/>
                            </a:cxn>
                            <a:cxn ang="0">
                              <a:pos x="8" y="0"/>
                            </a:cxn>
                            <a:cxn ang="0">
                              <a:pos x="6" y="2"/>
                            </a:cxn>
                            <a:cxn ang="0">
                              <a:pos x="2" y="2"/>
                            </a:cxn>
                            <a:cxn ang="0">
                              <a:pos x="2" y="5"/>
                            </a:cxn>
                            <a:cxn ang="0">
                              <a:pos x="2" y="5"/>
                            </a:cxn>
                            <a:cxn ang="0">
                              <a:pos x="0" y="11"/>
                            </a:cxn>
                            <a:cxn ang="0">
                              <a:pos x="0" y="29"/>
                            </a:cxn>
                          </a:cxnLst>
                          <a:rect l="0" t="0" r="r" b="b"/>
                          <a:pathLst>
                            <a:path w="22" h="40">
                              <a:moveTo>
                                <a:pt x="0" y="29"/>
                              </a:moveTo>
                              <a:lnTo>
                                <a:pt x="0" y="32"/>
                              </a:lnTo>
                              <a:lnTo>
                                <a:pt x="2" y="35"/>
                              </a:lnTo>
                              <a:lnTo>
                                <a:pt x="2" y="37"/>
                              </a:lnTo>
                              <a:lnTo>
                                <a:pt x="2" y="37"/>
                              </a:lnTo>
                              <a:lnTo>
                                <a:pt x="6" y="40"/>
                              </a:lnTo>
                              <a:lnTo>
                                <a:pt x="8" y="40"/>
                              </a:lnTo>
                              <a:lnTo>
                                <a:pt x="8" y="40"/>
                              </a:lnTo>
                              <a:lnTo>
                                <a:pt x="11" y="40"/>
                              </a:lnTo>
                              <a:lnTo>
                                <a:pt x="13" y="40"/>
                              </a:lnTo>
                              <a:lnTo>
                                <a:pt x="17" y="40"/>
                              </a:lnTo>
                              <a:lnTo>
                                <a:pt x="17" y="40"/>
                              </a:lnTo>
                              <a:lnTo>
                                <a:pt x="19" y="37"/>
                              </a:lnTo>
                              <a:lnTo>
                                <a:pt x="22" y="37"/>
                              </a:lnTo>
                              <a:lnTo>
                                <a:pt x="22" y="35"/>
                              </a:lnTo>
                              <a:lnTo>
                                <a:pt x="22" y="32"/>
                              </a:lnTo>
                              <a:lnTo>
                                <a:pt x="22" y="13"/>
                              </a:lnTo>
                              <a:lnTo>
                                <a:pt x="22" y="8"/>
                              </a:lnTo>
                              <a:lnTo>
                                <a:pt x="22" y="5"/>
                              </a:lnTo>
                              <a:lnTo>
                                <a:pt x="22" y="5"/>
                              </a:lnTo>
                              <a:lnTo>
                                <a:pt x="19" y="2"/>
                              </a:lnTo>
                              <a:lnTo>
                                <a:pt x="17" y="2"/>
                              </a:lnTo>
                              <a:lnTo>
                                <a:pt x="17" y="0"/>
                              </a:lnTo>
                              <a:lnTo>
                                <a:pt x="13" y="0"/>
                              </a:lnTo>
                              <a:lnTo>
                                <a:pt x="11" y="0"/>
                              </a:lnTo>
                              <a:lnTo>
                                <a:pt x="8" y="0"/>
                              </a:lnTo>
                              <a:lnTo>
                                <a:pt x="8" y="0"/>
                              </a:lnTo>
                              <a:lnTo>
                                <a:pt x="6" y="2"/>
                              </a:lnTo>
                              <a:lnTo>
                                <a:pt x="2" y="2"/>
                              </a:lnTo>
                              <a:lnTo>
                                <a:pt x="2" y="5"/>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3" name="Line 481"/>
                        <p:cNvSpPr>
                          <a:spLocks noChangeShapeType="1"/>
                        </p:cNvSpPr>
                        <p:nvPr/>
                      </p:nvSpPr>
                      <p:spPr bwMode="auto">
                        <a:xfrm>
                          <a:off x="1850" y="28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4" name="Freeform 482"/>
                        <p:cNvSpPr>
                          <a:spLocks/>
                        </p:cNvSpPr>
                        <p:nvPr/>
                      </p:nvSpPr>
                      <p:spPr bwMode="auto">
                        <a:xfrm>
                          <a:off x="1848" y="2857"/>
                          <a:ext cx="8" cy="6"/>
                        </a:xfrm>
                        <a:custGeom>
                          <a:avLst/>
                          <a:gdLst/>
                          <a:ahLst/>
                          <a:cxnLst>
                            <a:cxn ang="0">
                              <a:pos x="11" y="0"/>
                            </a:cxn>
                            <a:cxn ang="0">
                              <a:pos x="8" y="0"/>
                            </a:cxn>
                            <a:cxn ang="0">
                              <a:pos x="8" y="0"/>
                            </a:cxn>
                            <a:cxn ang="0">
                              <a:pos x="6" y="2"/>
                            </a:cxn>
                            <a:cxn ang="0">
                              <a:pos x="2" y="2"/>
                            </a:cxn>
                            <a:cxn ang="0">
                              <a:pos x="2" y="5"/>
                            </a:cxn>
                            <a:cxn ang="0">
                              <a:pos x="2" y="5"/>
                            </a:cxn>
                            <a:cxn ang="0">
                              <a:pos x="0" y="8"/>
                            </a:cxn>
                            <a:cxn ang="0">
                              <a:pos x="0" y="11"/>
                            </a:cxn>
                            <a:cxn ang="0">
                              <a:pos x="0" y="13"/>
                            </a:cxn>
                            <a:cxn ang="0">
                              <a:pos x="2" y="16"/>
                            </a:cxn>
                            <a:cxn ang="0">
                              <a:pos x="2" y="16"/>
                            </a:cxn>
                            <a:cxn ang="0">
                              <a:pos x="2" y="18"/>
                            </a:cxn>
                            <a:cxn ang="0">
                              <a:pos x="6" y="18"/>
                            </a:cxn>
                            <a:cxn ang="0">
                              <a:pos x="8" y="22"/>
                            </a:cxn>
                            <a:cxn ang="0">
                              <a:pos x="8" y="22"/>
                            </a:cxn>
                            <a:cxn ang="0">
                              <a:pos x="19" y="22"/>
                            </a:cxn>
                            <a:cxn ang="0">
                              <a:pos x="26" y="22"/>
                            </a:cxn>
                            <a:cxn ang="0">
                              <a:pos x="26" y="22"/>
                            </a:cxn>
                            <a:cxn ang="0">
                              <a:pos x="30" y="18"/>
                            </a:cxn>
                            <a:cxn ang="0">
                              <a:pos x="32" y="18"/>
                            </a:cxn>
                            <a:cxn ang="0">
                              <a:pos x="32" y="16"/>
                            </a:cxn>
                            <a:cxn ang="0">
                              <a:pos x="32" y="16"/>
                            </a:cxn>
                            <a:cxn ang="0">
                              <a:pos x="35" y="13"/>
                            </a:cxn>
                            <a:cxn ang="0">
                              <a:pos x="35" y="11"/>
                            </a:cxn>
                            <a:cxn ang="0">
                              <a:pos x="35" y="8"/>
                            </a:cxn>
                            <a:cxn ang="0">
                              <a:pos x="32" y="5"/>
                            </a:cxn>
                            <a:cxn ang="0">
                              <a:pos x="32" y="5"/>
                            </a:cxn>
                            <a:cxn ang="0">
                              <a:pos x="32" y="2"/>
                            </a:cxn>
                            <a:cxn ang="0">
                              <a:pos x="30" y="2"/>
                            </a:cxn>
                            <a:cxn ang="0">
                              <a:pos x="26" y="0"/>
                            </a:cxn>
                            <a:cxn ang="0">
                              <a:pos x="22" y="0"/>
                            </a:cxn>
                            <a:cxn ang="0">
                              <a:pos x="11" y="0"/>
                            </a:cxn>
                          </a:cxnLst>
                          <a:rect l="0" t="0" r="r" b="b"/>
                          <a:pathLst>
                            <a:path w="35" h="22">
                              <a:moveTo>
                                <a:pt x="11" y="0"/>
                              </a:moveTo>
                              <a:lnTo>
                                <a:pt x="8" y="0"/>
                              </a:lnTo>
                              <a:lnTo>
                                <a:pt x="8" y="0"/>
                              </a:lnTo>
                              <a:lnTo>
                                <a:pt x="6" y="2"/>
                              </a:lnTo>
                              <a:lnTo>
                                <a:pt x="2" y="2"/>
                              </a:lnTo>
                              <a:lnTo>
                                <a:pt x="2" y="5"/>
                              </a:lnTo>
                              <a:lnTo>
                                <a:pt x="2" y="5"/>
                              </a:lnTo>
                              <a:lnTo>
                                <a:pt x="0" y="8"/>
                              </a:lnTo>
                              <a:lnTo>
                                <a:pt x="0" y="11"/>
                              </a:lnTo>
                              <a:lnTo>
                                <a:pt x="0" y="13"/>
                              </a:lnTo>
                              <a:lnTo>
                                <a:pt x="2" y="16"/>
                              </a:lnTo>
                              <a:lnTo>
                                <a:pt x="2" y="16"/>
                              </a:lnTo>
                              <a:lnTo>
                                <a:pt x="2" y="18"/>
                              </a:lnTo>
                              <a:lnTo>
                                <a:pt x="6" y="18"/>
                              </a:lnTo>
                              <a:lnTo>
                                <a:pt x="8" y="22"/>
                              </a:lnTo>
                              <a:lnTo>
                                <a:pt x="8" y="22"/>
                              </a:lnTo>
                              <a:lnTo>
                                <a:pt x="19" y="22"/>
                              </a:lnTo>
                              <a:lnTo>
                                <a:pt x="26" y="22"/>
                              </a:lnTo>
                              <a:lnTo>
                                <a:pt x="26" y="22"/>
                              </a:lnTo>
                              <a:lnTo>
                                <a:pt x="30" y="18"/>
                              </a:lnTo>
                              <a:lnTo>
                                <a:pt x="32" y="18"/>
                              </a:lnTo>
                              <a:lnTo>
                                <a:pt x="32" y="16"/>
                              </a:lnTo>
                              <a:lnTo>
                                <a:pt x="32" y="16"/>
                              </a:lnTo>
                              <a:lnTo>
                                <a:pt x="35" y="13"/>
                              </a:lnTo>
                              <a:lnTo>
                                <a:pt x="35" y="11"/>
                              </a:lnTo>
                              <a:lnTo>
                                <a:pt x="35" y="8"/>
                              </a:lnTo>
                              <a:lnTo>
                                <a:pt x="32" y="5"/>
                              </a:lnTo>
                              <a:lnTo>
                                <a:pt x="32" y="5"/>
                              </a:lnTo>
                              <a:lnTo>
                                <a:pt x="32" y="2"/>
                              </a:lnTo>
                              <a:lnTo>
                                <a:pt x="30" y="2"/>
                              </a:lnTo>
                              <a:lnTo>
                                <a:pt x="26"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5" name="Line 483"/>
                        <p:cNvSpPr>
                          <a:spLocks noChangeShapeType="1"/>
                        </p:cNvSpPr>
                        <p:nvPr/>
                      </p:nvSpPr>
                      <p:spPr bwMode="auto">
                        <a:xfrm>
                          <a:off x="1850" y="28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6" name="Freeform 484"/>
                        <p:cNvSpPr>
                          <a:spLocks/>
                        </p:cNvSpPr>
                        <p:nvPr/>
                      </p:nvSpPr>
                      <p:spPr bwMode="auto">
                        <a:xfrm>
                          <a:off x="1850" y="2853"/>
                          <a:ext cx="6" cy="10"/>
                        </a:xfrm>
                        <a:custGeom>
                          <a:avLst/>
                          <a:gdLst/>
                          <a:ahLst/>
                          <a:cxnLst>
                            <a:cxn ang="0">
                              <a:pos x="0" y="31"/>
                            </a:cxn>
                            <a:cxn ang="0">
                              <a:pos x="0" y="33"/>
                            </a:cxn>
                            <a:cxn ang="0">
                              <a:pos x="0" y="36"/>
                            </a:cxn>
                            <a:cxn ang="0">
                              <a:pos x="0" y="36"/>
                            </a:cxn>
                            <a:cxn ang="0">
                              <a:pos x="4" y="38"/>
                            </a:cxn>
                            <a:cxn ang="0">
                              <a:pos x="6" y="38"/>
                            </a:cxn>
                            <a:cxn ang="0">
                              <a:pos x="6" y="42"/>
                            </a:cxn>
                            <a:cxn ang="0">
                              <a:pos x="9" y="42"/>
                            </a:cxn>
                            <a:cxn ang="0">
                              <a:pos x="11" y="42"/>
                            </a:cxn>
                            <a:cxn ang="0">
                              <a:pos x="13" y="42"/>
                            </a:cxn>
                            <a:cxn ang="0">
                              <a:pos x="13" y="42"/>
                            </a:cxn>
                            <a:cxn ang="0">
                              <a:pos x="17" y="38"/>
                            </a:cxn>
                            <a:cxn ang="0">
                              <a:pos x="19" y="38"/>
                            </a:cxn>
                            <a:cxn ang="0">
                              <a:pos x="19" y="36"/>
                            </a:cxn>
                            <a:cxn ang="0">
                              <a:pos x="19" y="36"/>
                            </a:cxn>
                            <a:cxn ang="0">
                              <a:pos x="22" y="33"/>
                            </a:cxn>
                            <a:cxn ang="0">
                              <a:pos x="22" y="15"/>
                            </a:cxn>
                            <a:cxn ang="0">
                              <a:pos x="22" y="9"/>
                            </a:cxn>
                            <a:cxn ang="0">
                              <a:pos x="19" y="6"/>
                            </a:cxn>
                            <a:cxn ang="0">
                              <a:pos x="19" y="4"/>
                            </a:cxn>
                            <a:cxn ang="0">
                              <a:pos x="19" y="4"/>
                            </a:cxn>
                            <a:cxn ang="0">
                              <a:pos x="17" y="0"/>
                            </a:cxn>
                            <a:cxn ang="0">
                              <a:pos x="13" y="0"/>
                            </a:cxn>
                            <a:cxn ang="0">
                              <a:pos x="13" y="0"/>
                            </a:cxn>
                            <a:cxn ang="0">
                              <a:pos x="11" y="0"/>
                            </a:cxn>
                            <a:cxn ang="0">
                              <a:pos x="9" y="0"/>
                            </a:cxn>
                            <a:cxn ang="0">
                              <a:pos x="6" y="0"/>
                            </a:cxn>
                            <a:cxn ang="0">
                              <a:pos x="6" y="0"/>
                            </a:cxn>
                            <a:cxn ang="0">
                              <a:pos x="4" y="4"/>
                            </a:cxn>
                            <a:cxn ang="0">
                              <a:pos x="0" y="4"/>
                            </a:cxn>
                            <a:cxn ang="0">
                              <a:pos x="0" y="6"/>
                            </a:cxn>
                            <a:cxn ang="0">
                              <a:pos x="0" y="11"/>
                            </a:cxn>
                            <a:cxn ang="0">
                              <a:pos x="0" y="31"/>
                            </a:cxn>
                          </a:cxnLst>
                          <a:rect l="0" t="0" r="r" b="b"/>
                          <a:pathLst>
                            <a:path w="22" h="42">
                              <a:moveTo>
                                <a:pt x="0" y="31"/>
                              </a:moveTo>
                              <a:lnTo>
                                <a:pt x="0" y="33"/>
                              </a:lnTo>
                              <a:lnTo>
                                <a:pt x="0" y="36"/>
                              </a:lnTo>
                              <a:lnTo>
                                <a:pt x="0" y="36"/>
                              </a:lnTo>
                              <a:lnTo>
                                <a:pt x="4" y="38"/>
                              </a:lnTo>
                              <a:lnTo>
                                <a:pt x="6" y="38"/>
                              </a:lnTo>
                              <a:lnTo>
                                <a:pt x="6" y="42"/>
                              </a:lnTo>
                              <a:lnTo>
                                <a:pt x="9" y="42"/>
                              </a:lnTo>
                              <a:lnTo>
                                <a:pt x="11" y="42"/>
                              </a:lnTo>
                              <a:lnTo>
                                <a:pt x="13" y="42"/>
                              </a:lnTo>
                              <a:lnTo>
                                <a:pt x="13" y="42"/>
                              </a:lnTo>
                              <a:lnTo>
                                <a:pt x="17" y="38"/>
                              </a:lnTo>
                              <a:lnTo>
                                <a:pt x="19" y="38"/>
                              </a:lnTo>
                              <a:lnTo>
                                <a:pt x="19" y="36"/>
                              </a:lnTo>
                              <a:lnTo>
                                <a:pt x="19" y="36"/>
                              </a:lnTo>
                              <a:lnTo>
                                <a:pt x="22" y="33"/>
                              </a:lnTo>
                              <a:lnTo>
                                <a:pt x="22" y="15"/>
                              </a:lnTo>
                              <a:lnTo>
                                <a:pt x="22" y="9"/>
                              </a:lnTo>
                              <a:lnTo>
                                <a:pt x="19" y="6"/>
                              </a:lnTo>
                              <a:lnTo>
                                <a:pt x="19" y="4"/>
                              </a:lnTo>
                              <a:lnTo>
                                <a:pt x="19" y="4"/>
                              </a:lnTo>
                              <a:lnTo>
                                <a:pt x="17" y="0"/>
                              </a:lnTo>
                              <a:lnTo>
                                <a:pt x="13" y="0"/>
                              </a:lnTo>
                              <a:lnTo>
                                <a:pt x="13" y="0"/>
                              </a:lnTo>
                              <a:lnTo>
                                <a:pt x="11" y="0"/>
                              </a:lnTo>
                              <a:lnTo>
                                <a:pt x="9" y="0"/>
                              </a:lnTo>
                              <a:lnTo>
                                <a:pt x="6" y="0"/>
                              </a:lnTo>
                              <a:lnTo>
                                <a:pt x="6" y="0"/>
                              </a:lnTo>
                              <a:lnTo>
                                <a:pt x="4" y="4"/>
                              </a:lnTo>
                              <a:lnTo>
                                <a:pt x="0" y="4"/>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7" name="Line 485"/>
                        <p:cNvSpPr>
                          <a:spLocks noChangeShapeType="1"/>
                        </p:cNvSpPr>
                        <p:nvPr/>
                      </p:nvSpPr>
                      <p:spPr bwMode="auto">
                        <a:xfrm>
                          <a:off x="1853" y="285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8" name="Freeform 486"/>
                        <p:cNvSpPr>
                          <a:spLocks/>
                        </p:cNvSpPr>
                        <p:nvPr/>
                      </p:nvSpPr>
                      <p:spPr bwMode="auto">
                        <a:xfrm>
                          <a:off x="1850" y="2853"/>
                          <a:ext cx="8" cy="5"/>
                        </a:xfrm>
                        <a:custGeom>
                          <a:avLst/>
                          <a:gdLst/>
                          <a:ahLst/>
                          <a:cxnLst>
                            <a:cxn ang="0">
                              <a:pos x="11" y="0"/>
                            </a:cxn>
                            <a:cxn ang="0">
                              <a:pos x="9" y="0"/>
                            </a:cxn>
                            <a:cxn ang="0">
                              <a:pos x="6" y="0"/>
                            </a:cxn>
                            <a:cxn ang="0">
                              <a:pos x="6" y="0"/>
                            </a:cxn>
                            <a:cxn ang="0">
                              <a:pos x="4" y="4"/>
                            </a:cxn>
                            <a:cxn ang="0">
                              <a:pos x="0" y="4"/>
                            </a:cxn>
                            <a:cxn ang="0">
                              <a:pos x="0" y="6"/>
                            </a:cxn>
                            <a:cxn ang="0">
                              <a:pos x="0" y="9"/>
                            </a:cxn>
                            <a:cxn ang="0">
                              <a:pos x="0" y="11"/>
                            </a:cxn>
                            <a:cxn ang="0">
                              <a:pos x="0" y="11"/>
                            </a:cxn>
                            <a:cxn ang="0">
                              <a:pos x="0" y="15"/>
                            </a:cxn>
                            <a:cxn ang="0">
                              <a:pos x="0" y="17"/>
                            </a:cxn>
                            <a:cxn ang="0">
                              <a:pos x="4" y="17"/>
                            </a:cxn>
                            <a:cxn ang="0">
                              <a:pos x="6" y="20"/>
                            </a:cxn>
                            <a:cxn ang="0">
                              <a:pos x="6" y="20"/>
                            </a:cxn>
                            <a:cxn ang="0">
                              <a:pos x="9" y="22"/>
                            </a:cxn>
                            <a:cxn ang="0">
                              <a:pos x="19" y="22"/>
                            </a:cxn>
                            <a:cxn ang="0">
                              <a:pos x="24" y="22"/>
                            </a:cxn>
                            <a:cxn ang="0">
                              <a:pos x="28" y="20"/>
                            </a:cxn>
                            <a:cxn ang="0">
                              <a:pos x="30" y="20"/>
                            </a:cxn>
                            <a:cxn ang="0">
                              <a:pos x="30" y="17"/>
                            </a:cxn>
                            <a:cxn ang="0">
                              <a:pos x="33" y="17"/>
                            </a:cxn>
                            <a:cxn ang="0">
                              <a:pos x="33" y="15"/>
                            </a:cxn>
                            <a:cxn ang="0">
                              <a:pos x="33" y="11"/>
                            </a:cxn>
                            <a:cxn ang="0">
                              <a:pos x="33" y="11"/>
                            </a:cxn>
                            <a:cxn ang="0">
                              <a:pos x="33" y="9"/>
                            </a:cxn>
                            <a:cxn ang="0">
                              <a:pos x="33" y="6"/>
                            </a:cxn>
                            <a:cxn ang="0">
                              <a:pos x="33" y="4"/>
                            </a:cxn>
                            <a:cxn ang="0">
                              <a:pos x="30" y="4"/>
                            </a:cxn>
                            <a:cxn ang="0">
                              <a:pos x="30" y="0"/>
                            </a:cxn>
                            <a:cxn ang="0">
                              <a:pos x="28" y="0"/>
                            </a:cxn>
                            <a:cxn ang="0">
                              <a:pos x="22" y="0"/>
                            </a:cxn>
                            <a:cxn ang="0">
                              <a:pos x="11" y="0"/>
                            </a:cxn>
                          </a:cxnLst>
                          <a:rect l="0" t="0" r="r" b="b"/>
                          <a:pathLst>
                            <a:path w="33" h="22">
                              <a:moveTo>
                                <a:pt x="11" y="0"/>
                              </a:moveTo>
                              <a:lnTo>
                                <a:pt x="9" y="0"/>
                              </a:lnTo>
                              <a:lnTo>
                                <a:pt x="6" y="0"/>
                              </a:lnTo>
                              <a:lnTo>
                                <a:pt x="6" y="0"/>
                              </a:lnTo>
                              <a:lnTo>
                                <a:pt x="4" y="4"/>
                              </a:lnTo>
                              <a:lnTo>
                                <a:pt x="0" y="4"/>
                              </a:lnTo>
                              <a:lnTo>
                                <a:pt x="0" y="6"/>
                              </a:lnTo>
                              <a:lnTo>
                                <a:pt x="0" y="9"/>
                              </a:lnTo>
                              <a:lnTo>
                                <a:pt x="0" y="11"/>
                              </a:lnTo>
                              <a:lnTo>
                                <a:pt x="0" y="11"/>
                              </a:lnTo>
                              <a:lnTo>
                                <a:pt x="0" y="15"/>
                              </a:lnTo>
                              <a:lnTo>
                                <a:pt x="0" y="17"/>
                              </a:lnTo>
                              <a:lnTo>
                                <a:pt x="4" y="17"/>
                              </a:lnTo>
                              <a:lnTo>
                                <a:pt x="6" y="20"/>
                              </a:lnTo>
                              <a:lnTo>
                                <a:pt x="6" y="20"/>
                              </a:lnTo>
                              <a:lnTo>
                                <a:pt x="9" y="22"/>
                              </a:lnTo>
                              <a:lnTo>
                                <a:pt x="19" y="22"/>
                              </a:lnTo>
                              <a:lnTo>
                                <a:pt x="24" y="22"/>
                              </a:lnTo>
                              <a:lnTo>
                                <a:pt x="28" y="20"/>
                              </a:lnTo>
                              <a:lnTo>
                                <a:pt x="30" y="20"/>
                              </a:lnTo>
                              <a:lnTo>
                                <a:pt x="30" y="17"/>
                              </a:lnTo>
                              <a:lnTo>
                                <a:pt x="33" y="17"/>
                              </a:lnTo>
                              <a:lnTo>
                                <a:pt x="33" y="15"/>
                              </a:lnTo>
                              <a:lnTo>
                                <a:pt x="33" y="11"/>
                              </a:lnTo>
                              <a:lnTo>
                                <a:pt x="33" y="11"/>
                              </a:lnTo>
                              <a:lnTo>
                                <a:pt x="33" y="9"/>
                              </a:lnTo>
                              <a:lnTo>
                                <a:pt x="33" y="6"/>
                              </a:lnTo>
                              <a:lnTo>
                                <a:pt x="33" y="4"/>
                              </a:lnTo>
                              <a:lnTo>
                                <a:pt x="30" y="4"/>
                              </a:lnTo>
                              <a:lnTo>
                                <a:pt x="30" y="0"/>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79" name="Line 487"/>
                        <p:cNvSpPr>
                          <a:spLocks noChangeShapeType="1"/>
                        </p:cNvSpPr>
                        <p:nvPr/>
                      </p:nvSpPr>
                      <p:spPr bwMode="auto">
                        <a:xfrm>
                          <a:off x="1853" y="285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0" name="Freeform 488"/>
                        <p:cNvSpPr>
                          <a:spLocks/>
                        </p:cNvSpPr>
                        <p:nvPr/>
                      </p:nvSpPr>
                      <p:spPr bwMode="auto">
                        <a:xfrm>
                          <a:off x="1853" y="2847"/>
                          <a:ext cx="5" cy="11"/>
                        </a:xfrm>
                        <a:custGeom>
                          <a:avLst/>
                          <a:gdLst/>
                          <a:ahLst/>
                          <a:cxnLst>
                            <a:cxn ang="0">
                              <a:pos x="0" y="32"/>
                            </a:cxn>
                            <a:cxn ang="0">
                              <a:pos x="0" y="32"/>
                            </a:cxn>
                            <a:cxn ang="0">
                              <a:pos x="2" y="36"/>
                            </a:cxn>
                            <a:cxn ang="0">
                              <a:pos x="2" y="38"/>
                            </a:cxn>
                            <a:cxn ang="0">
                              <a:pos x="2" y="38"/>
                            </a:cxn>
                            <a:cxn ang="0">
                              <a:pos x="6" y="41"/>
                            </a:cxn>
                            <a:cxn ang="0">
                              <a:pos x="8" y="41"/>
                            </a:cxn>
                            <a:cxn ang="0">
                              <a:pos x="11" y="43"/>
                            </a:cxn>
                            <a:cxn ang="0">
                              <a:pos x="11" y="43"/>
                            </a:cxn>
                            <a:cxn ang="0">
                              <a:pos x="13" y="43"/>
                            </a:cxn>
                            <a:cxn ang="0">
                              <a:pos x="17" y="41"/>
                            </a:cxn>
                            <a:cxn ang="0">
                              <a:pos x="19" y="41"/>
                            </a:cxn>
                            <a:cxn ang="0">
                              <a:pos x="19" y="38"/>
                            </a:cxn>
                            <a:cxn ang="0">
                              <a:pos x="22" y="38"/>
                            </a:cxn>
                            <a:cxn ang="0">
                              <a:pos x="22" y="36"/>
                            </a:cxn>
                            <a:cxn ang="0">
                              <a:pos x="22" y="32"/>
                            </a:cxn>
                            <a:cxn ang="0">
                              <a:pos x="22" y="14"/>
                            </a:cxn>
                            <a:cxn ang="0">
                              <a:pos x="22" y="8"/>
                            </a:cxn>
                            <a:cxn ang="0">
                              <a:pos x="22" y="8"/>
                            </a:cxn>
                            <a:cxn ang="0">
                              <a:pos x="22" y="5"/>
                            </a:cxn>
                            <a:cxn ang="0">
                              <a:pos x="19" y="3"/>
                            </a:cxn>
                            <a:cxn ang="0">
                              <a:pos x="19" y="3"/>
                            </a:cxn>
                            <a:cxn ang="0">
                              <a:pos x="17" y="3"/>
                            </a:cxn>
                            <a:cxn ang="0">
                              <a:pos x="13" y="0"/>
                            </a:cxn>
                            <a:cxn ang="0">
                              <a:pos x="11" y="0"/>
                            </a:cxn>
                            <a:cxn ang="0">
                              <a:pos x="11" y="0"/>
                            </a:cxn>
                            <a:cxn ang="0">
                              <a:pos x="8" y="3"/>
                            </a:cxn>
                            <a:cxn ang="0">
                              <a:pos x="6" y="3"/>
                            </a:cxn>
                            <a:cxn ang="0">
                              <a:pos x="2" y="3"/>
                            </a:cxn>
                            <a:cxn ang="0">
                              <a:pos x="2" y="5"/>
                            </a:cxn>
                            <a:cxn ang="0">
                              <a:pos x="2" y="8"/>
                            </a:cxn>
                            <a:cxn ang="0">
                              <a:pos x="0" y="14"/>
                            </a:cxn>
                            <a:cxn ang="0">
                              <a:pos x="0" y="32"/>
                            </a:cxn>
                          </a:cxnLst>
                          <a:rect l="0" t="0" r="r" b="b"/>
                          <a:pathLst>
                            <a:path w="22" h="43">
                              <a:moveTo>
                                <a:pt x="0" y="32"/>
                              </a:moveTo>
                              <a:lnTo>
                                <a:pt x="0" y="32"/>
                              </a:lnTo>
                              <a:lnTo>
                                <a:pt x="2" y="36"/>
                              </a:lnTo>
                              <a:lnTo>
                                <a:pt x="2" y="38"/>
                              </a:lnTo>
                              <a:lnTo>
                                <a:pt x="2" y="38"/>
                              </a:lnTo>
                              <a:lnTo>
                                <a:pt x="6" y="41"/>
                              </a:lnTo>
                              <a:lnTo>
                                <a:pt x="8" y="41"/>
                              </a:lnTo>
                              <a:lnTo>
                                <a:pt x="11" y="43"/>
                              </a:lnTo>
                              <a:lnTo>
                                <a:pt x="11" y="43"/>
                              </a:lnTo>
                              <a:lnTo>
                                <a:pt x="13" y="43"/>
                              </a:lnTo>
                              <a:lnTo>
                                <a:pt x="17" y="41"/>
                              </a:lnTo>
                              <a:lnTo>
                                <a:pt x="19" y="41"/>
                              </a:lnTo>
                              <a:lnTo>
                                <a:pt x="19" y="38"/>
                              </a:lnTo>
                              <a:lnTo>
                                <a:pt x="22" y="38"/>
                              </a:lnTo>
                              <a:lnTo>
                                <a:pt x="22" y="36"/>
                              </a:lnTo>
                              <a:lnTo>
                                <a:pt x="22" y="32"/>
                              </a:lnTo>
                              <a:lnTo>
                                <a:pt x="22" y="14"/>
                              </a:lnTo>
                              <a:lnTo>
                                <a:pt x="22" y="8"/>
                              </a:lnTo>
                              <a:lnTo>
                                <a:pt x="22" y="8"/>
                              </a:lnTo>
                              <a:lnTo>
                                <a:pt x="22" y="5"/>
                              </a:lnTo>
                              <a:lnTo>
                                <a:pt x="19" y="3"/>
                              </a:lnTo>
                              <a:lnTo>
                                <a:pt x="19" y="3"/>
                              </a:lnTo>
                              <a:lnTo>
                                <a:pt x="17" y="3"/>
                              </a:lnTo>
                              <a:lnTo>
                                <a:pt x="13" y="0"/>
                              </a:lnTo>
                              <a:lnTo>
                                <a:pt x="11" y="0"/>
                              </a:lnTo>
                              <a:lnTo>
                                <a:pt x="11" y="0"/>
                              </a:lnTo>
                              <a:lnTo>
                                <a:pt x="8" y="3"/>
                              </a:lnTo>
                              <a:lnTo>
                                <a:pt x="6" y="3"/>
                              </a:lnTo>
                              <a:lnTo>
                                <a:pt x="2" y="3"/>
                              </a:lnTo>
                              <a:lnTo>
                                <a:pt x="2" y="5"/>
                              </a:lnTo>
                              <a:lnTo>
                                <a:pt x="2"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1" name="Line 489"/>
                        <p:cNvSpPr>
                          <a:spLocks noChangeShapeType="1"/>
                        </p:cNvSpPr>
                        <p:nvPr/>
                      </p:nvSpPr>
                      <p:spPr bwMode="auto">
                        <a:xfrm>
                          <a:off x="1856" y="28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2" name="Freeform 490"/>
                        <p:cNvSpPr>
                          <a:spLocks/>
                        </p:cNvSpPr>
                        <p:nvPr/>
                      </p:nvSpPr>
                      <p:spPr bwMode="auto">
                        <a:xfrm>
                          <a:off x="1853" y="2847"/>
                          <a:ext cx="19" cy="6"/>
                        </a:xfrm>
                        <a:custGeom>
                          <a:avLst/>
                          <a:gdLst/>
                          <a:ahLst/>
                          <a:cxnLst>
                            <a:cxn ang="0">
                              <a:pos x="11" y="0"/>
                            </a:cxn>
                            <a:cxn ang="0">
                              <a:pos x="11" y="0"/>
                            </a:cxn>
                            <a:cxn ang="0">
                              <a:pos x="8" y="3"/>
                            </a:cxn>
                            <a:cxn ang="0">
                              <a:pos x="6" y="3"/>
                            </a:cxn>
                            <a:cxn ang="0">
                              <a:pos x="2" y="3"/>
                            </a:cxn>
                            <a:cxn ang="0">
                              <a:pos x="2" y="5"/>
                            </a:cxn>
                            <a:cxn ang="0">
                              <a:pos x="2" y="8"/>
                            </a:cxn>
                            <a:cxn ang="0">
                              <a:pos x="0" y="8"/>
                            </a:cxn>
                            <a:cxn ang="0">
                              <a:pos x="0" y="10"/>
                            </a:cxn>
                            <a:cxn ang="0">
                              <a:pos x="0" y="14"/>
                            </a:cxn>
                            <a:cxn ang="0">
                              <a:pos x="2" y="16"/>
                            </a:cxn>
                            <a:cxn ang="0">
                              <a:pos x="2" y="16"/>
                            </a:cxn>
                            <a:cxn ang="0">
                              <a:pos x="2" y="19"/>
                            </a:cxn>
                            <a:cxn ang="0">
                              <a:pos x="6" y="21"/>
                            </a:cxn>
                            <a:cxn ang="0">
                              <a:pos x="8" y="21"/>
                            </a:cxn>
                            <a:cxn ang="0">
                              <a:pos x="11" y="21"/>
                            </a:cxn>
                            <a:cxn ang="0">
                              <a:pos x="46" y="21"/>
                            </a:cxn>
                            <a:cxn ang="0">
                              <a:pos x="51" y="21"/>
                            </a:cxn>
                            <a:cxn ang="0">
                              <a:pos x="51" y="21"/>
                            </a:cxn>
                            <a:cxn ang="0">
                              <a:pos x="55" y="21"/>
                            </a:cxn>
                            <a:cxn ang="0">
                              <a:pos x="57" y="19"/>
                            </a:cxn>
                            <a:cxn ang="0">
                              <a:pos x="57" y="16"/>
                            </a:cxn>
                            <a:cxn ang="0">
                              <a:pos x="60" y="16"/>
                            </a:cxn>
                            <a:cxn ang="0">
                              <a:pos x="60" y="14"/>
                            </a:cxn>
                            <a:cxn ang="0">
                              <a:pos x="60" y="10"/>
                            </a:cxn>
                            <a:cxn ang="0">
                              <a:pos x="60" y="8"/>
                            </a:cxn>
                            <a:cxn ang="0">
                              <a:pos x="60" y="8"/>
                            </a:cxn>
                            <a:cxn ang="0">
                              <a:pos x="57" y="5"/>
                            </a:cxn>
                            <a:cxn ang="0">
                              <a:pos x="57" y="3"/>
                            </a:cxn>
                            <a:cxn ang="0">
                              <a:pos x="55" y="3"/>
                            </a:cxn>
                            <a:cxn ang="0">
                              <a:pos x="51" y="3"/>
                            </a:cxn>
                            <a:cxn ang="0">
                              <a:pos x="46" y="0"/>
                            </a:cxn>
                            <a:cxn ang="0">
                              <a:pos x="11" y="0"/>
                            </a:cxn>
                          </a:cxnLst>
                          <a:rect l="0" t="0" r="r" b="b"/>
                          <a:pathLst>
                            <a:path w="60" h="21">
                              <a:moveTo>
                                <a:pt x="11" y="0"/>
                              </a:moveTo>
                              <a:lnTo>
                                <a:pt x="11" y="0"/>
                              </a:lnTo>
                              <a:lnTo>
                                <a:pt x="8" y="3"/>
                              </a:lnTo>
                              <a:lnTo>
                                <a:pt x="6" y="3"/>
                              </a:lnTo>
                              <a:lnTo>
                                <a:pt x="2" y="3"/>
                              </a:lnTo>
                              <a:lnTo>
                                <a:pt x="2" y="5"/>
                              </a:lnTo>
                              <a:lnTo>
                                <a:pt x="2" y="8"/>
                              </a:lnTo>
                              <a:lnTo>
                                <a:pt x="0" y="8"/>
                              </a:lnTo>
                              <a:lnTo>
                                <a:pt x="0" y="10"/>
                              </a:lnTo>
                              <a:lnTo>
                                <a:pt x="0" y="14"/>
                              </a:lnTo>
                              <a:lnTo>
                                <a:pt x="2" y="16"/>
                              </a:lnTo>
                              <a:lnTo>
                                <a:pt x="2" y="16"/>
                              </a:lnTo>
                              <a:lnTo>
                                <a:pt x="2" y="19"/>
                              </a:lnTo>
                              <a:lnTo>
                                <a:pt x="6" y="21"/>
                              </a:lnTo>
                              <a:lnTo>
                                <a:pt x="8" y="21"/>
                              </a:lnTo>
                              <a:lnTo>
                                <a:pt x="11" y="21"/>
                              </a:lnTo>
                              <a:lnTo>
                                <a:pt x="46" y="21"/>
                              </a:lnTo>
                              <a:lnTo>
                                <a:pt x="51" y="21"/>
                              </a:lnTo>
                              <a:lnTo>
                                <a:pt x="51" y="21"/>
                              </a:lnTo>
                              <a:lnTo>
                                <a:pt x="55" y="21"/>
                              </a:lnTo>
                              <a:lnTo>
                                <a:pt x="57" y="19"/>
                              </a:lnTo>
                              <a:lnTo>
                                <a:pt x="57" y="16"/>
                              </a:lnTo>
                              <a:lnTo>
                                <a:pt x="60" y="16"/>
                              </a:lnTo>
                              <a:lnTo>
                                <a:pt x="60" y="14"/>
                              </a:lnTo>
                              <a:lnTo>
                                <a:pt x="60" y="10"/>
                              </a:lnTo>
                              <a:lnTo>
                                <a:pt x="60" y="8"/>
                              </a:lnTo>
                              <a:lnTo>
                                <a:pt x="60" y="8"/>
                              </a:lnTo>
                              <a:lnTo>
                                <a:pt x="57" y="5"/>
                              </a:lnTo>
                              <a:lnTo>
                                <a:pt x="57" y="3"/>
                              </a:lnTo>
                              <a:lnTo>
                                <a:pt x="55" y="3"/>
                              </a:lnTo>
                              <a:lnTo>
                                <a:pt x="51" y="3"/>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3" name="Line 491"/>
                        <p:cNvSpPr>
                          <a:spLocks noChangeShapeType="1"/>
                        </p:cNvSpPr>
                        <p:nvPr/>
                      </p:nvSpPr>
                      <p:spPr bwMode="auto">
                        <a:xfrm>
                          <a:off x="1863" y="28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4" name="Freeform 492"/>
                        <p:cNvSpPr>
                          <a:spLocks/>
                        </p:cNvSpPr>
                        <p:nvPr/>
                      </p:nvSpPr>
                      <p:spPr bwMode="auto">
                        <a:xfrm>
                          <a:off x="1863" y="2842"/>
                          <a:ext cx="5" cy="1"/>
                        </a:xfrm>
                        <a:custGeom>
                          <a:avLst/>
                          <a:gdLst/>
                          <a:ahLst/>
                          <a:cxnLst>
                            <a:cxn ang="0">
                              <a:pos x="0" y="29"/>
                            </a:cxn>
                            <a:cxn ang="0">
                              <a:pos x="0" y="33"/>
                            </a:cxn>
                            <a:cxn ang="0">
                              <a:pos x="0" y="35"/>
                            </a:cxn>
                            <a:cxn ang="0">
                              <a:pos x="3" y="35"/>
                            </a:cxn>
                            <a:cxn ang="0">
                              <a:pos x="3" y="38"/>
                            </a:cxn>
                            <a:cxn ang="0">
                              <a:pos x="6" y="40"/>
                            </a:cxn>
                            <a:cxn ang="0">
                              <a:pos x="6" y="40"/>
                            </a:cxn>
                            <a:cxn ang="0">
                              <a:pos x="8" y="40"/>
                            </a:cxn>
                            <a:cxn ang="0">
                              <a:pos x="11" y="40"/>
                            </a:cxn>
                            <a:cxn ang="0">
                              <a:pos x="13" y="40"/>
                            </a:cxn>
                            <a:cxn ang="0">
                              <a:pos x="13" y="40"/>
                            </a:cxn>
                            <a:cxn ang="0">
                              <a:pos x="17" y="40"/>
                            </a:cxn>
                            <a:cxn ang="0">
                              <a:pos x="19" y="38"/>
                            </a:cxn>
                            <a:cxn ang="0">
                              <a:pos x="19" y="35"/>
                            </a:cxn>
                            <a:cxn ang="0">
                              <a:pos x="22" y="35"/>
                            </a:cxn>
                            <a:cxn ang="0">
                              <a:pos x="22" y="33"/>
                            </a:cxn>
                            <a:cxn ang="0">
                              <a:pos x="22" y="14"/>
                            </a:cxn>
                            <a:cxn ang="0">
                              <a:pos x="22" y="9"/>
                            </a:cxn>
                            <a:cxn ang="0">
                              <a:pos x="22" y="5"/>
                            </a:cxn>
                            <a:cxn ang="0">
                              <a:pos x="19" y="5"/>
                            </a:cxn>
                            <a:cxn ang="0">
                              <a:pos x="19" y="3"/>
                            </a:cxn>
                            <a:cxn ang="0">
                              <a:pos x="17" y="3"/>
                            </a:cxn>
                            <a:cxn ang="0">
                              <a:pos x="13" y="0"/>
                            </a:cxn>
                            <a:cxn ang="0">
                              <a:pos x="13" y="0"/>
                            </a:cxn>
                            <a:cxn ang="0">
                              <a:pos x="11" y="0"/>
                            </a:cxn>
                            <a:cxn ang="0">
                              <a:pos x="8" y="0"/>
                            </a:cxn>
                            <a:cxn ang="0">
                              <a:pos x="6" y="0"/>
                            </a:cxn>
                            <a:cxn ang="0">
                              <a:pos x="6" y="3"/>
                            </a:cxn>
                            <a:cxn ang="0">
                              <a:pos x="3" y="3"/>
                            </a:cxn>
                            <a:cxn ang="0">
                              <a:pos x="3" y="5"/>
                            </a:cxn>
                            <a:cxn ang="0">
                              <a:pos x="0" y="5"/>
                            </a:cxn>
                            <a:cxn ang="0">
                              <a:pos x="0" y="11"/>
                            </a:cxn>
                            <a:cxn ang="0">
                              <a:pos x="0" y="29"/>
                            </a:cxn>
                          </a:cxnLst>
                          <a:rect l="0" t="0" r="r" b="b"/>
                          <a:pathLst>
                            <a:path w="22" h="40">
                              <a:moveTo>
                                <a:pt x="0" y="29"/>
                              </a:moveTo>
                              <a:lnTo>
                                <a:pt x="0" y="33"/>
                              </a:lnTo>
                              <a:lnTo>
                                <a:pt x="0" y="35"/>
                              </a:lnTo>
                              <a:lnTo>
                                <a:pt x="3" y="35"/>
                              </a:lnTo>
                              <a:lnTo>
                                <a:pt x="3" y="38"/>
                              </a:lnTo>
                              <a:lnTo>
                                <a:pt x="6" y="40"/>
                              </a:lnTo>
                              <a:lnTo>
                                <a:pt x="6" y="40"/>
                              </a:lnTo>
                              <a:lnTo>
                                <a:pt x="8" y="40"/>
                              </a:lnTo>
                              <a:lnTo>
                                <a:pt x="11" y="40"/>
                              </a:lnTo>
                              <a:lnTo>
                                <a:pt x="13" y="40"/>
                              </a:lnTo>
                              <a:lnTo>
                                <a:pt x="13" y="40"/>
                              </a:lnTo>
                              <a:lnTo>
                                <a:pt x="17" y="40"/>
                              </a:lnTo>
                              <a:lnTo>
                                <a:pt x="19" y="38"/>
                              </a:lnTo>
                              <a:lnTo>
                                <a:pt x="19" y="35"/>
                              </a:lnTo>
                              <a:lnTo>
                                <a:pt x="22" y="35"/>
                              </a:lnTo>
                              <a:lnTo>
                                <a:pt x="22" y="33"/>
                              </a:lnTo>
                              <a:lnTo>
                                <a:pt x="22" y="14"/>
                              </a:lnTo>
                              <a:lnTo>
                                <a:pt x="22" y="9"/>
                              </a:lnTo>
                              <a:lnTo>
                                <a:pt x="22" y="5"/>
                              </a:lnTo>
                              <a:lnTo>
                                <a:pt x="19" y="5"/>
                              </a:lnTo>
                              <a:lnTo>
                                <a:pt x="19" y="3"/>
                              </a:lnTo>
                              <a:lnTo>
                                <a:pt x="17" y="3"/>
                              </a:lnTo>
                              <a:lnTo>
                                <a:pt x="13" y="0"/>
                              </a:lnTo>
                              <a:lnTo>
                                <a:pt x="13" y="0"/>
                              </a:lnTo>
                              <a:lnTo>
                                <a:pt x="11" y="0"/>
                              </a:lnTo>
                              <a:lnTo>
                                <a:pt x="8" y="0"/>
                              </a:lnTo>
                              <a:lnTo>
                                <a:pt x="6" y="0"/>
                              </a:lnTo>
                              <a:lnTo>
                                <a:pt x="6" y="3"/>
                              </a:lnTo>
                              <a:lnTo>
                                <a:pt x="3" y="3"/>
                              </a:lnTo>
                              <a:lnTo>
                                <a:pt x="3"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5" name="Line 493"/>
                        <p:cNvSpPr>
                          <a:spLocks noChangeShapeType="1"/>
                        </p:cNvSpPr>
                        <p:nvPr/>
                      </p:nvSpPr>
                      <p:spPr bwMode="auto">
                        <a:xfrm>
                          <a:off x="1865" y="28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6" name="Freeform 494"/>
                        <p:cNvSpPr>
                          <a:spLocks/>
                        </p:cNvSpPr>
                        <p:nvPr/>
                      </p:nvSpPr>
                      <p:spPr bwMode="auto">
                        <a:xfrm>
                          <a:off x="1863" y="2842"/>
                          <a:ext cx="8" cy="1"/>
                        </a:xfrm>
                        <a:custGeom>
                          <a:avLst/>
                          <a:gdLst/>
                          <a:ahLst/>
                          <a:cxnLst>
                            <a:cxn ang="0">
                              <a:pos x="11" y="0"/>
                            </a:cxn>
                            <a:cxn ang="0">
                              <a:pos x="8" y="0"/>
                            </a:cxn>
                            <a:cxn ang="0">
                              <a:pos x="6" y="0"/>
                            </a:cxn>
                            <a:cxn ang="0">
                              <a:pos x="6" y="3"/>
                            </a:cxn>
                            <a:cxn ang="0">
                              <a:pos x="3" y="3"/>
                            </a:cxn>
                            <a:cxn ang="0">
                              <a:pos x="3" y="5"/>
                            </a:cxn>
                            <a:cxn ang="0">
                              <a:pos x="0" y="5"/>
                            </a:cxn>
                            <a:cxn ang="0">
                              <a:pos x="0" y="9"/>
                            </a:cxn>
                            <a:cxn ang="0">
                              <a:pos x="0" y="11"/>
                            </a:cxn>
                            <a:cxn ang="0">
                              <a:pos x="0" y="14"/>
                            </a:cxn>
                            <a:cxn ang="0">
                              <a:pos x="0" y="14"/>
                            </a:cxn>
                            <a:cxn ang="0">
                              <a:pos x="3" y="16"/>
                            </a:cxn>
                            <a:cxn ang="0">
                              <a:pos x="3" y="19"/>
                            </a:cxn>
                            <a:cxn ang="0">
                              <a:pos x="6" y="19"/>
                            </a:cxn>
                            <a:cxn ang="0">
                              <a:pos x="6" y="22"/>
                            </a:cxn>
                            <a:cxn ang="0">
                              <a:pos x="8" y="22"/>
                            </a:cxn>
                            <a:cxn ang="0">
                              <a:pos x="19" y="22"/>
                            </a:cxn>
                            <a:cxn ang="0">
                              <a:pos x="24" y="22"/>
                            </a:cxn>
                            <a:cxn ang="0">
                              <a:pos x="28" y="22"/>
                            </a:cxn>
                            <a:cxn ang="0">
                              <a:pos x="30" y="19"/>
                            </a:cxn>
                            <a:cxn ang="0">
                              <a:pos x="30" y="19"/>
                            </a:cxn>
                            <a:cxn ang="0">
                              <a:pos x="33" y="16"/>
                            </a:cxn>
                            <a:cxn ang="0">
                              <a:pos x="33" y="14"/>
                            </a:cxn>
                            <a:cxn ang="0">
                              <a:pos x="33" y="14"/>
                            </a:cxn>
                            <a:cxn ang="0">
                              <a:pos x="33" y="11"/>
                            </a:cxn>
                            <a:cxn ang="0">
                              <a:pos x="33" y="9"/>
                            </a:cxn>
                            <a:cxn ang="0">
                              <a:pos x="33" y="5"/>
                            </a:cxn>
                            <a:cxn ang="0">
                              <a:pos x="33" y="5"/>
                            </a:cxn>
                            <a:cxn ang="0">
                              <a:pos x="30" y="3"/>
                            </a:cxn>
                            <a:cxn ang="0">
                              <a:pos x="30" y="3"/>
                            </a:cxn>
                            <a:cxn ang="0">
                              <a:pos x="28" y="0"/>
                            </a:cxn>
                            <a:cxn ang="0">
                              <a:pos x="22" y="0"/>
                            </a:cxn>
                            <a:cxn ang="0">
                              <a:pos x="11" y="0"/>
                            </a:cxn>
                          </a:cxnLst>
                          <a:rect l="0" t="0" r="r" b="b"/>
                          <a:pathLst>
                            <a:path w="33" h="22">
                              <a:moveTo>
                                <a:pt x="11" y="0"/>
                              </a:moveTo>
                              <a:lnTo>
                                <a:pt x="8" y="0"/>
                              </a:lnTo>
                              <a:lnTo>
                                <a:pt x="6" y="0"/>
                              </a:lnTo>
                              <a:lnTo>
                                <a:pt x="6" y="3"/>
                              </a:lnTo>
                              <a:lnTo>
                                <a:pt x="3" y="3"/>
                              </a:lnTo>
                              <a:lnTo>
                                <a:pt x="3" y="5"/>
                              </a:lnTo>
                              <a:lnTo>
                                <a:pt x="0" y="5"/>
                              </a:lnTo>
                              <a:lnTo>
                                <a:pt x="0" y="9"/>
                              </a:lnTo>
                              <a:lnTo>
                                <a:pt x="0" y="11"/>
                              </a:lnTo>
                              <a:lnTo>
                                <a:pt x="0" y="14"/>
                              </a:lnTo>
                              <a:lnTo>
                                <a:pt x="0" y="14"/>
                              </a:lnTo>
                              <a:lnTo>
                                <a:pt x="3" y="16"/>
                              </a:lnTo>
                              <a:lnTo>
                                <a:pt x="3" y="19"/>
                              </a:lnTo>
                              <a:lnTo>
                                <a:pt x="6" y="19"/>
                              </a:lnTo>
                              <a:lnTo>
                                <a:pt x="6" y="22"/>
                              </a:lnTo>
                              <a:lnTo>
                                <a:pt x="8" y="22"/>
                              </a:lnTo>
                              <a:lnTo>
                                <a:pt x="19" y="22"/>
                              </a:lnTo>
                              <a:lnTo>
                                <a:pt x="24" y="22"/>
                              </a:lnTo>
                              <a:lnTo>
                                <a:pt x="28" y="22"/>
                              </a:lnTo>
                              <a:lnTo>
                                <a:pt x="30" y="19"/>
                              </a:lnTo>
                              <a:lnTo>
                                <a:pt x="30" y="19"/>
                              </a:lnTo>
                              <a:lnTo>
                                <a:pt x="33" y="16"/>
                              </a:lnTo>
                              <a:lnTo>
                                <a:pt x="33" y="14"/>
                              </a:lnTo>
                              <a:lnTo>
                                <a:pt x="33" y="14"/>
                              </a:lnTo>
                              <a:lnTo>
                                <a:pt x="33" y="11"/>
                              </a:lnTo>
                              <a:lnTo>
                                <a:pt x="33" y="9"/>
                              </a:lnTo>
                              <a:lnTo>
                                <a:pt x="33" y="5"/>
                              </a:lnTo>
                              <a:lnTo>
                                <a:pt x="33" y="5"/>
                              </a:lnTo>
                              <a:lnTo>
                                <a:pt x="30" y="3"/>
                              </a:lnTo>
                              <a:lnTo>
                                <a:pt x="30" y="3"/>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7" name="Line 495"/>
                        <p:cNvSpPr>
                          <a:spLocks noChangeShapeType="1"/>
                        </p:cNvSpPr>
                        <p:nvPr/>
                      </p:nvSpPr>
                      <p:spPr bwMode="auto">
                        <a:xfrm>
                          <a:off x="1865" y="284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8" name="Freeform 496"/>
                        <p:cNvSpPr>
                          <a:spLocks/>
                        </p:cNvSpPr>
                        <p:nvPr/>
                      </p:nvSpPr>
                      <p:spPr bwMode="auto">
                        <a:xfrm>
                          <a:off x="1865" y="2837"/>
                          <a:ext cx="6" cy="6"/>
                        </a:xfrm>
                        <a:custGeom>
                          <a:avLst/>
                          <a:gdLst/>
                          <a:ahLst/>
                          <a:cxnLst>
                            <a:cxn ang="0">
                              <a:pos x="0" y="33"/>
                            </a:cxn>
                            <a:cxn ang="0">
                              <a:pos x="0" y="36"/>
                            </a:cxn>
                            <a:cxn ang="0">
                              <a:pos x="2" y="36"/>
                            </a:cxn>
                            <a:cxn ang="0">
                              <a:pos x="2" y="38"/>
                            </a:cxn>
                            <a:cxn ang="0">
                              <a:pos x="6" y="41"/>
                            </a:cxn>
                            <a:cxn ang="0">
                              <a:pos x="6" y="41"/>
                            </a:cxn>
                            <a:cxn ang="0">
                              <a:pos x="8" y="44"/>
                            </a:cxn>
                            <a:cxn ang="0">
                              <a:pos x="11" y="44"/>
                            </a:cxn>
                            <a:cxn ang="0">
                              <a:pos x="11" y="44"/>
                            </a:cxn>
                            <a:cxn ang="0">
                              <a:pos x="13" y="44"/>
                            </a:cxn>
                            <a:cxn ang="0">
                              <a:pos x="17" y="44"/>
                            </a:cxn>
                            <a:cxn ang="0">
                              <a:pos x="19" y="41"/>
                            </a:cxn>
                            <a:cxn ang="0">
                              <a:pos x="19" y="41"/>
                            </a:cxn>
                            <a:cxn ang="0">
                              <a:pos x="22" y="38"/>
                            </a:cxn>
                            <a:cxn ang="0">
                              <a:pos x="22" y="36"/>
                            </a:cxn>
                            <a:cxn ang="0">
                              <a:pos x="22" y="36"/>
                            </a:cxn>
                            <a:cxn ang="0">
                              <a:pos x="22" y="17"/>
                            </a:cxn>
                            <a:cxn ang="0">
                              <a:pos x="22" y="11"/>
                            </a:cxn>
                            <a:cxn ang="0">
                              <a:pos x="22" y="9"/>
                            </a:cxn>
                            <a:cxn ang="0">
                              <a:pos x="22" y="6"/>
                            </a:cxn>
                            <a:cxn ang="0">
                              <a:pos x="19" y="6"/>
                            </a:cxn>
                            <a:cxn ang="0">
                              <a:pos x="19" y="3"/>
                            </a:cxn>
                            <a:cxn ang="0">
                              <a:pos x="17" y="3"/>
                            </a:cxn>
                            <a:cxn ang="0">
                              <a:pos x="13" y="3"/>
                            </a:cxn>
                            <a:cxn ang="0">
                              <a:pos x="11" y="0"/>
                            </a:cxn>
                            <a:cxn ang="0">
                              <a:pos x="11" y="3"/>
                            </a:cxn>
                            <a:cxn ang="0">
                              <a:pos x="8" y="3"/>
                            </a:cxn>
                            <a:cxn ang="0">
                              <a:pos x="6" y="3"/>
                            </a:cxn>
                            <a:cxn ang="0">
                              <a:pos x="6" y="6"/>
                            </a:cxn>
                            <a:cxn ang="0">
                              <a:pos x="2" y="6"/>
                            </a:cxn>
                            <a:cxn ang="0">
                              <a:pos x="2" y="9"/>
                            </a:cxn>
                            <a:cxn ang="0">
                              <a:pos x="0" y="14"/>
                            </a:cxn>
                            <a:cxn ang="0">
                              <a:pos x="0" y="33"/>
                            </a:cxn>
                          </a:cxnLst>
                          <a:rect l="0" t="0" r="r" b="b"/>
                          <a:pathLst>
                            <a:path w="22" h="44">
                              <a:moveTo>
                                <a:pt x="0" y="33"/>
                              </a:moveTo>
                              <a:lnTo>
                                <a:pt x="0" y="36"/>
                              </a:lnTo>
                              <a:lnTo>
                                <a:pt x="2" y="36"/>
                              </a:lnTo>
                              <a:lnTo>
                                <a:pt x="2" y="38"/>
                              </a:lnTo>
                              <a:lnTo>
                                <a:pt x="6" y="41"/>
                              </a:lnTo>
                              <a:lnTo>
                                <a:pt x="6" y="41"/>
                              </a:lnTo>
                              <a:lnTo>
                                <a:pt x="8" y="44"/>
                              </a:lnTo>
                              <a:lnTo>
                                <a:pt x="11" y="44"/>
                              </a:lnTo>
                              <a:lnTo>
                                <a:pt x="11" y="44"/>
                              </a:lnTo>
                              <a:lnTo>
                                <a:pt x="13" y="44"/>
                              </a:lnTo>
                              <a:lnTo>
                                <a:pt x="17" y="44"/>
                              </a:lnTo>
                              <a:lnTo>
                                <a:pt x="19" y="41"/>
                              </a:lnTo>
                              <a:lnTo>
                                <a:pt x="19" y="41"/>
                              </a:lnTo>
                              <a:lnTo>
                                <a:pt x="22" y="38"/>
                              </a:lnTo>
                              <a:lnTo>
                                <a:pt x="22" y="36"/>
                              </a:lnTo>
                              <a:lnTo>
                                <a:pt x="22" y="36"/>
                              </a:lnTo>
                              <a:lnTo>
                                <a:pt x="22" y="17"/>
                              </a:lnTo>
                              <a:lnTo>
                                <a:pt x="22" y="11"/>
                              </a:lnTo>
                              <a:lnTo>
                                <a:pt x="22" y="9"/>
                              </a:lnTo>
                              <a:lnTo>
                                <a:pt x="22" y="6"/>
                              </a:lnTo>
                              <a:lnTo>
                                <a:pt x="19" y="6"/>
                              </a:lnTo>
                              <a:lnTo>
                                <a:pt x="19" y="3"/>
                              </a:lnTo>
                              <a:lnTo>
                                <a:pt x="17" y="3"/>
                              </a:lnTo>
                              <a:lnTo>
                                <a:pt x="13" y="3"/>
                              </a:lnTo>
                              <a:lnTo>
                                <a:pt x="11" y="0"/>
                              </a:lnTo>
                              <a:lnTo>
                                <a:pt x="11" y="3"/>
                              </a:lnTo>
                              <a:lnTo>
                                <a:pt x="8" y="3"/>
                              </a:lnTo>
                              <a:lnTo>
                                <a:pt x="6" y="3"/>
                              </a:lnTo>
                              <a:lnTo>
                                <a:pt x="6" y="6"/>
                              </a:lnTo>
                              <a:lnTo>
                                <a:pt x="2" y="6"/>
                              </a:lnTo>
                              <a:lnTo>
                                <a:pt x="2"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89" name="Line 497"/>
                        <p:cNvSpPr>
                          <a:spLocks noChangeShapeType="1"/>
                        </p:cNvSpPr>
                        <p:nvPr/>
                      </p:nvSpPr>
                      <p:spPr bwMode="auto">
                        <a:xfrm>
                          <a:off x="1868" y="283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0" name="Freeform 498"/>
                        <p:cNvSpPr>
                          <a:spLocks/>
                        </p:cNvSpPr>
                        <p:nvPr/>
                      </p:nvSpPr>
                      <p:spPr bwMode="auto">
                        <a:xfrm>
                          <a:off x="1865" y="2837"/>
                          <a:ext cx="21" cy="5"/>
                        </a:xfrm>
                        <a:custGeom>
                          <a:avLst/>
                          <a:gdLst/>
                          <a:ahLst/>
                          <a:cxnLst>
                            <a:cxn ang="0">
                              <a:pos x="11" y="0"/>
                            </a:cxn>
                            <a:cxn ang="0">
                              <a:pos x="11" y="3"/>
                            </a:cxn>
                            <a:cxn ang="0">
                              <a:pos x="8" y="3"/>
                            </a:cxn>
                            <a:cxn ang="0">
                              <a:pos x="6" y="3"/>
                            </a:cxn>
                            <a:cxn ang="0">
                              <a:pos x="6" y="6"/>
                            </a:cxn>
                            <a:cxn ang="0">
                              <a:pos x="2" y="6"/>
                            </a:cxn>
                            <a:cxn ang="0">
                              <a:pos x="2" y="9"/>
                            </a:cxn>
                            <a:cxn ang="0">
                              <a:pos x="0" y="11"/>
                            </a:cxn>
                            <a:cxn ang="0">
                              <a:pos x="0" y="11"/>
                            </a:cxn>
                            <a:cxn ang="0">
                              <a:pos x="0" y="14"/>
                            </a:cxn>
                            <a:cxn ang="0">
                              <a:pos x="2" y="17"/>
                            </a:cxn>
                            <a:cxn ang="0">
                              <a:pos x="2" y="20"/>
                            </a:cxn>
                            <a:cxn ang="0">
                              <a:pos x="6" y="20"/>
                            </a:cxn>
                            <a:cxn ang="0">
                              <a:pos x="6" y="22"/>
                            </a:cxn>
                            <a:cxn ang="0">
                              <a:pos x="8" y="22"/>
                            </a:cxn>
                            <a:cxn ang="0">
                              <a:pos x="11" y="22"/>
                            </a:cxn>
                            <a:cxn ang="0">
                              <a:pos x="70" y="22"/>
                            </a:cxn>
                            <a:cxn ang="0">
                              <a:pos x="75" y="22"/>
                            </a:cxn>
                            <a:cxn ang="0">
                              <a:pos x="79" y="22"/>
                            </a:cxn>
                            <a:cxn ang="0">
                              <a:pos x="79" y="22"/>
                            </a:cxn>
                            <a:cxn ang="0">
                              <a:pos x="81" y="20"/>
                            </a:cxn>
                            <a:cxn ang="0">
                              <a:pos x="81" y="20"/>
                            </a:cxn>
                            <a:cxn ang="0">
                              <a:pos x="84" y="17"/>
                            </a:cxn>
                            <a:cxn ang="0">
                              <a:pos x="84" y="14"/>
                            </a:cxn>
                            <a:cxn ang="0">
                              <a:pos x="84" y="11"/>
                            </a:cxn>
                            <a:cxn ang="0">
                              <a:pos x="84" y="11"/>
                            </a:cxn>
                            <a:cxn ang="0">
                              <a:pos x="84" y="9"/>
                            </a:cxn>
                            <a:cxn ang="0">
                              <a:pos x="81" y="6"/>
                            </a:cxn>
                            <a:cxn ang="0">
                              <a:pos x="81" y="6"/>
                            </a:cxn>
                            <a:cxn ang="0">
                              <a:pos x="79" y="3"/>
                            </a:cxn>
                            <a:cxn ang="0">
                              <a:pos x="79" y="3"/>
                            </a:cxn>
                            <a:cxn ang="0">
                              <a:pos x="70" y="0"/>
                            </a:cxn>
                            <a:cxn ang="0">
                              <a:pos x="11" y="0"/>
                            </a:cxn>
                          </a:cxnLst>
                          <a:rect l="0" t="0" r="r" b="b"/>
                          <a:pathLst>
                            <a:path w="84" h="22">
                              <a:moveTo>
                                <a:pt x="11" y="0"/>
                              </a:moveTo>
                              <a:lnTo>
                                <a:pt x="11" y="3"/>
                              </a:lnTo>
                              <a:lnTo>
                                <a:pt x="8" y="3"/>
                              </a:lnTo>
                              <a:lnTo>
                                <a:pt x="6" y="3"/>
                              </a:lnTo>
                              <a:lnTo>
                                <a:pt x="6" y="6"/>
                              </a:lnTo>
                              <a:lnTo>
                                <a:pt x="2" y="6"/>
                              </a:lnTo>
                              <a:lnTo>
                                <a:pt x="2" y="9"/>
                              </a:lnTo>
                              <a:lnTo>
                                <a:pt x="0" y="11"/>
                              </a:lnTo>
                              <a:lnTo>
                                <a:pt x="0" y="11"/>
                              </a:lnTo>
                              <a:lnTo>
                                <a:pt x="0" y="14"/>
                              </a:lnTo>
                              <a:lnTo>
                                <a:pt x="2" y="17"/>
                              </a:lnTo>
                              <a:lnTo>
                                <a:pt x="2" y="20"/>
                              </a:lnTo>
                              <a:lnTo>
                                <a:pt x="6" y="20"/>
                              </a:lnTo>
                              <a:lnTo>
                                <a:pt x="6" y="22"/>
                              </a:lnTo>
                              <a:lnTo>
                                <a:pt x="8" y="22"/>
                              </a:lnTo>
                              <a:lnTo>
                                <a:pt x="11" y="22"/>
                              </a:lnTo>
                              <a:lnTo>
                                <a:pt x="70" y="22"/>
                              </a:lnTo>
                              <a:lnTo>
                                <a:pt x="75" y="22"/>
                              </a:lnTo>
                              <a:lnTo>
                                <a:pt x="79" y="22"/>
                              </a:lnTo>
                              <a:lnTo>
                                <a:pt x="79" y="22"/>
                              </a:lnTo>
                              <a:lnTo>
                                <a:pt x="81" y="20"/>
                              </a:lnTo>
                              <a:lnTo>
                                <a:pt x="81" y="20"/>
                              </a:lnTo>
                              <a:lnTo>
                                <a:pt x="84" y="17"/>
                              </a:lnTo>
                              <a:lnTo>
                                <a:pt x="84" y="14"/>
                              </a:lnTo>
                              <a:lnTo>
                                <a:pt x="84" y="11"/>
                              </a:lnTo>
                              <a:lnTo>
                                <a:pt x="84" y="11"/>
                              </a:lnTo>
                              <a:lnTo>
                                <a:pt x="84" y="9"/>
                              </a:lnTo>
                              <a:lnTo>
                                <a:pt x="81" y="6"/>
                              </a:lnTo>
                              <a:lnTo>
                                <a:pt x="81" y="6"/>
                              </a:lnTo>
                              <a:lnTo>
                                <a:pt x="79" y="3"/>
                              </a:lnTo>
                              <a:lnTo>
                                <a:pt x="79" y="3"/>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1" name="Line 499"/>
                        <p:cNvSpPr>
                          <a:spLocks noChangeShapeType="1"/>
                        </p:cNvSpPr>
                        <p:nvPr/>
                      </p:nvSpPr>
                      <p:spPr bwMode="auto">
                        <a:xfrm>
                          <a:off x="1881" y="284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2" name="Freeform 500"/>
                        <p:cNvSpPr>
                          <a:spLocks/>
                        </p:cNvSpPr>
                        <p:nvPr/>
                      </p:nvSpPr>
                      <p:spPr bwMode="auto">
                        <a:xfrm>
                          <a:off x="1881" y="2827"/>
                          <a:ext cx="5" cy="17"/>
                        </a:xfrm>
                        <a:custGeom>
                          <a:avLst/>
                          <a:gdLst/>
                          <a:ahLst/>
                          <a:cxnLst>
                            <a:cxn ang="0">
                              <a:pos x="0" y="49"/>
                            </a:cxn>
                            <a:cxn ang="0">
                              <a:pos x="0" y="52"/>
                            </a:cxn>
                            <a:cxn ang="0">
                              <a:pos x="0" y="55"/>
                            </a:cxn>
                            <a:cxn ang="0">
                              <a:pos x="3" y="58"/>
                            </a:cxn>
                            <a:cxn ang="0">
                              <a:pos x="3" y="58"/>
                            </a:cxn>
                            <a:cxn ang="0">
                              <a:pos x="6" y="60"/>
                            </a:cxn>
                            <a:cxn ang="0">
                              <a:pos x="6" y="60"/>
                            </a:cxn>
                            <a:cxn ang="0">
                              <a:pos x="8" y="60"/>
                            </a:cxn>
                            <a:cxn ang="0">
                              <a:pos x="11" y="60"/>
                            </a:cxn>
                            <a:cxn ang="0">
                              <a:pos x="13" y="60"/>
                            </a:cxn>
                            <a:cxn ang="0">
                              <a:pos x="17" y="60"/>
                            </a:cxn>
                            <a:cxn ang="0">
                              <a:pos x="17" y="60"/>
                            </a:cxn>
                            <a:cxn ang="0">
                              <a:pos x="19" y="58"/>
                            </a:cxn>
                            <a:cxn ang="0">
                              <a:pos x="19" y="58"/>
                            </a:cxn>
                            <a:cxn ang="0">
                              <a:pos x="22" y="55"/>
                            </a:cxn>
                            <a:cxn ang="0">
                              <a:pos x="22" y="52"/>
                            </a:cxn>
                            <a:cxn ang="0">
                              <a:pos x="22" y="14"/>
                            </a:cxn>
                            <a:cxn ang="0">
                              <a:pos x="22" y="9"/>
                            </a:cxn>
                            <a:cxn ang="0">
                              <a:pos x="22" y="5"/>
                            </a:cxn>
                            <a:cxn ang="0">
                              <a:pos x="19" y="3"/>
                            </a:cxn>
                            <a:cxn ang="0">
                              <a:pos x="19" y="3"/>
                            </a:cxn>
                            <a:cxn ang="0">
                              <a:pos x="17" y="0"/>
                            </a:cxn>
                            <a:cxn ang="0">
                              <a:pos x="17" y="0"/>
                            </a:cxn>
                            <a:cxn ang="0">
                              <a:pos x="13" y="0"/>
                            </a:cxn>
                            <a:cxn ang="0">
                              <a:pos x="11" y="0"/>
                            </a:cxn>
                            <a:cxn ang="0">
                              <a:pos x="8" y="0"/>
                            </a:cxn>
                            <a:cxn ang="0">
                              <a:pos x="6" y="0"/>
                            </a:cxn>
                            <a:cxn ang="0">
                              <a:pos x="6" y="0"/>
                            </a:cxn>
                            <a:cxn ang="0">
                              <a:pos x="3" y="3"/>
                            </a:cxn>
                            <a:cxn ang="0">
                              <a:pos x="3" y="3"/>
                            </a:cxn>
                            <a:cxn ang="0">
                              <a:pos x="0" y="5"/>
                            </a:cxn>
                            <a:cxn ang="0">
                              <a:pos x="0" y="11"/>
                            </a:cxn>
                            <a:cxn ang="0">
                              <a:pos x="0" y="49"/>
                            </a:cxn>
                          </a:cxnLst>
                          <a:rect l="0" t="0" r="r" b="b"/>
                          <a:pathLst>
                            <a:path w="22" h="60">
                              <a:moveTo>
                                <a:pt x="0" y="49"/>
                              </a:moveTo>
                              <a:lnTo>
                                <a:pt x="0" y="52"/>
                              </a:lnTo>
                              <a:lnTo>
                                <a:pt x="0" y="55"/>
                              </a:lnTo>
                              <a:lnTo>
                                <a:pt x="3" y="58"/>
                              </a:lnTo>
                              <a:lnTo>
                                <a:pt x="3" y="58"/>
                              </a:lnTo>
                              <a:lnTo>
                                <a:pt x="6" y="60"/>
                              </a:lnTo>
                              <a:lnTo>
                                <a:pt x="6" y="60"/>
                              </a:lnTo>
                              <a:lnTo>
                                <a:pt x="8" y="60"/>
                              </a:lnTo>
                              <a:lnTo>
                                <a:pt x="11" y="60"/>
                              </a:lnTo>
                              <a:lnTo>
                                <a:pt x="13" y="60"/>
                              </a:lnTo>
                              <a:lnTo>
                                <a:pt x="17" y="60"/>
                              </a:lnTo>
                              <a:lnTo>
                                <a:pt x="17" y="60"/>
                              </a:lnTo>
                              <a:lnTo>
                                <a:pt x="19" y="58"/>
                              </a:lnTo>
                              <a:lnTo>
                                <a:pt x="19" y="58"/>
                              </a:lnTo>
                              <a:lnTo>
                                <a:pt x="22" y="55"/>
                              </a:lnTo>
                              <a:lnTo>
                                <a:pt x="22" y="52"/>
                              </a:lnTo>
                              <a:lnTo>
                                <a:pt x="22" y="14"/>
                              </a:lnTo>
                              <a:lnTo>
                                <a:pt x="22" y="9"/>
                              </a:lnTo>
                              <a:lnTo>
                                <a:pt x="22" y="5"/>
                              </a:lnTo>
                              <a:lnTo>
                                <a:pt x="19" y="3"/>
                              </a:lnTo>
                              <a:lnTo>
                                <a:pt x="19" y="3"/>
                              </a:lnTo>
                              <a:lnTo>
                                <a:pt x="17" y="0"/>
                              </a:lnTo>
                              <a:lnTo>
                                <a:pt x="17" y="0"/>
                              </a:lnTo>
                              <a:lnTo>
                                <a:pt x="13" y="0"/>
                              </a:lnTo>
                              <a:lnTo>
                                <a:pt x="11" y="0"/>
                              </a:lnTo>
                              <a:lnTo>
                                <a:pt x="8" y="0"/>
                              </a:lnTo>
                              <a:lnTo>
                                <a:pt x="6" y="0"/>
                              </a:lnTo>
                              <a:lnTo>
                                <a:pt x="6" y="0"/>
                              </a:lnTo>
                              <a:lnTo>
                                <a:pt x="3" y="3"/>
                              </a:lnTo>
                              <a:lnTo>
                                <a:pt x="3" y="3"/>
                              </a:lnTo>
                              <a:lnTo>
                                <a:pt x="0" y="5"/>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3" name="Line 501"/>
                        <p:cNvSpPr>
                          <a:spLocks noChangeShapeType="1"/>
                        </p:cNvSpPr>
                        <p:nvPr/>
                      </p:nvSpPr>
                      <p:spPr bwMode="auto">
                        <a:xfrm>
                          <a:off x="1884" y="28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4" name="Freeform 502"/>
                        <p:cNvSpPr>
                          <a:spLocks/>
                        </p:cNvSpPr>
                        <p:nvPr/>
                      </p:nvSpPr>
                      <p:spPr bwMode="auto">
                        <a:xfrm>
                          <a:off x="1881" y="2827"/>
                          <a:ext cx="8" cy="6"/>
                        </a:xfrm>
                        <a:custGeom>
                          <a:avLst/>
                          <a:gdLst/>
                          <a:ahLst/>
                          <a:cxnLst>
                            <a:cxn ang="0">
                              <a:pos x="11" y="0"/>
                            </a:cxn>
                            <a:cxn ang="0">
                              <a:pos x="8" y="0"/>
                            </a:cxn>
                            <a:cxn ang="0">
                              <a:pos x="6" y="0"/>
                            </a:cxn>
                            <a:cxn ang="0">
                              <a:pos x="6" y="0"/>
                            </a:cxn>
                            <a:cxn ang="0">
                              <a:pos x="3" y="3"/>
                            </a:cxn>
                            <a:cxn ang="0">
                              <a:pos x="3" y="3"/>
                            </a:cxn>
                            <a:cxn ang="0">
                              <a:pos x="0" y="5"/>
                            </a:cxn>
                            <a:cxn ang="0">
                              <a:pos x="0" y="9"/>
                            </a:cxn>
                            <a:cxn ang="0">
                              <a:pos x="0" y="11"/>
                            </a:cxn>
                            <a:cxn ang="0">
                              <a:pos x="0" y="11"/>
                            </a:cxn>
                            <a:cxn ang="0">
                              <a:pos x="0" y="14"/>
                            </a:cxn>
                            <a:cxn ang="0">
                              <a:pos x="3" y="16"/>
                            </a:cxn>
                            <a:cxn ang="0">
                              <a:pos x="3" y="20"/>
                            </a:cxn>
                            <a:cxn ang="0">
                              <a:pos x="6" y="20"/>
                            </a:cxn>
                            <a:cxn ang="0">
                              <a:pos x="6" y="20"/>
                            </a:cxn>
                            <a:cxn ang="0">
                              <a:pos x="8" y="22"/>
                            </a:cxn>
                            <a:cxn ang="0">
                              <a:pos x="19" y="22"/>
                            </a:cxn>
                            <a:cxn ang="0">
                              <a:pos x="24" y="22"/>
                            </a:cxn>
                            <a:cxn ang="0">
                              <a:pos x="28" y="20"/>
                            </a:cxn>
                            <a:cxn ang="0">
                              <a:pos x="30" y="20"/>
                            </a:cxn>
                            <a:cxn ang="0">
                              <a:pos x="30" y="20"/>
                            </a:cxn>
                            <a:cxn ang="0">
                              <a:pos x="33" y="16"/>
                            </a:cxn>
                            <a:cxn ang="0">
                              <a:pos x="33" y="14"/>
                            </a:cxn>
                            <a:cxn ang="0">
                              <a:pos x="33" y="11"/>
                            </a:cxn>
                            <a:cxn ang="0">
                              <a:pos x="33" y="11"/>
                            </a:cxn>
                            <a:cxn ang="0">
                              <a:pos x="33" y="9"/>
                            </a:cxn>
                            <a:cxn ang="0">
                              <a:pos x="33" y="5"/>
                            </a:cxn>
                            <a:cxn ang="0">
                              <a:pos x="33" y="3"/>
                            </a:cxn>
                            <a:cxn ang="0">
                              <a:pos x="30" y="3"/>
                            </a:cxn>
                            <a:cxn ang="0">
                              <a:pos x="30" y="0"/>
                            </a:cxn>
                            <a:cxn ang="0">
                              <a:pos x="28" y="0"/>
                            </a:cxn>
                            <a:cxn ang="0">
                              <a:pos x="22" y="0"/>
                            </a:cxn>
                            <a:cxn ang="0">
                              <a:pos x="11" y="0"/>
                            </a:cxn>
                          </a:cxnLst>
                          <a:rect l="0" t="0" r="r" b="b"/>
                          <a:pathLst>
                            <a:path w="33" h="22">
                              <a:moveTo>
                                <a:pt x="11" y="0"/>
                              </a:moveTo>
                              <a:lnTo>
                                <a:pt x="8" y="0"/>
                              </a:lnTo>
                              <a:lnTo>
                                <a:pt x="6" y="0"/>
                              </a:lnTo>
                              <a:lnTo>
                                <a:pt x="6" y="0"/>
                              </a:lnTo>
                              <a:lnTo>
                                <a:pt x="3" y="3"/>
                              </a:lnTo>
                              <a:lnTo>
                                <a:pt x="3" y="3"/>
                              </a:lnTo>
                              <a:lnTo>
                                <a:pt x="0" y="5"/>
                              </a:lnTo>
                              <a:lnTo>
                                <a:pt x="0" y="9"/>
                              </a:lnTo>
                              <a:lnTo>
                                <a:pt x="0" y="11"/>
                              </a:lnTo>
                              <a:lnTo>
                                <a:pt x="0" y="11"/>
                              </a:lnTo>
                              <a:lnTo>
                                <a:pt x="0" y="14"/>
                              </a:lnTo>
                              <a:lnTo>
                                <a:pt x="3" y="16"/>
                              </a:lnTo>
                              <a:lnTo>
                                <a:pt x="3" y="20"/>
                              </a:lnTo>
                              <a:lnTo>
                                <a:pt x="6" y="20"/>
                              </a:lnTo>
                              <a:lnTo>
                                <a:pt x="6" y="20"/>
                              </a:lnTo>
                              <a:lnTo>
                                <a:pt x="8" y="22"/>
                              </a:lnTo>
                              <a:lnTo>
                                <a:pt x="19" y="22"/>
                              </a:lnTo>
                              <a:lnTo>
                                <a:pt x="24" y="22"/>
                              </a:lnTo>
                              <a:lnTo>
                                <a:pt x="28" y="20"/>
                              </a:lnTo>
                              <a:lnTo>
                                <a:pt x="30" y="20"/>
                              </a:lnTo>
                              <a:lnTo>
                                <a:pt x="30" y="20"/>
                              </a:lnTo>
                              <a:lnTo>
                                <a:pt x="33" y="16"/>
                              </a:lnTo>
                              <a:lnTo>
                                <a:pt x="33" y="14"/>
                              </a:lnTo>
                              <a:lnTo>
                                <a:pt x="33" y="11"/>
                              </a:lnTo>
                              <a:lnTo>
                                <a:pt x="33" y="11"/>
                              </a:lnTo>
                              <a:lnTo>
                                <a:pt x="33" y="9"/>
                              </a:lnTo>
                              <a:lnTo>
                                <a:pt x="33" y="5"/>
                              </a:lnTo>
                              <a:lnTo>
                                <a:pt x="33" y="3"/>
                              </a:lnTo>
                              <a:lnTo>
                                <a:pt x="30" y="3"/>
                              </a:lnTo>
                              <a:lnTo>
                                <a:pt x="30" y="0"/>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5" name="Line 503"/>
                        <p:cNvSpPr>
                          <a:spLocks noChangeShapeType="1"/>
                        </p:cNvSpPr>
                        <p:nvPr/>
                      </p:nvSpPr>
                      <p:spPr bwMode="auto">
                        <a:xfrm>
                          <a:off x="1884" y="28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6" name="Freeform 504"/>
                        <p:cNvSpPr>
                          <a:spLocks/>
                        </p:cNvSpPr>
                        <p:nvPr/>
                      </p:nvSpPr>
                      <p:spPr bwMode="auto">
                        <a:xfrm>
                          <a:off x="1884" y="2819"/>
                          <a:ext cx="5" cy="4"/>
                        </a:xfrm>
                        <a:custGeom>
                          <a:avLst/>
                          <a:gdLst/>
                          <a:ahLst/>
                          <a:cxnLst>
                            <a:cxn ang="0">
                              <a:pos x="0" y="32"/>
                            </a:cxn>
                            <a:cxn ang="0">
                              <a:pos x="2" y="32"/>
                            </a:cxn>
                            <a:cxn ang="0">
                              <a:pos x="2" y="35"/>
                            </a:cxn>
                            <a:cxn ang="0">
                              <a:pos x="2" y="37"/>
                            </a:cxn>
                            <a:cxn ang="0">
                              <a:pos x="6" y="41"/>
                            </a:cxn>
                            <a:cxn ang="0">
                              <a:pos x="6" y="41"/>
                            </a:cxn>
                            <a:cxn ang="0">
                              <a:pos x="8" y="41"/>
                            </a:cxn>
                            <a:cxn ang="0">
                              <a:pos x="11" y="43"/>
                            </a:cxn>
                            <a:cxn ang="0">
                              <a:pos x="11" y="43"/>
                            </a:cxn>
                            <a:cxn ang="0">
                              <a:pos x="13" y="43"/>
                            </a:cxn>
                            <a:cxn ang="0">
                              <a:pos x="17" y="41"/>
                            </a:cxn>
                            <a:cxn ang="0">
                              <a:pos x="19" y="41"/>
                            </a:cxn>
                            <a:cxn ang="0">
                              <a:pos x="19" y="41"/>
                            </a:cxn>
                            <a:cxn ang="0">
                              <a:pos x="22" y="37"/>
                            </a:cxn>
                            <a:cxn ang="0">
                              <a:pos x="22" y="35"/>
                            </a:cxn>
                            <a:cxn ang="0">
                              <a:pos x="22" y="32"/>
                            </a:cxn>
                            <a:cxn ang="0">
                              <a:pos x="22" y="13"/>
                            </a:cxn>
                            <a:cxn ang="0">
                              <a:pos x="22" y="11"/>
                            </a:cxn>
                            <a:cxn ang="0">
                              <a:pos x="22" y="8"/>
                            </a:cxn>
                            <a:cxn ang="0">
                              <a:pos x="22" y="6"/>
                            </a:cxn>
                            <a:cxn ang="0">
                              <a:pos x="19" y="2"/>
                            </a:cxn>
                            <a:cxn ang="0">
                              <a:pos x="19" y="2"/>
                            </a:cxn>
                            <a:cxn ang="0">
                              <a:pos x="17" y="2"/>
                            </a:cxn>
                            <a:cxn ang="0">
                              <a:pos x="13" y="0"/>
                            </a:cxn>
                            <a:cxn ang="0">
                              <a:pos x="11" y="0"/>
                            </a:cxn>
                            <a:cxn ang="0">
                              <a:pos x="11" y="0"/>
                            </a:cxn>
                            <a:cxn ang="0">
                              <a:pos x="8" y="2"/>
                            </a:cxn>
                            <a:cxn ang="0">
                              <a:pos x="6" y="2"/>
                            </a:cxn>
                            <a:cxn ang="0">
                              <a:pos x="6" y="2"/>
                            </a:cxn>
                            <a:cxn ang="0">
                              <a:pos x="2" y="6"/>
                            </a:cxn>
                            <a:cxn ang="0">
                              <a:pos x="2" y="8"/>
                            </a:cxn>
                            <a:cxn ang="0">
                              <a:pos x="0" y="13"/>
                            </a:cxn>
                            <a:cxn ang="0">
                              <a:pos x="0" y="32"/>
                            </a:cxn>
                          </a:cxnLst>
                          <a:rect l="0" t="0" r="r" b="b"/>
                          <a:pathLst>
                            <a:path w="22" h="43">
                              <a:moveTo>
                                <a:pt x="0" y="32"/>
                              </a:moveTo>
                              <a:lnTo>
                                <a:pt x="2" y="32"/>
                              </a:lnTo>
                              <a:lnTo>
                                <a:pt x="2" y="35"/>
                              </a:lnTo>
                              <a:lnTo>
                                <a:pt x="2" y="37"/>
                              </a:lnTo>
                              <a:lnTo>
                                <a:pt x="6" y="41"/>
                              </a:lnTo>
                              <a:lnTo>
                                <a:pt x="6" y="41"/>
                              </a:lnTo>
                              <a:lnTo>
                                <a:pt x="8" y="41"/>
                              </a:lnTo>
                              <a:lnTo>
                                <a:pt x="11" y="43"/>
                              </a:lnTo>
                              <a:lnTo>
                                <a:pt x="11" y="43"/>
                              </a:lnTo>
                              <a:lnTo>
                                <a:pt x="13" y="43"/>
                              </a:lnTo>
                              <a:lnTo>
                                <a:pt x="17" y="41"/>
                              </a:lnTo>
                              <a:lnTo>
                                <a:pt x="19" y="41"/>
                              </a:lnTo>
                              <a:lnTo>
                                <a:pt x="19" y="41"/>
                              </a:lnTo>
                              <a:lnTo>
                                <a:pt x="22" y="37"/>
                              </a:lnTo>
                              <a:lnTo>
                                <a:pt x="22" y="35"/>
                              </a:lnTo>
                              <a:lnTo>
                                <a:pt x="22" y="32"/>
                              </a:lnTo>
                              <a:lnTo>
                                <a:pt x="22" y="13"/>
                              </a:lnTo>
                              <a:lnTo>
                                <a:pt x="22" y="11"/>
                              </a:lnTo>
                              <a:lnTo>
                                <a:pt x="22" y="8"/>
                              </a:lnTo>
                              <a:lnTo>
                                <a:pt x="22" y="6"/>
                              </a:lnTo>
                              <a:lnTo>
                                <a:pt x="19" y="2"/>
                              </a:lnTo>
                              <a:lnTo>
                                <a:pt x="19" y="2"/>
                              </a:lnTo>
                              <a:lnTo>
                                <a:pt x="17" y="2"/>
                              </a:lnTo>
                              <a:lnTo>
                                <a:pt x="13" y="0"/>
                              </a:lnTo>
                              <a:lnTo>
                                <a:pt x="11" y="0"/>
                              </a:lnTo>
                              <a:lnTo>
                                <a:pt x="11" y="0"/>
                              </a:lnTo>
                              <a:lnTo>
                                <a:pt x="8" y="2"/>
                              </a:lnTo>
                              <a:lnTo>
                                <a:pt x="6" y="2"/>
                              </a:lnTo>
                              <a:lnTo>
                                <a:pt x="6" y="2"/>
                              </a:lnTo>
                              <a:lnTo>
                                <a:pt x="2" y="6"/>
                              </a:lnTo>
                              <a:lnTo>
                                <a:pt x="2"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7" name="Line 505"/>
                        <p:cNvSpPr>
                          <a:spLocks noChangeShapeType="1"/>
                        </p:cNvSpPr>
                        <p:nvPr/>
                      </p:nvSpPr>
                      <p:spPr bwMode="auto">
                        <a:xfrm>
                          <a:off x="1886" y="281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8" name="Freeform 506"/>
                        <p:cNvSpPr>
                          <a:spLocks/>
                        </p:cNvSpPr>
                        <p:nvPr/>
                      </p:nvSpPr>
                      <p:spPr bwMode="auto">
                        <a:xfrm>
                          <a:off x="1884" y="2819"/>
                          <a:ext cx="8" cy="0"/>
                        </a:xfrm>
                        <a:custGeom>
                          <a:avLst/>
                          <a:gdLst/>
                          <a:ahLst/>
                          <a:cxnLst>
                            <a:cxn ang="0">
                              <a:pos x="11" y="0"/>
                            </a:cxn>
                            <a:cxn ang="0">
                              <a:pos x="11" y="0"/>
                            </a:cxn>
                            <a:cxn ang="0">
                              <a:pos x="8" y="2"/>
                            </a:cxn>
                            <a:cxn ang="0">
                              <a:pos x="6" y="2"/>
                            </a:cxn>
                            <a:cxn ang="0">
                              <a:pos x="6" y="2"/>
                            </a:cxn>
                            <a:cxn ang="0">
                              <a:pos x="2" y="6"/>
                            </a:cxn>
                            <a:cxn ang="0">
                              <a:pos x="2" y="8"/>
                            </a:cxn>
                            <a:cxn ang="0">
                              <a:pos x="2" y="11"/>
                            </a:cxn>
                            <a:cxn ang="0">
                              <a:pos x="0" y="11"/>
                            </a:cxn>
                            <a:cxn ang="0">
                              <a:pos x="2" y="13"/>
                            </a:cxn>
                            <a:cxn ang="0">
                              <a:pos x="2" y="17"/>
                            </a:cxn>
                            <a:cxn ang="0">
                              <a:pos x="2" y="19"/>
                            </a:cxn>
                            <a:cxn ang="0">
                              <a:pos x="6" y="19"/>
                            </a:cxn>
                            <a:cxn ang="0">
                              <a:pos x="6" y="21"/>
                            </a:cxn>
                            <a:cxn ang="0">
                              <a:pos x="8" y="21"/>
                            </a:cxn>
                            <a:cxn ang="0">
                              <a:pos x="11" y="21"/>
                            </a:cxn>
                            <a:cxn ang="0">
                              <a:pos x="22" y="21"/>
                            </a:cxn>
                            <a:cxn ang="0">
                              <a:pos x="28" y="21"/>
                            </a:cxn>
                            <a:cxn ang="0">
                              <a:pos x="30" y="21"/>
                            </a:cxn>
                            <a:cxn ang="0">
                              <a:pos x="30" y="21"/>
                            </a:cxn>
                            <a:cxn ang="0">
                              <a:pos x="33" y="19"/>
                            </a:cxn>
                            <a:cxn ang="0">
                              <a:pos x="33" y="19"/>
                            </a:cxn>
                            <a:cxn ang="0">
                              <a:pos x="35" y="17"/>
                            </a:cxn>
                            <a:cxn ang="0">
                              <a:pos x="35" y="13"/>
                            </a:cxn>
                            <a:cxn ang="0">
                              <a:pos x="35" y="11"/>
                            </a:cxn>
                            <a:cxn ang="0">
                              <a:pos x="35" y="11"/>
                            </a:cxn>
                            <a:cxn ang="0">
                              <a:pos x="35" y="8"/>
                            </a:cxn>
                            <a:cxn ang="0">
                              <a:pos x="33" y="6"/>
                            </a:cxn>
                            <a:cxn ang="0">
                              <a:pos x="33" y="2"/>
                            </a:cxn>
                            <a:cxn ang="0">
                              <a:pos x="30" y="2"/>
                            </a:cxn>
                            <a:cxn ang="0">
                              <a:pos x="30" y="2"/>
                            </a:cxn>
                            <a:cxn ang="0">
                              <a:pos x="22" y="0"/>
                            </a:cxn>
                            <a:cxn ang="0">
                              <a:pos x="11" y="0"/>
                            </a:cxn>
                          </a:cxnLst>
                          <a:rect l="0" t="0" r="r" b="b"/>
                          <a:pathLst>
                            <a:path w="35" h="21">
                              <a:moveTo>
                                <a:pt x="11" y="0"/>
                              </a:moveTo>
                              <a:lnTo>
                                <a:pt x="11" y="0"/>
                              </a:lnTo>
                              <a:lnTo>
                                <a:pt x="8" y="2"/>
                              </a:lnTo>
                              <a:lnTo>
                                <a:pt x="6" y="2"/>
                              </a:lnTo>
                              <a:lnTo>
                                <a:pt x="6" y="2"/>
                              </a:lnTo>
                              <a:lnTo>
                                <a:pt x="2" y="6"/>
                              </a:lnTo>
                              <a:lnTo>
                                <a:pt x="2" y="8"/>
                              </a:lnTo>
                              <a:lnTo>
                                <a:pt x="2" y="11"/>
                              </a:lnTo>
                              <a:lnTo>
                                <a:pt x="0" y="11"/>
                              </a:lnTo>
                              <a:lnTo>
                                <a:pt x="2" y="13"/>
                              </a:lnTo>
                              <a:lnTo>
                                <a:pt x="2" y="17"/>
                              </a:lnTo>
                              <a:lnTo>
                                <a:pt x="2" y="19"/>
                              </a:lnTo>
                              <a:lnTo>
                                <a:pt x="6" y="19"/>
                              </a:lnTo>
                              <a:lnTo>
                                <a:pt x="6" y="21"/>
                              </a:lnTo>
                              <a:lnTo>
                                <a:pt x="8" y="21"/>
                              </a:lnTo>
                              <a:lnTo>
                                <a:pt x="11" y="21"/>
                              </a:lnTo>
                              <a:lnTo>
                                <a:pt x="22" y="21"/>
                              </a:lnTo>
                              <a:lnTo>
                                <a:pt x="28" y="21"/>
                              </a:lnTo>
                              <a:lnTo>
                                <a:pt x="30" y="21"/>
                              </a:lnTo>
                              <a:lnTo>
                                <a:pt x="30" y="21"/>
                              </a:lnTo>
                              <a:lnTo>
                                <a:pt x="33" y="19"/>
                              </a:lnTo>
                              <a:lnTo>
                                <a:pt x="33" y="19"/>
                              </a:lnTo>
                              <a:lnTo>
                                <a:pt x="35" y="17"/>
                              </a:lnTo>
                              <a:lnTo>
                                <a:pt x="35" y="13"/>
                              </a:lnTo>
                              <a:lnTo>
                                <a:pt x="35" y="11"/>
                              </a:lnTo>
                              <a:lnTo>
                                <a:pt x="35" y="11"/>
                              </a:lnTo>
                              <a:lnTo>
                                <a:pt x="35" y="8"/>
                              </a:lnTo>
                              <a:lnTo>
                                <a:pt x="33" y="6"/>
                              </a:lnTo>
                              <a:lnTo>
                                <a:pt x="33" y="2"/>
                              </a:lnTo>
                              <a:lnTo>
                                <a:pt x="30" y="2"/>
                              </a:lnTo>
                              <a:lnTo>
                                <a:pt x="30"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899" name="Line 507"/>
                        <p:cNvSpPr>
                          <a:spLocks noChangeShapeType="1"/>
                        </p:cNvSpPr>
                        <p:nvPr/>
                      </p:nvSpPr>
                      <p:spPr bwMode="auto">
                        <a:xfrm>
                          <a:off x="1887" y="28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0" name="Freeform 508"/>
                        <p:cNvSpPr>
                          <a:spLocks/>
                        </p:cNvSpPr>
                        <p:nvPr/>
                      </p:nvSpPr>
                      <p:spPr bwMode="auto">
                        <a:xfrm>
                          <a:off x="1887" y="2813"/>
                          <a:ext cx="5" cy="14"/>
                        </a:xfrm>
                        <a:custGeom>
                          <a:avLst/>
                          <a:gdLst/>
                          <a:ahLst/>
                          <a:cxnLst>
                            <a:cxn ang="0">
                              <a:pos x="0" y="49"/>
                            </a:cxn>
                            <a:cxn ang="0">
                              <a:pos x="0" y="51"/>
                            </a:cxn>
                            <a:cxn ang="0">
                              <a:pos x="0" y="55"/>
                            </a:cxn>
                            <a:cxn ang="0">
                              <a:pos x="4" y="57"/>
                            </a:cxn>
                            <a:cxn ang="0">
                              <a:pos x="4" y="57"/>
                            </a:cxn>
                            <a:cxn ang="0">
                              <a:pos x="6" y="59"/>
                            </a:cxn>
                            <a:cxn ang="0">
                              <a:pos x="6" y="59"/>
                            </a:cxn>
                            <a:cxn ang="0">
                              <a:pos x="9" y="59"/>
                            </a:cxn>
                            <a:cxn ang="0">
                              <a:pos x="11" y="59"/>
                            </a:cxn>
                            <a:cxn ang="0">
                              <a:pos x="15" y="59"/>
                            </a:cxn>
                            <a:cxn ang="0">
                              <a:pos x="17" y="59"/>
                            </a:cxn>
                            <a:cxn ang="0">
                              <a:pos x="17" y="59"/>
                            </a:cxn>
                            <a:cxn ang="0">
                              <a:pos x="20" y="57"/>
                            </a:cxn>
                            <a:cxn ang="0">
                              <a:pos x="20" y="57"/>
                            </a:cxn>
                            <a:cxn ang="0">
                              <a:pos x="22" y="55"/>
                            </a:cxn>
                            <a:cxn ang="0">
                              <a:pos x="22" y="51"/>
                            </a:cxn>
                            <a:cxn ang="0">
                              <a:pos x="22" y="13"/>
                            </a:cxn>
                            <a:cxn ang="0">
                              <a:pos x="22" y="8"/>
                            </a:cxn>
                            <a:cxn ang="0">
                              <a:pos x="22" y="6"/>
                            </a:cxn>
                            <a:cxn ang="0">
                              <a:pos x="20" y="2"/>
                            </a:cxn>
                            <a:cxn ang="0">
                              <a:pos x="20" y="2"/>
                            </a:cxn>
                            <a:cxn ang="0">
                              <a:pos x="17" y="0"/>
                            </a:cxn>
                            <a:cxn ang="0">
                              <a:pos x="17" y="0"/>
                            </a:cxn>
                            <a:cxn ang="0">
                              <a:pos x="15" y="0"/>
                            </a:cxn>
                            <a:cxn ang="0">
                              <a:pos x="11" y="0"/>
                            </a:cxn>
                            <a:cxn ang="0">
                              <a:pos x="9" y="0"/>
                            </a:cxn>
                            <a:cxn ang="0">
                              <a:pos x="6" y="0"/>
                            </a:cxn>
                            <a:cxn ang="0">
                              <a:pos x="6" y="0"/>
                            </a:cxn>
                            <a:cxn ang="0">
                              <a:pos x="4" y="2"/>
                            </a:cxn>
                            <a:cxn ang="0">
                              <a:pos x="4" y="2"/>
                            </a:cxn>
                            <a:cxn ang="0">
                              <a:pos x="0" y="6"/>
                            </a:cxn>
                            <a:cxn ang="0">
                              <a:pos x="0" y="11"/>
                            </a:cxn>
                            <a:cxn ang="0">
                              <a:pos x="0" y="49"/>
                            </a:cxn>
                          </a:cxnLst>
                          <a:rect l="0" t="0" r="r" b="b"/>
                          <a:pathLst>
                            <a:path w="22" h="59">
                              <a:moveTo>
                                <a:pt x="0" y="49"/>
                              </a:moveTo>
                              <a:lnTo>
                                <a:pt x="0" y="51"/>
                              </a:lnTo>
                              <a:lnTo>
                                <a:pt x="0" y="55"/>
                              </a:lnTo>
                              <a:lnTo>
                                <a:pt x="4" y="57"/>
                              </a:lnTo>
                              <a:lnTo>
                                <a:pt x="4" y="57"/>
                              </a:lnTo>
                              <a:lnTo>
                                <a:pt x="6" y="59"/>
                              </a:lnTo>
                              <a:lnTo>
                                <a:pt x="6" y="59"/>
                              </a:lnTo>
                              <a:lnTo>
                                <a:pt x="9" y="59"/>
                              </a:lnTo>
                              <a:lnTo>
                                <a:pt x="11" y="59"/>
                              </a:lnTo>
                              <a:lnTo>
                                <a:pt x="15" y="59"/>
                              </a:lnTo>
                              <a:lnTo>
                                <a:pt x="17" y="59"/>
                              </a:lnTo>
                              <a:lnTo>
                                <a:pt x="17" y="59"/>
                              </a:lnTo>
                              <a:lnTo>
                                <a:pt x="20" y="57"/>
                              </a:lnTo>
                              <a:lnTo>
                                <a:pt x="20" y="57"/>
                              </a:lnTo>
                              <a:lnTo>
                                <a:pt x="22" y="55"/>
                              </a:lnTo>
                              <a:lnTo>
                                <a:pt x="22" y="51"/>
                              </a:lnTo>
                              <a:lnTo>
                                <a:pt x="22" y="13"/>
                              </a:lnTo>
                              <a:lnTo>
                                <a:pt x="22" y="8"/>
                              </a:lnTo>
                              <a:lnTo>
                                <a:pt x="22" y="6"/>
                              </a:lnTo>
                              <a:lnTo>
                                <a:pt x="20" y="2"/>
                              </a:lnTo>
                              <a:lnTo>
                                <a:pt x="20" y="2"/>
                              </a:lnTo>
                              <a:lnTo>
                                <a:pt x="17" y="0"/>
                              </a:lnTo>
                              <a:lnTo>
                                <a:pt x="17" y="0"/>
                              </a:lnTo>
                              <a:lnTo>
                                <a:pt x="15" y="0"/>
                              </a:lnTo>
                              <a:lnTo>
                                <a:pt x="11" y="0"/>
                              </a:lnTo>
                              <a:lnTo>
                                <a:pt x="9" y="0"/>
                              </a:lnTo>
                              <a:lnTo>
                                <a:pt x="6" y="0"/>
                              </a:lnTo>
                              <a:lnTo>
                                <a:pt x="6" y="0"/>
                              </a:lnTo>
                              <a:lnTo>
                                <a:pt x="4" y="2"/>
                              </a:lnTo>
                              <a:lnTo>
                                <a:pt x="4" y="2"/>
                              </a:lnTo>
                              <a:lnTo>
                                <a:pt x="0" y="6"/>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1" name="Line 509"/>
                        <p:cNvSpPr>
                          <a:spLocks noChangeShapeType="1"/>
                        </p:cNvSpPr>
                        <p:nvPr/>
                      </p:nvSpPr>
                      <p:spPr bwMode="auto">
                        <a:xfrm>
                          <a:off x="1890" y="281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2" name="Freeform 510"/>
                        <p:cNvSpPr>
                          <a:spLocks/>
                        </p:cNvSpPr>
                        <p:nvPr/>
                      </p:nvSpPr>
                      <p:spPr bwMode="auto">
                        <a:xfrm>
                          <a:off x="1887" y="2813"/>
                          <a:ext cx="21" cy="4"/>
                        </a:xfrm>
                        <a:custGeom>
                          <a:avLst/>
                          <a:gdLst/>
                          <a:ahLst/>
                          <a:cxnLst>
                            <a:cxn ang="0">
                              <a:pos x="11" y="0"/>
                            </a:cxn>
                            <a:cxn ang="0">
                              <a:pos x="9" y="0"/>
                            </a:cxn>
                            <a:cxn ang="0">
                              <a:pos x="6" y="0"/>
                            </a:cxn>
                            <a:cxn ang="0">
                              <a:pos x="6" y="0"/>
                            </a:cxn>
                            <a:cxn ang="0">
                              <a:pos x="4" y="2"/>
                            </a:cxn>
                            <a:cxn ang="0">
                              <a:pos x="4" y="2"/>
                            </a:cxn>
                            <a:cxn ang="0">
                              <a:pos x="0" y="6"/>
                            </a:cxn>
                            <a:cxn ang="0">
                              <a:pos x="0" y="8"/>
                            </a:cxn>
                            <a:cxn ang="0">
                              <a:pos x="0" y="11"/>
                            </a:cxn>
                            <a:cxn ang="0">
                              <a:pos x="0" y="11"/>
                            </a:cxn>
                            <a:cxn ang="0">
                              <a:pos x="0" y="13"/>
                            </a:cxn>
                            <a:cxn ang="0">
                              <a:pos x="4" y="16"/>
                            </a:cxn>
                            <a:cxn ang="0">
                              <a:pos x="4" y="16"/>
                            </a:cxn>
                            <a:cxn ang="0">
                              <a:pos x="6" y="19"/>
                            </a:cxn>
                            <a:cxn ang="0">
                              <a:pos x="6" y="19"/>
                            </a:cxn>
                            <a:cxn ang="0">
                              <a:pos x="9" y="19"/>
                            </a:cxn>
                            <a:cxn ang="0">
                              <a:pos x="68" y="19"/>
                            </a:cxn>
                            <a:cxn ang="0">
                              <a:pos x="73" y="19"/>
                            </a:cxn>
                            <a:cxn ang="0">
                              <a:pos x="77" y="19"/>
                            </a:cxn>
                            <a:cxn ang="0">
                              <a:pos x="79" y="19"/>
                            </a:cxn>
                            <a:cxn ang="0">
                              <a:pos x="79" y="16"/>
                            </a:cxn>
                            <a:cxn ang="0">
                              <a:pos x="82" y="16"/>
                            </a:cxn>
                            <a:cxn ang="0">
                              <a:pos x="82" y="13"/>
                            </a:cxn>
                            <a:cxn ang="0">
                              <a:pos x="84" y="11"/>
                            </a:cxn>
                            <a:cxn ang="0">
                              <a:pos x="84" y="11"/>
                            </a:cxn>
                            <a:cxn ang="0">
                              <a:pos x="84" y="8"/>
                            </a:cxn>
                            <a:cxn ang="0">
                              <a:pos x="82" y="6"/>
                            </a:cxn>
                            <a:cxn ang="0">
                              <a:pos x="82" y="2"/>
                            </a:cxn>
                            <a:cxn ang="0">
                              <a:pos x="79" y="2"/>
                            </a:cxn>
                            <a:cxn ang="0">
                              <a:pos x="79" y="0"/>
                            </a:cxn>
                            <a:cxn ang="0">
                              <a:pos x="77" y="0"/>
                            </a:cxn>
                            <a:cxn ang="0">
                              <a:pos x="71" y="0"/>
                            </a:cxn>
                            <a:cxn ang="0">
                              <a:pos x="11" y="0"/>
                            </a:cxn>
                          </a:cxnLst>
                          <a:rect l="0" t="0" r="r" b="b"/>
                          <a:pathLst>
                            <a:path w="84" h="19">
                              <a:moveTo>
                                <a:pt x="11" y="0"/>
                              </a:moveTo>
                              <a:lnTo>
                                <a:pt x="9" y="0"/>
                              </a:lnTo>
                              <a:lnTo>
                                <a:pt x="6" y="0"/>
                              </a:lnTo>
                              <a:lnTo>
                                <a:pt x="6" y="0"/>
                              </a:lnTo>
                              <a:lnTo>
                                <a:pt x="4" y="2"/>
                              </a:lnTo>
                              <a:lnTo>
                                <a:pt x="4" y="2"/>
                              </a:lnTo>
                              <a:lnTo>
                                <a:pt x="0" y="6"/>
                              </a:lnTo>
                              <a:lnTo>
                                <a:pt x="0" y="8"/>
                              </a:lnTo>
                              <a:lnTo>
                                <a:pt x="0" y="11"/>
                              </a:lnTo>
                              <a:lnTo>
                                <a:pt x="0" y="11"/>
                              </a:lnTo>
                              <a:lnTo>
                                <a:pt x="0" y="13"/>
                              </a:lnTo>
                              <a:lnTo>
                                <a:pt x="4" y="16"/>
                              </a:lnTo>
                              <a:lnTo>
                                <a:pt x="4" y="16"/>
                              </a:lnTo>
                              <a:lnTo>
                                <a:pt x="6" y="19"/>
                              </a:lnTo>
                              <a:lnTo>
                                <a:pt x="6" y="19"/>
                              </a:lnTo>
                              <a:lnTo>
                                <a:pt x="9" y="19"/>
                              </a:lnTo>
                              <a:lnTo>
                                <a:pt x="68" y="19"/>
                              </a:lnTo>
                              <a:lnTo>
                                <a:pt x="73" y="19"/>
                              </a:lnTo>
                              <a:lnTo>
                                <a:pt x="77" y="19"/>
                              </a:lnTo>
                              <a:lnTo>
                                <a:pt x="79" y="19"/>
                              </a:lnTo>
                              <a:lnTo>
                                <a:pt x="79" y="16"/>
                              </a:lnTo>
                              <a:lnTo>
                                <a:pt x="82" y="16"/>
                              </a:lnTo>
                              <a:lnTo>
                                <a:pt x="82" y="13"/>
                              </a:lnTo>
                              <a:lnTo>
                                <a:pt x="84" y="11"/>
                              </a:lnTo>
                              <a:lnTo>
                                <a:pt x="84" y="11"/>
                              </a:lnTo>
                              <a:lnTo>
                                <a:pt x="84" y="8"/>
                              </a:lnTo>
                              <a:lnTo>
                                <a:pt x="82" y="6"/>
                              </a:lnTo>
                              <a:lnTo>
                                <a:pt x="82" y="2"/>
                              </a:lnTo>
                              <a:lnTo>
                                <a:pt x="79" y="2"/>
                              </a:lnTo>
                              <a:lnTo>
                                <a:pt x="79" y="0"/>
                              </a:lnTo>
                              <a:lnTo>
                                <a:pt x="77"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3" name="Line 511"/>
                        <p:cNvSpPr>
                          <a:spLocks noChangeShapeType="1"/>
                        </p:cNvSpPr>
                        <p:nvPr/>
                      </p:nvSpPr>
                      <p:spPr bwMode="auto">
                        <a:xfrm>
                          <a:off x="1902" y="28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4" name="Freeform 512"/>
                        <p:cNvSpPr>
                          <a:spLocks/>
                        </p:cNvSpPr>
                        <p:nvPr/>
                      </p:nvSpPr>
                      <p:spPr bwMode="auto">
                        <a:xfrm>
                          <a:off x="1902" y="2807"/>
                          <a:ext cx="6" cy="11"/>
                        </a:xfrm>
                        <a:custGeom>
                          <a:avLst/>
                          <a:gdLst/>
                          <a:ahLst/>
                          <a:cxnLst>
                            <a:cxn ang="0">
                              <a:pos x="0" y="33"/>
                            </a:cxn>
                            <a:cxn ang="0">
                              <a:pos x="0" y="33"/>
                            </a:cxn>
                            <a:cxn ang="0">
                              <a:pos x="0" y="35"/>
                            </a:cxn>
                            <a:cxn ang="0">
                              <a:pos x="0" y="38"/>
                            </a:cxn>
                            <a:cxn ang="0">
                              <a:pos x="3" y="38"/>
                            </a:cxn>
                            <a:cxn ang="0">
                              <a:pos x="3" y="41"/>
                            </a:cxn>
                            <a:cxn ang="0">
                              <a:pos x="5" y="41"/>
                            </a:cxn>
                            <a:cxn ang="0">
                              <a:pos x="8" y="41"/>
                            </a:cxn>
                            <a:cxn ang="0">
                              <a:pos x="10" y="44"/>
                            </a:cxn>
                            <a:cxn ang="0">
                              <a:pos x="10" y="41"/>
                            </a:cxn>
                            <a:cxn ang="0">
                              <a:pos x="14" y="41"/>
                            </a:cxn>
                            <a:cxn ang="0">
                              <a:pos x="16" y="41"/>
                            </a:cxn>
                            <a:cxn ang="0">
                              <a:pos x="16" y="38"/>
                            </a:cxn>
                            <a:cxn ang="0">
                              <a:pos x="19" y="38"/>
                            </a:cxn>
                            <a:cxn ang="0">
                              <a:pos x="19" y="35"/>
                            </a:cxn>
                            <a:cxn ang="0">
                              <a:pos x="21" y="33"/>
                            </a:cxn>
                            <a:cxn ang="0">
                              <a:pos x="21" y="13"/>
                            </a:cxn>
                            <a:cxn ang="0">
                              <a:pos x="21" y="8"/>
                            </a:cxn>
                            <a:cxn ang="0">
                              <a:pos x="19" y="8"/>
                            </a:cxn>
                            <a:cxn ang="0">
                              <a:pos x="19" y="6"/>
                            </a:cxn>
                            <a:cxn ang="0">
                              <a:pos x="16" y="2"/>
                            </a:cxn>
                            <a:cxn ang="0">
                              <a:pos x="16" y="2"/>
                            </a:cxn>
                            <a:cxn ang="0">
                              <a:pos x="14" y="0"/>
                            </a:cxn>
                            <a:cxn ang="0">
                              <a:pos x="10" y="0"/>
                            </a:cxn>
                            <a:cxn ang="0">
                              <a:pos x="10" y="0"/>
                            </a:cxn>
                            <a:cxn ang="0">
                              <a:pos x="8" y="0"/>
                            </a:cxn>
                            <a:cxn ang="0">
                              <a:pos x="5" y="0"/>
                            </a:cxn>
                            <a:cxn ang="0">
                              <a:pos x="3" y="2"/>
                            </a:cxn>
                            <a:cxn ang="0">
                              <a:pos x="3" y="2"/>
                            </a:cxn>
                            <a:cxn ang="0">
                              <a:pos x="0" y="6"/>
                            </a:cxn>
                            <a:cxn ang="0">
                              <a:pos x="0" y="8"/>
                            </a:cxn>
                            <a:cxn ang="0">
                              <a:pos x="0" y="13"/>
                            </a:cxn>
                            <a:cxn ang="0">
                              <a:pos x="0" y="33"/>
                            </a:cxn>
                          </a:cxnLst>
                          <a:rect l="0" t="0" r="r" b="b"/>
                          <a:pathLst>
                            <a:path w="21" h="44">
                              <a:moveTo>
                                <a:pt x="0" y="33"/>
                              </a:moveTo>
                              <a:lnTo>
                                <a:pt x="0" y="33"/>
                              </a:lnTo>
                              <a:lnTo>
                                <a:pt x="0" y="35"/>
                              </a:lnTo>
                              <a:lnTo>
                                <a:pt x="0" y="38"/>
                              </a:lnTo>
                              <a:lnTo>
                                <a:pt x="3" y="38"/>
                              </a:lnTo>
                              <a:lnTo>
                                <a:pt x="3" y="41"/>
                              </a:lnTo>
                              <a:lnTo>
                                <a:pt x="5" y="41"/>
                              </a:lnTo>
                              <a:lnTo>
                                <a:pt x="8" y="41"/>
                              </a:lnTo>
                              <a:lnTo>
                                <a:pt x="10" y="44"/>
                              </a:lnTo>
                              <a:lnTo>
                                <a:pt x="10" y="41"/>
                              </a:lnTo>
                              <a:lnTo>
                                <a:pt x="14" y="41"/>
                              </a:lnTo>
                              <a:lnTo>
                                <a:pt x="16" y="41"/>
                              </a:lnTo>
                              <a:lnTo>
                                <a:pt x="16" y="38"/>
                              </a:lnTo>
                              <a:lnTo>
                                <a:pt x="19" y="38"/>
                              </a:lnTo>
                              <a:lnTo>
                                <a:pt x="19" y="35"/>
                              </a:lnTo>
                              <a:lnTo>
                                <a:pt x="21" y="33"/>
                              </a:lnTo>
                              <a:lnTo>
                                <a:pt x="21" y="13"/>
                              </a:lnTo>
                              <a:lnTo>
                                <a:pt x="21" y="8"/>
                              </a:lnTo>
                              <a:lnTo>
                                <a:pt x="19" y="8"/>
                              </a:lnTo>
                              <a:lnTo>
                                <a:pt x="19" y="6"/>
                              </a:lnTo>
                              <a:lnTo>
                                <a:pt x="16" y="2"/>
                              </a:lnTo>
                              <a:lnTo>
                                <a:pt x="16" y="2"/>
                              </a:lnTo>
                              <a:lnTo>
                                <a:pt x="14" y="0"/>
                              </a:lnTo>
                              <a:lnTo>
                                <a:pt x="10" y="0"/>
                              </a:lnTo>
                              <a:lnTo>
                                <a:pt x="10" y="0"/>
                              </a:lnTo>
                              <a:lnTo>
                                <a:pt x="8" y="0"/>
                              </a:lnTo>
                              <a:lnTo>
                                <a:pt x="5" y="0"/>
                              </a:lnTo>
                              <a:lnTo>
                                <a:pt x="3" y="2"/>
                              </a:lnTo>
                              <a:lnTo>
                                <a:pt x="3" y="2"/>
                              </a:lnTo>
                              <a:lnTo>
                                <a:pt x="0"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5" name="Line 513"/>
                        <p:cNvSpPr>
                          <a:spLocks noChangeShapeType="1"/>
                        </p:cNvSpPr>
                        <p:nvPr/>
                      </p:nvSpPr>
                      <p:spPr bwMode="auto">
                        <a:xfrm>
                          <a:off x="1905" y="28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nvGrpSpPr>
                      <p:cNvPr id="144736" name="Group 514"/>
                      <p:cNvGrpSpPr>
                        <a:grpSpLocks/>
                      </p:cNvGrpSpPr>
                      <p:nvPr/>
                    </p:nvGrpSpPr>
                    <p:grpSpPr bwMode="auto">
                      <a:xfrm>
                        <a:off x="1902" y="2497"/>
                        <a:ext cx="381" cy="316"/>
                        <a:chOff x="1902" y="2497"/>
                        <a:chExt cx="381" cy="316"/>
                      </a:xfrm>
                    </p:grpSpPr>
                    <p:sp>
                      <p:nvSpPr>
                        <p:cNvPr id="1595907" name="Freeform 515"/>
                        <p:cNvSpPr>
                          <a:spLocks/>
                        </p:cNvSpPr>
                        <p:nvPr/>
                      </p:nvSpPr>
                      <p:spPr bwMode="auto">
                        <a:xfrm>
                          <a:off x="1902" y="2807"/>
                          <a:ext cx="9" cy="6"/>
                        </a:xfrm>
                        <a:custGeom>
                          <a:avLst/>
                          <a:gdLst/>
                          <a:ahLst/>
                          <a:cxnLst>
                            <a:cxn ang="0">
                              <a:pos x="10" y="0"/>
                            </a:cxn>
                            <a:cxn ang="0">
                              <a:pos x="8" y="0"/>
                            </a:cxn>
                            <a:cxn ang="0">
                              <a:pos x="5" y="0"/>
                            </a:cxn>
                            <a:cxn ang="0">
                              <a:pos x="3" y="2"/>
                            </a:cxn>
                            <a:cxn ang="0">
                              <a:pos x="3" y="2"/>
                            </a:cxn>
                            <a:cxn ang="0">
                              <a:pos x="0" y="6"/>
                            </a:cxn>
                            <a:cxn ang="0">
                              <a:pos x="0" y="8"/>
                            </a:cxn>
                            <a:cxn ang="0">
                              <a:pos x="0" y="8"/>
                            </a:cxn>
                            <a:cxn ang="0">
                              <a:pos x="0" y="11"/>
                            </a:cxn>
                            <a:cxn ang="0">
                              <a:pos x="0" y="13"/>
                            </a:cxn>
                            <a:cxn ang="0">
                              <a:pos x="0" y="17"/>
                            </a:cxn>
                            <a:cxn ang="0">
                              <a:pos x="0" y="17"/>
                            </a:cxn>
                            <a:cxn ang="0">
                              <a:pos x="3" y="19"/>
                            </a:cxn>
                            <a:cxn ang="0">
                              <a:pos x="3" y="19"/>
                            </a:cxn>
                            <a:cxn ang="0">
                              <a:pos x="5" y="22"/>
                            </a:cxn>
                            <a:cxn ang="0">
                              <a:pos x="8" y="22"/>
                            </a:cxn>
                            <a:cxn ang="0">
                              <a:pos x="19" y="22"/>
                            </a:cxn>
                            <a:cxn ang="0">
                              <a:pos x="25" y="22"/>
                            </a:cxn>
                            <a:cxn ang="0">
                              <a:pos x="27" y="22"/>
                            </a:cxn>
                            <a:cxn ang="0">
                              <a:pos x="27" y="19"/>
                            </a:cxn>
                            <a:cxn ang="0">
                              <a:pos x="30" y="19"/>
                            </a:cxn>
                            <a:cxn ang="0">
                              <a:pos x="30" y="17"/>
                            </a:cxn>
                            <a:cxn ang="0">
                              <a:pos x="32" y="17"/>
                            </a:cxn>
                            <a:cxn ang="0">
                              <a:pos x="32" y="13"/>
                            </a:cxn>
                            <a:cxn ang="0">
                              <a:pos x="32" y="11"/>
                            </a:cxn>
                            <a:cxn ang="0">
                              <a:pos x="32" y="8"/>
                            </a:cxn>
                            <a:cxn ang="0">
                              <a:pos x="32" y="8"/>
                            </a:cxn>
                            <a:cxn ang="0">
                              <a:pos x="30" y="6"/>
                            </a:cxn>
                            <a:cxn ang="0">
                              <a:pos x="30" y="2"/>
                            </a:cxn>
                            <a:cxn ang="0">
                              <a:pos x="27" y="2"/>
                            </a:cxn>
                            <a:cxn ang="0">
                              <a:pos x="27" y="0"/>
                            </a:cxn>
                            <a:cxn ang="0">
                              <a:pos x="21" y="0"/>
                            </a:cxn>
                            <a:cxn ang="0">
                              <a:pos x="10" y="0"/>
                            </a:cxn>
                          </a:cxnLst>
                          <a:rect l="0" t="0" r="r" b="b"/>
                          <a:pathLst>
                            <a:path w="32" h="22">
                              <a:moveTo>
                                <a:pt x="10" y="0"/>
                              </a:moveTo>
                              <a:lnTo>
                                <a:pt x="8" y="0"/>
                              </a:lnTo>
                              <a:lnTo>
                                <a:pt x="5" y="0"/>
                              </a:lnTo>
                              <a:lnTo>
                                <a:pt x="3" y="2"/>
                              </a:lnTo>
                              <a:lnTo>
                                <a:pt x="3" y="2"/>
                              </a:lnTo>
                              <a:lnTo>
                                <a:pt x="0" y="6"/>
                              </a:lnTo>
                              <a:lnTo>
                                <a:pt x="0" y="8"/>
                              </a:lnTo>
                              <a:lnTo>
                                <a:pt x="0" y="8"/>
                              </a:lnTo>
                              <a:lnTo>
                                <a:pt x="0" y="11"/>
                              </a:lnTo>
                              <a:lnTo>
                                <a:pt x="0" y="13"/>
                              </a:lnTo>
                              <a:lnTo>
                                <a:pt x="0" y="17"/>
                              </a:lnTo>
                              <a:lnTo>
                                <a:pt x="0" y="17"/>
                              </a:lnTo>
                              <a:lnTo>
                                <a:pt x="3" y="19"/>
                              </a:lnTo>
                              <a:lnTo>
                                <a:pt x="3" y="19"/>
                              </a:lnTo>
                              <a:lnTo>
                                <a:pt x="5" y="22"/>
                              </a:lnTo>
                              <a:lnTo>
                                <a:pt x="8" y="22"/>
                              </a:lnTo>
                              <a:lnTo>
                                <a:pt x="19" y="22"/>
                              </a:lnTo>
                              <a:lnTo>
                                <a:pt x="25" y="22"/>
                              </a:lnTo>
                              <a:lnTo>
                                <a:pt x="27" y="22"/>
                              </a:lnTo>
                              <a:lnTo>
                                <a:pt x="27" y="19"/>
                              </a:lnTo>
                              <a:lnTo>
                                <a:pt x="30" y="19"/>
                              </a:lnTo>
                              <a:lnTo>
                                <a:pt x="30" y="17"/>
                              </a:lnTo>
                              <a:lnTo>
                                <a:pt x="32" y="17"/>
                              </a:lnTo>
                              <a:lnTo>
                                <a:pt x="32" y="13"/>
                              </a:lnTo>
                              <a:lnTo>
                                <a:pt x="32" y="11"/>
                              </a:lnTo>
                              <a:lnTo>
                                <a:pt x="32" y="8"/>
                              </a:lnTo>
                              <a:lnTo>
                                <a:pt x="32" y="8"/>
                              </a:lnTo>
                              <a:lnTo>
                                <a:pt x="30" y="6"/>
                              </a:lnTo>
                              <a:lnTo>
                                <a:pt x="30" y="2"/>
                              </a:lnTo>
                              <a:lnTo>
                                <a:pt x="27" y="2"/>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8" name="Line 516"/>
                        <p:cNvSpPr>
                          <a:spLocks noChangeShapeType="1"/>
                        </p:cNvSpPr>
                        <p:nvPr/>
                      </p:nvSpPr>
                      <p:spPr bwMode="auto">
                        <a:xfrm>
                          <a:off x="1905" y="28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09" name="Freeform 517"/>
                        <p:cNvSpPr>
                          <a:spLocks/>
                        </p:cNvSpPr>
                        <p:nvPr/>
                      </p:nvSpPr>
                      <p:spPr bwMode="auto">
                        <a:xfrm>
                          <a:off x="1905" y="2803"/>
                          <a:ext cx="6" cy="10"/>
                        </a:xfrm>
                        <a:custGeom>
                          <a:avLst/>
                          <a:gdLst/>
                          <a:ahLst/>
                          <a:cxnLst>
                            <a:cxn ang="0">
                              <a:pos x="0" y="29"/>
                            </a:cxn>
                            <a:cxn ang="0">
                              <a:pos x="0" y="31"/>
                            </a:cxn>
                            <a:cxn ang="0">
                              <a:pos x="0" y="35"/>
                            </a:cxn>
                            <a:cxn ang="0">
                              <a:pos x="4" y="35"/>
                            </a:cxn>
                            <a:cxn ang="0">
                              <a:pos x="4" y="37"/>
                            </a:cxn>
                            <a:cxn ang="0">
                              <a:pos x="6" y="37"/>
                            </a:cxn>
                            <a:cxn ang="0">
                              <a:pos x="9" y="40"/>
                            </a:cxn>
                            <a:cxn ang="0">
                              <a:pos x="9" y="40"/>
                            </a:cxn>
                            <a:cxn ang="0">
                              <a:pos x="11" y="40"/>
                            </a:cxn>
                            <a:cxn ang="0">
                              <a:pos x="15" y="40"/>
                            </a:cxn>
                            <a:cxn ang="0">
                              <a:pos x="17" y="40"/>
                            </a:cxn>
                            <a:cxn ang="0">
                              <a:pos x="17" y="37"/>
                            </a:cxn>
                            <a:cxn ang="0">
                              <a:pos x="20" y="37"/>
                            </a:cxn>
                            <a:cxn ang="0">
                              <a:pos x="20" y="35"/>
                            </a:cxn>
                            <a:cxn ang="0">
                              <a:pos x="22" y="35"/>
                            </a:cxn>
                            <a:cxn ang="0">
                              <a:pos x="22" y="31"/>
                            </a:cxn>
                            <a:cxn ang="0">
                              <a:pos x="22" y="13"/>
                            </a:cxn>
                            <a:cxn ang="0">
                              <a:pos x="22" y="7"/>
                            </a:cxn>
                            <a:cxn ang="0">
                              <a:pos x="22" y="5"/>
                            </a:cxn>
                            <a:cxn ang="0">
                              <a:pos x="20" y="5"/>
                            </a:cxn>
                            <a:cxn ang="0">
                              <a:pos x="20" y="2"/>
                            </a:cxn>
                            <a:cxn ang="0">
                              <a:pos x="17" y="0"/>
                            </a:cxn>
                            <a:cxn ang="0">
                              <a:pos x="17" y="0"/>
                            </a:cxn>
                            <a:cxn ang="0">
                              <a:pos x="15" y="0"/>
                            </a:cxn>
                            <a:cxn ang="0">
                              <a:pos x="11" y="0"/>
                            </a:cxn>
                            <a:cxn ang="0">
                              <a:pos x="9" y="0"/>
                            </a:cxn>
                            <a:cxn ang="0">
                              <a:pos x="9" y="0"/>
                            </a:cxn>
                            <a:cxn ang="0">
                              <a:pos x="6" y="0"/>
                            </a:cxn>
                            <a:cxn ang="0">
                              <a:pos x="4" y="2"/>
                            </a:cxn>
                            <a:cxn ang="0">
                              <a:pos x="4" y="5"/>
                            </a:cxn>
                            <a:cxn ang="0">
                              <a:pos x="0" y="5"/>
                            </a:cxn>
                            <a:cxn ang="0">
                              <a:pos x="0" y="11"/>
                            </a:cxn>
                            <a:cxn ang="0">
                              <a:pos x="0" y="29"/>
                            </a:cxn>
                          </a:cxnLst>
                          <a:rect l="0" t="0" r="r" b="b"/>
                          <a:pathLst>
                            <a:path w="22" h="40">
                              <a:moveTo>
                                <a:pt x="0" y="29"/>
                              </a:moveTo>
                              <a:lnTo>
                                <a:pt x="0" y="31"/>
                              </a:lnTo>
                              <a:lnTo>
                                <a:pt x="0" y="35"/>
                              </a:lnTo>
                              <a:lnTo>
                                <a:pt x="4" y="35"/>
                              </a:lnTo>
                              <a:lnTo>
                                <a:pt x="4" y="37"/>
                              </a:lnTo>
                              <a:lnTo>
                                <a:pt x="6" y="37"/>
                              </a:lnTo>
                              <a:lnTo>
                                <a:pt x="9" y="40"/>
                              </a:lnTo>
                              <a:lnTo>
                                <a:pt x="9" y="40"/>
                              </a:lnTo>
                              <a:lnTo>
                                <a:pt x="11" y="40"/>
                              </a:lnTo>
                              <a:lnTo>
                                <a:pt x="15" y="40"/>
                              </a:lnTo>
                              <a:lnTo>
                                <a:pt x="17" y="40"/>
                              </a:lnTo>
                              <a:lnTo>
                                <a:pt x="17" y="37"/>
                              </a:lnTo>
                              <a:lnTo>
                                <a:pt x="20" y="37"/>
                              </a:lnTo>
                              <a:lnTo>
                                <a:pt x="20" y="35"/>
                              </a:lnTo>
                              <a:lnTo>
                                <a:pt x="22" y="35"/>
                              </a:lnTo>
                              <a:lnTo>
                                <a:pt x="22" y="31"/>
                              </a:lnTo>
                              <a:lnTo>
                                <a:pt x="22" y="13"/>
                              </a:lnTo>
                              <a:lnTo>
                                <a:pt x="22" y="7"/>
                              </a:lnTo>
                              <a:lnTo>
                                <a:pt x="22" y="5"/>
                              </a:lnTo>
                              <a:lnTo>
                                <a:pt x="20" y="5"/>
                              </a:lnTo>
                              <a:lnTo>
                                <a:pt x="20" y="2"/>
                              </a:lnTo>
                              <a:lnTo>
                                <a:pt x="17" y="0"/>
                              </a:lnTo>
                              <a:lnTo>
                                <a:pt x="17" y="0"/>
                              </a:lnTo>
                              <a:lnTo>
                                <a:pt x="15" y="0"/>
                              </a:lnTo>
                              <a:lnTo>
                                <a:pt x="11" y="0"/>
                              </a:lnTo>
                              <a:lnTo>
                                <a:pt x="9" y="0"/>
                              </a:lnTo>
                              <a:lnTo>
                                <a:pt x="9" y="0"/>
                              </a:lnTo>
                              <a:lnTo>
                                <a:pt x="6" y="0"/>
                              </a:lnTo>
                              <a:lnTo>
                                <a:pt x="4" y="2"/>
                              </a:lnTo>
                              <a:lnTo>
                                <a:pt x="4"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0" name="Line 518"/>
                        <p:cNvSpPr>
                          <a:spLocks noChangeShapeType="1"/>
                        </p:cNvSpPr>
                        <p:nvPr/>
                      </p:nvSpPr>
                      <p:spPr bwMode="auto">
                        <a:xfrm>
                          <a:off x="1908" y="280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1" name="Freeform 519"/>
                        <p:cNvSpPr>
                          <a:spLocks/>
                        </p:cNvSpPr>
                        <p:nvPr/>
                      </p:nvSpPr>
                      <p:spPr bwMode="auto">
                        <a:xfrm>
                          <a:off x="1905" y="2803"/>
                          <a:ext cx="24" cy="5"/>
                        </a:xfrm>
                        <a:custGeom>
                          <a:avLst/>
                          <a:gdLst/>
                          <a:ahLst/>
                          <a:cxnLst>
                            <a:cxn ang="0">
                              <a:pos x="11" y="0"/>
                            </a:cxn>
                            <a:cxn ang="0">
                              <a:pos x="9" y="0"/>
                            </a:cxn>
                            <a:cxn ang="0">
                              <a:pos x="9" y="0"/>
                            </a:cxn>
                            <a:cxn ang="0">
                              <a:pos x="6" y="0"/>
                            </a:cxn>
                            <a:cxn ang="0">
                              <a:pos x="4" y="2"/>
                            </a:cxn>
                            <a:cxn ang="0">
                              <a:pos x="4" y="5"/>
                            </a:cxn>
                            <a:cxn ang="0">
                              <a:pos x="0" y="5"/>
                            </a:cxn>
                            <a:cxn ang="0">
                              <a:pos x="0" y="7"/>
                            </a:cxn>
                            <a:cxn ang="0">
                              <a:pos x="0" y="11"/>
                            </a:cxn>
                            <a:cxn ang="0">
                              <a:pos x="0" y="13"/>
                            </a:cxn>
                            <a:cxn ang="0">
                              <a:pos x="0" y="13"/>
                            </a:cxn>
                            <a:cxn ang="0">
                              <a:pos x="4" y="16"/>
                            </a:cxn>
                            <a:cxn ang="0">
                              <a:pos x="4" y="18"/>
                            </a:cxn>
                            <a:cxn ang="0">
                              <a:pos x="6" y="18"/>
                            </a:cxn>
                            <a:cxn ang="0">
                              <a:pos x="9" y="18"/>
                            </a:cxn>
                            <a:cxn ang="0">
                              <a:pos x="9" y="20"/>
                            </a:cxn>
                            <a:cxn ang="0">
                              <a:pos x="82" y="20"/>
                            </a:cxn>
                            <a:cxn ang="0">
                              <a:pos x="88" y="20"/>
                            </a:cxn>
                            <a:cxn ang="0">
                              <a:pos x="90" y="18"/>
                            </a:cxn>
                            <a:cxn ang="0">
                              <a:pos x="90" y="18"/>
                            </a:cxn>
                            <a:cxn ang="0">
                              <a:pos x="93" y="18"/>
                            </a:cxn>
                            <a:cxn ang="0">
                              <a:pos x="95" y="16"/>
                            </a:cxn>
                            <a:cxn ang="0">
                              <a:pos x="95" y="13"/>
                            </a:cxn>
                            <a:cxn ang="0">
                              <a:pos x="95" y="13"/>
                            </a:cxn>
                            <a:cxn ang="0">
                              <a:pos x="95" y="11"/>
                            </a:cxn>
                            <a:cxn ang="0">
                              <a:pos x="95" y="7"/>
                            </a:cxn>
                            <a:cxn ang="0">
                              <a:pos x="95" y="5"/>
                            </a:cxn>
                            <a:cxn ang="0">
                              <a:pos x="95" y="5"/>
                            </a:cxn>
                            <a:cxn ang="0">
                              <a:pos x="93" y="2"/>
                            </a:cxn>
                            <a:cxn ang="0">
                              <a:pos x="90" y="0"/>
                            </a:cxn>
                            <a:cxn ang="0">
                              <a:pos x="90" y="0"/>
                            </a:cxn>
                            <a:cxn ang="0">
                              <a:pos x="84" y="0"/>
                            </a:cxn>
                            <a:cxn ang="0">
                              <a:pos x="11" y="0"/>
                            </a:cxn>
                          </a:cxnLst>
                          <a:rect l="0" t="0" r="r" b="b"/>
                          <a:pathLst>
                            <a:path w="95" h="20">
                              <a:moveTo>
                                <a:pt x="11" y="0"/>
                              </a:moveTo>
                              <a:lnTo>
                                <a:pt x="9" y="0"/>
                              </a:lnTo>
                              <a:lnTo>
                                <a:pt x="9" y="0"/>
                              </a:lnTo>
                              <a:lnTo>
                                <a:pt x="6" y="0"/>
                              </a:lnTo>
                              <a:lnTo>
                                <a:pt x="4" y="2"/>
                              </a:lnTo>
                              <a:lnTo>
                                <a:pt x="4" y="5"/>
                              </a:lnTo>
                              <a:lnTo>
                                <a:pt x="0" y="5"/>
                              </a:lnTo>
                              <a:lnTo>
                                <a:pt x="0" y="7"/>
                              </a:lnTo>
                              <a:lnTo>
                                <a:pt x="0" y="11"/>
                              </a:lnTo>
                              <a:lnTo>
                                <a:pt x="0" y="13"/>
                              </a:lnTo>
                              <a:lnTo>
                                <a:pt x="0" y="13"/>
                              </a:lnTo>
                              <a:lnTo>
                                <a:pt x="4" y="16"/>
                              </a:lnTo>
                              <a:lnTo>
                                <a:pt x="4" y="18"/>
                              </a:lnTo>
                              <a:lnTo>
                                <a:pt x="6" y="18"/>
                              </a:lnTo>
                              <a:lnTo>
                                <a:pt x="9" y="18"/>
                              </a:lnTo>
                              <a:lnTo>
                                <a:pt x="9" y="20"/>
                              </a:lnTo>
                              <a:lnTo>
                                <a:pt x="82" y="20"/>
                              </a:lnTo>
                              <a:lnTo>
                                <a:pt x="88" y="20"/>
                              </a:lnTo>
                              <a:lnTo>
                                <a:pt x="90" y="18"/>
                              </a:lnTo>
                              <a:lnTo>
                                <a:pt x="90" y="18"/>
                              </a:lnTo>
                              <a:lnTo>
                                <a:pt x="93" y="18"/>
                              </a:lnTo>
                              <a:lnTo>
                                <a:pt x="95" y="16"/>
                              </a:lnTo>
                              <a:lnTo>
                                <a:pt x="95" y="13"/>
                              </a:lnTo>
                              <a:lnTo>
                                <a:pt x="95" y="13"/>
                              </a:lnTo>
                              <a:lnTo>
                                <a:pt x="95" y="11"/>
                              </a:lnTo>
                              <a:lnTo>
                                <a:pt x="95" y="7"/>
                              </a:lnTo>
                              <a:lnTo>
                                <a:pt x="95" y="5"/>
                              </a:lnTo>
                              <a:lnTo>
                                <a:pt x="95" y="5"/>
                              </a:lnTo>
                              <a:lnTo>
                                <a:pt x="93" y="2"/>
                              </a:lnTo>
                              <a:lnTo>
                                <a:pt x="90" y="0"/>
                              </a:lnTo>
                              <a:lnTo>
                                <a:pt x="90" y="0"/>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2" name="Line 520"/>
                        <p:cNvSpPr>
                          <a:spLocks noChangeShapeType="1"/>
                        </p:cNvSpPr>
                        <p:nvPr/>
                      </p:nvSpPr>
                      <p:spPr bwMode="auto">
                        <a:xfrm>
                          <a:off x="1923" y="28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3" name="Freeform 521"/>
                        <p:cNvSpPr>
                          <a:spLocks/>
                        </p:cNvSpPr>
                        <p:nvPr/>
                      </p:nvSpPr>
                      <p:spPr bwMode="auto">
                        <a:xfrm>
                          <a:off x="1923" y="2801"/>
                          <a:ext cx="6" cy="7"/>
                        </a:xfrm>
                        <a:custGeom>
                          <a:avLst/>
                          <a:gdLst/>
                          <a:ahLst/>
                          <a:cxnLst>
                            <a:cxn ang="0">
                              <a:pos x="0" y="33"/>
                            </a:cxn>
                            <a:cxn ang="0">
                              <a:pos x="0" y="35"/>
                            </a:cxn>
                            <a:cxn ang="0">
                              <a:pos x="4" y="35"/>
                            </a:cxn>
                            <a:cxn ang="0">
                              <a:pos x="4" y="38"/>
                            </a:cxn>
                            <a:cxn ang="0">
                              <a:pos x="4" y="40"/>
                            </a:cxn>
                            <a:cxn ang="0">
                              <a:pos x="6" y="40"/>
                            </a:cxn>
                            <a:cxn ang="0">
                              <a:pos x="9" y="40"/>
                            </a:cxn>
                            <a:cxn ang="0">
                              <a:pos x="9" y="42"/>
                            </a:cxn>
                            <a:cxn ang="0">
                              <a:pos x="11" y="42"/>
                            </a:cxn>
                            <a:cxn ang="0">
                              <a:pos x="15" y="42"/>
                            </a:cxn>
                            <a:cxn ang="0">
                              <a:pos x="17" y="40"/>
                            </a:cxn>
                            <a:cxn ang="0">
                              <a:pos x="17" y="40"/>
                            </a:cxn>
                            <a:cxn ang="0">
                              <a:pos x="20" y="40"/>
                            </a:cxn>
                            <a:cxn ang="0">
                              <a:pos x="22" y="38"/>
                            </a:cxn>
                            <a:cxn ang="0">
                              <a:pos x="22" y="35"/>
                            </a:cxn>
                            <a:cxn ang="0">
                              <a:pos x="22" y="35"/>
                            </a:cxn>
                            <a:cxn ang="0">
                              <a:pos x="22" y="16"/>
                            </a:cxn>
                            <a:cxn ang="0">
                              <a:pos x="22" y="11"/>
                            </a:cxn>
                            <a:cxn ang="0">
                              <a:pos x="22" y="8"/>
                            </a:cxn>
                            <a:cxn ang="0">
                              <a:pos x="22" y="5"/>
                            </a:cxn>
                            <a:cxn ang="0">
                              <a:pos x="20" y="5"/>
                            </a:cxn>
                            <a:cxn ang="0">
                              <a:pos x="17" y="2"/>
                            </a:cxn>
                            <a:cxn ang="0">
                              <a:pos x="17" y="2"/>
                            </a:cxn>
                            <a:cxn ang="0">
                              <a:pos x="15" y="0"/>
                            </a:cxn>
                            <a:cxn ang="0">
                              <a:pos x="11" y="0"/>
                            </a:cxn>
                            <a:cxn ang="0">
                              <a:pos x="9" y="0"/>
                            </a:cxn>
                            <a:cxn ang="0">
                              <a:pos x="9" y="2"/>
                            </a:cxn>
                            <a:cxn ang="0">
                              <a:pos x="6" y="2"/>
                            </a:cxn>
                            <a:cxn ang="0">
                              <a:pos x="4" y="5"/>
                            </a:cxn>
                            <a:cxn ang="0">
                              <a:pos x="4" y="5"/>
                            </a:cxn>
                            <a:cxn ang="0">
                              <a:pos x="4" y="8"/>
                            </a:cxn>
                            <a:cxn ang="0">
                              <a:pos x="0" y="13"/>
                            </a:cxn>
                            <a:cxn ang="0">
                              <a:pos x="0" y="33"/>
                            </a:cxn>
                          </a:cxnLst>
                          <a:rect l="0" t="0" r="r" b="b"/>
                          <a:pathLst>
                            <a:path w="22" h="42">
                              <a:moveTo>
                                <a:pt x="0" y="33"/>
                              </a:moveTo>
                              <a:lnTo>
                                <a:pt x="0" y="35"/>
                              </a:lnTo>
                              <a:lnTo>
                                <a:pt x="4" y="35"/>
                              </a:lnTo>
                              <a:lnTo>
                                <a:pt x="4" y="38"/>
                              </a:lnTo>
                              <a:lnTo>
                                <a:pt x="4" y="40"/>
                              </a:lnTo>
                              <a:lnTo>
                                <a:pt x="6" y="40"/>
                              </a:lnTo>
                              <a:lnTo>
                                <a:pt x="9" y="40"/>
                              </a:lnTo>
                              <a:lnTo>
                                <a:pt x="9" y="42"/>
                              </a:lnTo>
                              <a:lnTo>
                                <a:pt x="11" y="42"/>
                              </a:lnTo>
                              <a:lnTo>
                                <a:pt x="15" y="42"/>
                              </a:lnTo>
                              <a:lnTo>
                                <a:pt x="17" y="40"/>
                              </a:lnTo>
                              <a:lnTo>
                                <a:pt x="17" y="40"/>
                              </a:lnTo>
                              <a:lnTo>
                                <a:pt x="20" y="40"/>
                              </a:lnTo>
                              <a:lnTo>
                                <a:pt x="22" y="38"/>
                              </a:lnTo>
                              <a:lnTo>
                                <a:pt x="22" y="35"/>
                              </a:lnTo>
                              <a:lnTo>
                                <a:pt x="22" y="35"/>
                              </a:lnTo>
                              <a:lnTo>
                                <a:pt x="22" y="16"/>
                              </a:lnTo>
                              <a:lnTo>
                                <a:pt x="22" y="11"/>
                              </a:lnTo>
                              <a:lnTo>
                                <a:pt x="22" y="8"/>
                              </a:lnTo>
                              <a:lnTo>
                                <a:pt x="22" y="5"/>
                              </a:lnTo>
                              <a:lnTo>
                                <a:pt x="20" y="5"/>
                              </a:lnTo>
                              <a:lnTo>
                                <a:pt x="17" y="2"/>
                              </a:lnTo>
                              <a:lnTo>
                                <a:pt x="17" y="2"/>
                              </a:lnTo>
                              <a:lnTo>
                                <a:pt x="15" y="0"/>
                              </a:lnTo>
                              <a:lnTo>
                                <a:pt x="11" y="0"/>
                              </a:lnTo>
                              <a:lnTo>
                                <a:pt x="9" y="0"/>
                              </a:lnTo>
                              <a:lnTo>
                                <a:pt x="9" y="2"/>
                              </a:lnTo>
                              <a:lnTo>
                                <a:pt x="6" y="2"/>
                              </a:lnTo>
                              <a:lnTo>
                                <a:pt x="4" y="5"/>
                              </a:lnTo>
                              <a:lnTo>
                                <a:pt x="4" y="5"/>
                              </a:lnTo>
                              <a:lnTo>
                                <a:pt x="4"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4" name="Line 522"/>
                        <p:cNvSpPr>
                          <a:spLocks noChangeShapeType="1"/>
                        </p:cNvSpPr>
                        <p:nvPr/>
                      </p:nvSpPr>
                      <p:spPr bwMode="auto">
                        <a:xfrm>
                          <a:off x="1926" y="280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5" name="Freeform 523"/>
                        <p:cNvSpPr>
                          <a:spLocks/>
                        </p:cNvSpPr>
                        <p:nvPr/>
                      </p:nvSpPr>
                      <p:spPr bwMode="auto">
                        <a:xfrm>
                          <a:off x="1923" y="2801"/>
                          <a:ext cx="18" cy="2"/>
                        </a:xfrm>
                        <a:custGeom>
                          <a:avLst/>
                          <a:gdLst/>
                          <a:ahLst/>
                          <a:cxnLst>
                            <a:cxn ang="0">
                              <a:pos x="11" y="0"/>
                            </a:cxn>
                            <a:cxn ang="0">
                              <a:pos x="9" y="0"/>
                            </a:cxn>
                            <a:cxn ang="0">
                              <a:pos x="9" y="2"/>
                            </a:cxn>
                            <a:cxn ang="0">
                              <a:pos x="6" y="2"/>
                            </a:cxn>
                            <a:cxn ang="0">
                              <a:pos x="4" y="5"/>
                            </a:cxn>
                            <a:cxn ang="0">
                              <a:pos x="4" y="5"/>
                            </a:cxn>
                            <a:cxn ang="0">
                              <a:pos x="4" y="8"/>
                            </a:cxn>
                            <a:cxn ang="0">
                              <a:pos x="0" y="11"/>
                            </a:cxn>
                            <a:cxn ang="0">
                              <a:pos x="0" y="11"/>
                            </a:cxn>
                            <a:cxn ang="0">
                              <a:pos x="0" y="13"/>
                            </a:cxn>
                            <a:cxn ang="0">
                              <a:pos x="4" y="16"/>
                            </a:cxn>
                            <a:cxn ang="0">
                              <a:pos x="4" y="18"/>
                            </a:cxn>
                            <a:cxn ang="0">
                              <a:pos x="4" y="18"/>
                            </a:cxn>
                            <a:cxn ang="0">
                              <a:pos x="6" y="22"/>
                            </a:cxn>
                            <a:cxn ang="0">
                              <a:pos x="9" y="22"/>
                            </a:cxn>
                            <a:cxn ang="0">
                              <a:pos x="9" y="22"/>
                            </a:cxn>
                            <a:cxn ang="0">
                              <a:pos x="44" y="22"/>
                            </a:cxn>
                            <a:cxn ang="0">
                              <a:pos x="52" y="22"/>
                            </a:cxn>
                            <a:cxn ang="0">
                              <a:pos x="52" y="22"/>
                            </a:cxn>
                            <a:cxn ang="0">
                              <a:pos x="55" y="22"/>
                            </a:cxn>
                            <a:cxn ang="0">
                              <a:pos x="57" y="18"/>
                            </a:cxn>
                            <a:cxn ang="0">
                              <a:pos x="57" y="18"/>
                            </a:cxn>
                            <a:cxn ang="0">
                              <a:pos x="57" y="16"/>
                            </a:cxn>
                            <a:cxn ang="0">
                              <a:pos x="60" y="13"/>
                            </a:cxn>
                            <a:cxn ang="0">
                              <a:pos x="60" y="11"/>
                            </a:cxn>
                            <a:cxn ang="0">
                              <a:pos x="60" y="11"/>
                            </a:cxn>
                            <a:cxn ang="0">
                              <a:pos x="57" y="8"/>
                            </a:cxn>
                            <a:cxn ang="0">
                              <a:pos x="57" y="5"/>
                            </a:cxn>
                            <a:cxn ang="0">
                              <a:pos x="57" y="5"/>
                            </a:cxn>
                            <a:cxn ang="0">
                              <a:pos x="55" y="2"/>
                            </a:cxn>
                            <a:cxn ang="0">
                              <a:pos x="52" y="2"/>
                            </a:cxn>
                            <a:cxn ang="0">
                              <a:pos x="46" y="0"/>
                            </a:cxn>
                            <a:cxn ang="0">
                              <a:pos x="11" y="0"/>
                            </a:cxn>
                          </a:cxnLst>
                          <a:rect l="0" t="0" r="r" b="b"/>
                          <a:pathLst>
                            <a:path w="60" h="22">
                              <a:moveTo>
                                <a:pt x="11" y="0"/>
                              </a:moveTo>
                              <a:lnTo>
                                <a:pt x="9" y="0"/>
                              </a:lnTo>
                              <a:lnTo>
                                <a:pt x="9" y="2"/>
                              </a:lnTo>
                              <a:lnTo>
                                <a:pt x="6" y="2"/>
                              </a:lnTo>
                              <a:lnTo>
                                <a:pt x="4" y="5"/>
                              </a:lnTo>
                              <a:lnTo>
                                <a:pt x="4" y="5"/>
                              </a:lnTo>
                              <a:lnTo>
                                <a:pt x="4" y="8"/>
                              </a:lnTo>
                              <a:lnTo>
                                <a:pt x="0" y="11"/>
                              </a:lnTo>
                              <a:lnTo>
                                <a:pt x="0" y="11"/>
                              </a:lnTo>
                              <a:lnTo>
                                <a:pt x="0" y="13"/>
                              </a:lnTo>
                              <a:lnTo>
                                <a:pt x="4" y="16"/>
                              </a:lnTo>
                              <a:lnTo>
                                <a:pt x="4" y="18"/>
                              </a:lnTo>
                              <a:lnTo>
                                <a:pt x="4" y="18"/>
                              </a:lnTo>
                              <a:lnTo>
                                <a:pt x="6" y="22"/>
                              </a:lnTo>
                              <a:lnTo>
                                <a:pt x="9" y="22"/>
                              </a:lnTo>
                              <a:lnTo>
                                <a:pt x="9" y="22"/>
                              </a:lnTo>
                              <a:lnTo>
                                <a:pt x="44" y="22"/>
                              </a:lnTo>
                              <a:lnTo>
                                <a:pt x="52" y="22"/>
                              </a:lnTo>
                              <a:lnTo>
                                <a:pt x="52" y="22"/>
                              </a:lnTo>
                              <a:lnTo>
                                <a:pt x="55" y="22"/>
                              </a:lnTo>
                              <a:lnTo>
                                <a:pt x="57" y="18"/>
                              </a:lnTo>
                              <a:lnTo>
                                <a:pt x="57" y="18"/>
                              </a:lnTo>
                              <a:lnTo>
                                <a:pt x="57" y="16"/>
                              </a:lnTo>
                              <a:lnTo>
                                <a:pt x="60" y="13"/>
                              </a:lnTo>
                              <a:lnTo>
                                <a:pt x="60" y="11"/>
                              </a:lnTo>
                              <a:lnTo>
                                <a:pt x="60" y="11"/>
                              </a:lnTo>
                              <a:lnTo>
                                <a:pt x="57" y="8"/>
                              </a:lnTo>
                              <a:lnTo>
                                <a:pt x="57" y="5"/>
                              </a:lnTo>
                              <a:lnTo>
                                <a:pt x="57" y="5"/>
                              </a:lnTo>
                              <a:lnTo>
                                <a:pt x="55" y="2"/>
                              </a:lnTo>
                              <a:lnTo>
                                <a:pt x="52"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6" name="Line 524"/>
                        <p:cNvSpPr>
                          <a:spLocks noChangeShapeType="1"/>
                        </p:cNvSpPr>
                        <p:nvPr/>
                      </p:nvSpPr>
                      <p:spPr bwMode="auto">
                        <a:xfrm>
                          <a:off x="1933" y="280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7" name="Freeform 525"/>
                        <p:cNvSpPr>
                          <a:spLocks/>
                        </p:cNvSpPr>
                        <p:nvPr/>
                      </p:nvSpPr>
                      <p:spPr bwMode="auto">
                        <a:xfrm>
                          <a:off x="1933" y="2792"/>
                          <a:ext cx="5" cy="8"/>
                        </a:xfrm>
                        <a:custGeom>
                          <a:avLst/>
                          <a:gdLst/>
                          <a:ahLst/>
                          <a:cxnLst>
                            <a:cxn ang="0">
                              <a:pos x="0" y="31"/>
                            </a:cxn>
                            <a:cxn ang="0">
                              <a:pos x="0" y="33"/>
                            </a:cxn>
                            <a:cxn ang="0">
                              <a:pos x="0" y="36"/>
                            </a:cxn>
                            <a:cxn ang="0">
                              <a:pos x="0" y="38"/>
                            </a:cxn>
                            <a:cxn ang="0">
                              <a:pos x="2" y="38"/>
                            </a:cxn>
                            <a:cxn ang="0">
                              <a:pos x="5" y="42"/>
                            </a:cxn>
                            <a:cxn ang="0">
                              <a:pos x="5" y="42"/>
                            </a:cxn>
                            <a:cxn ang="0">
                              <a:pos x="7" y="42"/>
                            </a:cxn>
                            <a:cxn ang="0">
                              <a:pos x="11" y="42"/>
                            </a:cxn>
                            <a:cxn ang="0">
                              <a:pos x="13" y="42"/>
                            </a:cxn>
                            <a:cxn ang="0">
                              <a:pos x="13" y="42"/>
                            </a:cxn>
                            <a:cxn ang="0">
                              <a:pos x="16" y="42"/>
                            </a:cxn>
                            <a:cxn ang="0">
                              <a:pos x="18" y="38"/>
                            </a:cxn>
                            <a:cxn ang="0">
                              <a:pos x="18" y="38"/>
                            </a:cxn>
                            <a:cxn ang="0">
                              <a:pos x="18" y="36"/>
                            </a:cxn>
                            <a:cxn ang="0">
                              <a:pos x="21" y="33"/>
                            </a:cxn>
                            <a:cxn ang="0">
                              <a:pos x="21" y="14"/>
                            </a:cxn>
                            <a:cxn ang="0">
                              <a:pos x="21" y="9"/>
                            </a:cxn>
                            <a:cxn ang="0">
                              <a:pos x="18" y="6"/>
                            </a:cxn>
                            <a:cxn ang="0">
                              <a:pos x="18" y="6"/>
                            </a:cxn>
                            <a:cxn ang="0">
                              <a:pos x="18" y="4"/>
                            </a:cxn>
                            <a:cxn ang="0">
                              <a:pos x="16" y="4"/>
                            </a:cxn>
                            <a:cxn ang="0">
                              <a:pos x="13" y="0"/>
                            </a:cxn>
                            <a:cxn ang="0">
                              <a:pos x="13" y="0"/>
                            </a:cxn>
                            <a:cxn ang="0">
                              <a:pos x="11" y="0"/>
                            </a:cxn>
                            <a:cxn ang="0">
                              <a:pos x="7" y="0"/>
                            </a:cxn>
                            <a:cxn ang="0">
                              <a:pos x="5" y="0"/>
                            </a:cxn>
                            <a:cxn ang="0">
                              <a:pos x="5" y="4"/>
                            </a:cxn>
                            <a:cxn ang="0">
                              <a:pos x="2" y="4"/>
                            </a:cxn>
                            <a:cxn ang="0">
                              <a:pos x="0" y="6"/>
                            </a:cxn>
                            <a:cxn ang="0">
                              <a:pos x="0" y="6"/>
                            </a:cxn>
                            <a:cxn ang="0">
                              <a:pos x="0" y="11"/>
                            </a:cxn>
                            <a:cxn ang="0">
                              <a:pos x="0" y="31"/>
                            </a:cxn>
                          </a:cxnLst>
                          <a:rect l="0" t="0" r="r" b="b"/>
                          <a:pathLst>
                            <a:path w="21" h="42">
                              <a:moveTo>
                                <a:pt x="0" y="31"/>
                              </a:moveTo>
                              <a:lnTo>
                                <a:pt x="0" y="33"/>
                              </a:lnTo>
                              <a:lnTo>
                                <a:pt x="0" y="36"/>
                              </a:lnTo>
                              <a:lnTo>
                                <a:pt x="0" y="38"/>
                              </a:lnTo>
                              <a:lnTo>
                                <a:pt x="2" y="38"/>
                              </a:lnTo>
                              <a:lnTo>
                                <a:pt x="5" y="42"/>
                              </a:lnTo>
                              <a:lnTo>
                                <a:pt x="5" y="42"/>
                              </a:lnTo>
                              <a:lnTo>
                                <a:pt x="7" y="42"/>
                              </a:lnTo>
                              <a:lnTo>
                                <a:pt x="11" y="42"/>
                              </a:lnTo>
                              <a:lnTo>
                                <a:pt x="13" y="42"/>
                              </a:lnTo>
                              <a:lnTo>
                                <a:pt x="13" y="42"/>
                              </a:lnTo>
                              <a:lnTo>
                                <a:pt x="16" y="42"/>
                              </a:lnTo>
                              <a:lnTo>
                                <a:pt x="18" y="38"/>
                              </a:lnTo>
                              <a:lnTo>
                                <a:pt x="18" y="38"/>
                              </a:lnTo>
                              <a:lnTo>
                                <a:pt x="18" y="36"/>
                              </a:lnTo>
                              <a:lnTo>
                                <a:pt x="21" y="33"/>
                              </a:lnTo>
                              <a:lnTo>
                                <a:pt x="21" y="14"/>
                              </a:lnTo>
                              <a:lnTo>
                                <a:pt x="21" y="9"/>
                              </a:lnTo>
                              <a:lnTo>
                                <a:pt x="18" y="6"/>
                              </a:lnTo>
                              <a:lnTo>
                                <a:pt x="18" y="6"/>
                              </a:lnTo>
                              <a:lnTo>
                                <a:pt x="18" y="4"/>
                              </a:lnTo>
                              <a:lnTo>
                                <a:pt x="16" y="4"/>
                              </a:lnTo>
                              <a:lnTo>
                                <a:pt x="13" y="0"/>
                              </a:lnTo>
                              <a:lnTo>
                                <a:pt x="13" y="0"/>
                              </a:lnTo>
                              <a:lnTo>
                                <a:pt x="11" y="0"/>
                              </a:lnTo>
                              <a:lnTo>
                                <a:pt x="7" y="0"/>
                              </a:lnTo>
                              <a:lnTo>
                                <a:pt x="5" y="0"/>
                              </a:lnTo>
                              <a:lnTo>
                                <a:pt x="5" y="4"/>
                              </a:lnTo>
                              <a:lnTo>
                                <a:pt x="2" y="4"/>
                              </a:lnTo>
                              <a:lnTo>
                                <a:pt x="0"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8" name="Line 526"/>
                        <p:cNvSpPr>
                          <a:spLocks noChangeShapeType="1"/>
                        </p:cNvSpPr>
                        <p:nvPr/>
                      </p:nvSpPr>
                      <p:spPr bwMode="auto">
                        <a:xfrm>
                          <a:off x="1936" y="27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19" name="Freeform 527"/>
                        <p:cNvSpPr>
                          <a:spLocks/>
                        </p:cNvSpPr>
                        <p:nvPr/>
                      </p:nvSpPr>
                      <p:spPr bwMode="auto">
                        <a:xfrm>
                          <a:off x="1933" y="2792"/>
                          <a:ext cx="7" cy="6"/>
                        </a:xfrm>
                        <a:custGeom>
                          <a:avLst/>
                          <a:gdLst/>
                          <a:ahLst/>
                          <a:cxnLst>
                            <a:cxn ang="0">
                              <a:pos x="11" y="0"/>
                            </a:cxn>
                            <a:cxn ang="0">
                              <a:pos x="7" y="0"/>
                            </a:cxn>
                            <a:cxn ang="0">
                              <a:pos x="5" y="0"/>
                            </a:cxn>
                            <a:cxn ang="0">
                              <a:pos x="5" y="4"/>
                            </a:cxn>
                            <a:cxn ang="0">
                              <a:pos x="2" y="4"/>
                            </a:cxn>
                            <a:cxn ang="0">
                              <a:pos x="0" y="6"/>
                            </a:cxn>
                            <a:cxn ang="0">
                              <a:pos x="0" y="6"/>
                            </a:cxn>
                            <a:cxn ang="0">
                              <a:pos x="0" y="9"/>
                            </a:cxn>
                            <a:cxn ang="0">
                              <a:pos x="0" y="11"/>
                            </a:cxn>
                            <a:cxn ang="0">
                              <a:pos x="0" y="14"/>
                            </a:cxn>
                            <a:cxn ang="0">
                              <a:pos x="0" y="17"/>
                            </a:cxn>
                            <a:cxn ang="0">
                              <a:pos x="0" y="17"/>
                            </a:cxn>
                            <a:cxn ang="0">
                              <a:pos x="2" y="20"/>
                            </a:cxn>
                            <a:cxn ang="0">
                              <a:pos x="5" y="20"/>
                            </a:cxn>
                            <a:cxn ang="0">
                              <a:pos x="5" y="22"/>
                            </a:cxn>
                            <a:cxn ang="0">
                              <a:pos x="7" y="22"/>
                            </a:cxn>
                            <a:cxn ang="0">
                              <a:pos x="32" y="22"/>
                            </a:cxn>
                            <a:cxn ang="0">
                              <a:pos x="38" y="22"/>
                            </a:cxn>
                            <a:cxn ang="0">
                              <a:pos x="38" y="22"/>
                            </a:cxn>
                            <a:cxn ang="0">
                              <a:pos x="40" y="20"/>
                            </a:cxn>
                            <a:cxn ang="0">
                              <a:pos x="43" y="20"/>
                            </a:cxn>
                            <a:cxn ang="0">
                              <a:pos x="43" y="17"/>
                            </a:cxn>
                            <a:cxn ang="0">
                              <a:pos x="45" y="17"/>
                            </a:cxn>
                            <a:cxn ang="0">
                              <a:pos x="45" y="14"/>
                            </a:cxn>
                            <a:cxn ang="0">
                              <a:pos x="45" y="11"/>
                            </a:cxn>
                            <a:cxn ang="0">
                              <a:pos x="45" y="9"/>
                            </a:cxn>
                            <a:cxn ang="0">
                              <a:pos x="45" y="6"/>
                            </a:cxn>
                            <a:cxn ang="0">
                              <a:pos x="43" y="6"/>
                            </a:cxn>
                            <a:cxn ang="0">
                              <a:pos x="43" y="4"/>
                            </a:cxn>
                            <a:cxn ang="0">
                              <a:pos x="40" y="4"/>
                            </a:cxn>
                            <a:cxn ang="0">
                              <a:pos x="38" y="0"/>
                            </a:cxn>
                            <a:cxn ang="0">
                              <a:pos x="35" y="0"/>
                            </a:cxn>
                            <a:cxn ang="0">
                              <a:pos x="11" y="0"/>
                            </a:cxn>
                          </a:cxnLst>
                          <a:rect l="0" t="0" r="r" b="b"/>
                          <a:pathLst>
                            <a:path w="45" h="22">
                              <a:moveTo>
                                <a:pt x="11" y="0"/>
                              </a:moveTo>
                              <a:lnTo>
                                <a:pt x="7" y="0"/>
                              </a:lnTo>
                              <a:lnTo>
                                <a:pt x="5" y="0"/>
                              </a:lnTo>
                              <a:lnTo>
                                <a:pt x="5" y="4"/>
                              </a:lnTo>
                              <a:lnTo>
                                <a:pt x="2" y="4"/>
                              </a:lnTo>
                              <a:lnTo>
                                <a:pt x="0" y="6"/>
                              </a:lnTo>
                              <a:lnTo>
                                <a:pt x="0" y="6"/>
                              </a:lnTo>
                              <a:lnTo>
                                <a:pt x="0" y="9"/>
                              </a:lnTo>
                              <a:lnTo>
                                <a:pt x="0" y="11"/>
                              </a:lnTo>
                              <a:lnTo>
                                <a:pt x="0" y="14"/>
                              </a:lnTo>
                              <a:lnTo>
                                <a:pt x="0" y="17"/>
                              </a:lnTo>
                              <a:lnTo>
                                <a:pt x="0" y="17"/>
                              </a:lnTo>
                              <a:lnTo>
                                <a:pt x="2" y="20"/>
                              </a:lnTo>
                              <a:lnTo>
                                <a:pt x="5" y="20"/>
                              </a:lnTo>
                              <a:lnTo>
                                <a:pt x="5" y="22"/>
                              </a:lnTo>
                              <a:lnTo>
                                <a:pt x="7" y="22"/>
                              </a:lnTo>
                              <a:lnTo>
                                <a:pt x="32" y="22"/>
                              </a:lnTo>
                              <a:lnTo>
                                <a:pt x="38" y="22"/>
                              </a:lnTo>
                              <a:lnTo>
                                <a:pt x="38" y="22"/>
                              </a:lnTo>
                              <a:lnTo>
                                <a:pt x="40" y="20"/>
                              </a:lnTo>
                              <a:lnTo>
                                <a:pt x="43" y="20"/>
                              </a:lnTo>
                              <a:lnTo>
                                <a:pt x="43" y="17"/>
                              </a:lnTo>
                              <a:lnTo>
                                <a:pt x="45" y="17"/>
                              </a:lnTo>
                              <a:lnTo>
                                <a:pt x="45" y="14"/>
                              </a:lnTo>
                              <a:lnTo>
                                <a:pt x="45" y="11"/>
                              </a:lnTo>
                              <a:lnTo>
                                <a:pt x="45" y="9"/>
                              </a:lnTo>
                              <a:lnTo>
                                <a:pt x="45" y="6"/>
                              </a:lnTo>
                              <a:lnTo>
                                <a:pt x="43" y="6"/>
                              </a:lnTo>
                              <a:lnTo>
                                <a:pt x="43" y="4"/>
                              </a:lnTo>
                              <a:lnTo>
                                <a:pt x="40" y="4"/>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0" name="Line 528"/>
                        <p:cNvSpPr>
                          <a:spLocks noChangeShapeType="1"/>
                        </p:cNvSpPr>
                        <p:nvPr/>
                      </p:nvSpPr>
                      <p:spPr bwMode="auto">
                        <a:xfrm>
                          <a:off x="1939" y="279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1" name="Freeform 529"/>
                        <p:cNvSpPr>
                          <a:spLocks/>
                        </p:cNvSpPr>
                        <p:nvPr/>
                      </p:nvSpPr>
                      <p:spPr bwMode="auto">
                        <a:xfrm>
                          <a:off x="1939" y="2788"/>
                          <a:ext cx="1" cy="10"/>
                        </a:xfrm>
                        <a:custGeom>
                          <a:avLst/>
                          <a:gdLst/>
                          <a:ahLst/>
                          <a:cxnLst>
                            <a:cxn ang="0">
                              <a:pos x="0" y="29"/>
                            </a:cxn>
                            <a:cxn ang="0">
                              <a:pos x="0" y="32"/>
                            </a:cxn>
                            <a:cxn ang="0">
                              <a:pos x="0" y="35"/>
                            </a:cxn>
                            <a:cxn ang="0">
                              <a:pos x="3" y="35"/>
                            </a:cxn>
                            <a:cxn ang="0">
                              <a:pos x="3" y="38"/>
                            </a:cxn>
                            <a:cxn ang="0">
                              <a:pos x="5" y="38"/>
                            </a:cxn>
                            <a:cxn ang="0">
                              <a:pos x="5" y="40"/>
                            </a:cxn>
                            <a:cxn ang="0">
                              <a:pos x="8" y="40"/>
                            </a:cxn>
                            <a:cxn ang="0">
                              <a:pos x="11" y="40"/>
                            </a:cxn>
                            <a:cxn ang="0">
                              <a:pos x="14" y="40"/>
                            </a:cxn>
                            <a:cxn ang="0">
                              <a:pos x="14" y="40"/>
                            </a:cxn>
                            <a:cxn ang="0">
                              <a:pos x="16" y="38"/>
                            </a:cxn>
                            <a:cxn ang="0">
                              <a:pos x="19" y="38"/>
                            </a:cxn>
                            <a:cxn ang="0">
                              <a:pos x="19" y="35"/>
                            </a:cxn>
                            <a:cxn ang="0">
                              <a:pos x="21" y="35"/>
                            </a:cxn>
                            <a:cxn ang="0">
                              <a:pos x="21" y="32"/>
                            </a:cxn>
                            <a:cxn ang="0">
                              <a:pos x="21" y="13"/>
                            </a:cxn>
                            <a:cxn ang="0">
                              <a:pos x="21" y="7"/>
                            </a:cxn>
                            <a:cxn ang="0">
                              <a:pos x="21" y="5"/>
                            </a:cxn>
                            <a:cxn ang="0">
                              <a:pos x="19" y="3"/>
                            </a:cxn>
                            <a:cxn ang="0">
                              <a:pos x="19" y="3"/>
                            </a:cxn>
                            <a:cxn ang="0">
                              <a:pos x="16" y="0"/>
                            </a:cxn>
                            <a:cxn ang="0">
                              <a:pos x="14" y="0"/>
                            </a:cxn>
                            <a:cxn ang="0">
                              <a:pos x="14" y="0"/>
                            </a:cxn>
                            <a:cxn ang="0">
                              <a:pos x="11" y="0"/>
                            </a:cxn>
                            <a:cxn ang="0">
                              <a:pos x="8" y="0"/>
                            </a:cxn>
                            <a:cxn ang="0">
                              <a:pos x="5" y="0"/>
                            </a:cxn>
                            <a:cxn ang="0">
                              <a:pos x="5" y="0"/>
                            </a:cxn>
                            <a:cxn ang="0">
                              <a:pos x="3" y="3"/>
                            </a:cxn>
                            <a:cxn ang="0">
                              <a:pos x="3" y="3"/>
                            </a:cxn>
                            <a:cxn ang="0">
                              <a:pos x="0" y="5"/>
                            </a:cxn>
                            <a:cxn ang="0">
                              <a:pos x="0" y="11"/>
                            </a:cxn>
                            <a:cxn ang="0">
                              <a:pos x="0" y="29"/>
                            </a:cxn>
                          </a:cxnLst>
                          <a:rect l="0" t="0" r="r" b="b"/>
                          <a:pathLst>
                            <a:path w="21" h="40">
                              <a:moveTo>
                                <a:pt x="0" y="29"/>
                              </a:moveTo>
                              <a:lnTo>
                                <a:pt x="0" y="32"/>
                              </a:lnTo>
                              <a:lnTo>
                                <a:pt x="0" y="35"/>
                              </a:lnTo>
                              <a:lnTo>
                                <a:pt x="3" y="35"/>
                              </a:lnTo>
                              <a:lnTo>
                                <a:pt x="3" y="38"/>
                              </a:lnTo>
                              <a:lnTo>
                                <a:pt x="5" y="38"/>
                              </a:lnTo>
                              <a:lnTo>
                                <a:pt x="5" y="40"/>
                              </a:lnTo>
                              <a:lnTo>
                                <a:pt x="8" y="40"/>
                              </a:lnTo>
                              <a:lnTo>
                                <a:pt x="11" y="40"/>
                              </a:lnTo>
                              <a:lnTo>
                                <a:pt x="14" y="40"/>
                              </a:lnTo>
                              <a:lnTo>
                                <a:pt x="14" y="40"/>
                              </a:lnTo>
                              <a:lnTo>
                                <a:pt x="16" y="38"/>
                              </a:lnTo>
                              <a:lnTo>
                                <a:pt x="19" y="38"/>
                              </a:lnTo>
                              <a:lnTo>
                                <a:pt x="19" y="35"/>
                              </a:lnTo>
                              <a:lnTo>
                                <a:pt x="21" y="35"/>
                              </a:lnTo>
                              <a:lnTo>
                                <a:pt x="21" y="32"/>
                              </a:lnTo>
                              <a:lnTo>
                                <a:pt x="21" y="13"/>
                              </a:lnTo>
                              <a:lnTo>
                                <a:pt x="21" y="7"/>
                              </a:lnTo>
                              <a:lnTo>
                                <a:pt x="21" y="5"/>
                              </a:lnTo>
                              <a:lnTo>
                                <a:pt x="19" y="3"/>
                              </a:lnTo>
                              <a:lnTo>
                                <a:pt x="19" y="3"/>
                              </a:lnTo>
                              <a:lnTo>
                                <a:pt x="16" y="0"/>
                              </a:lnTo>
                              <a:lnTo>
                                <a:pt x="14" y="0"/>
                              </a:lnTo>
                              <a:lnTo>
                                <a:pt x="14" y="0"/>
                              </a:lnTo>
                              <a:lnTo>
                                <a:pt x="11" y="0"/>
                              </a:lnTo>
                              <a:lnTo>
                                <a:pt x="8" y="0"/>
                              </a:lnTo>
                              <a:lnTo>
                                <a:pt x="5" y="0"/>
                              </a:lnTo>
                              <a:lnTo>
                                <a:pt x="5" y="0"/>
                              </a:lnTo>
                              <a:lnTo>
                                <a:pt x="3" y="3"/>
                              </a:lnTo>
                              <a:lnTo>
                                <a:pt x="3" y="3"/>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2" name="Line 530"/>
                        <p:cNvSpPr>
                          <a:spLocks noChangeShapeType="1"/>
                        </p:cNvSpPr>
                        <p:nvPr/>
                      </p:nvSpPr>
                      <p:spPr bwMode="auto">
                        <a:xfrm>
                          <a:off x="1940" y="278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3" name="Freeform 531"/>
                        <p:cNvSpPr>
                          <a:spLocks/>
                        </p:cNvSpPr>
                        <p:nvPr/>
                      </p:nvSpPr>
                      <p:spPr bwMode="auto">
                        <a:xfrm>
                          <a:off x="1939" y="2788"/>
                          <a:ext cx="1" cy="5"/>
                        </a:xfrm>
                        <a:custGeom>
                          <a:avLst/>
                          <a:gdLst/>
                          <a:ahLst/>
                          <a:cxnLst>
                            <a:cxn ang="0">
                              <a:pos x="11" y="0"/>
                            </a:cxn>
                            <a:cxn ang="0">
                              <a:pos x="8" y="0"/>
                            </a:cxn>
                            <a:cxn ang="0">
                              <a:pos x="5" y="0"/>
                            </a:cxn>
                            <a:cxn ang="0">
                              <a:pos x="5" y="0"/>
                            </a:cxn>
                            <a:cxn ang="0">
                              <a:pos x="3" y="3"/>
                            </a:cxn>
                            <a:cxn ang="0">
                              <a:pos x="3" y="3"/>
                            </a:cxn>
                            <a:cxn ang="0">
                              <a:pos x="0" y="5"/>
                            </a:cxn>
                            <a:cxn ang="0">
                              <a:pos x="0" y="7"/>
                            </a:cxn>
                            <a:cxn ang="0">
                              <a:pos x="0" y="11"/>
                            </a:cxn>
                            <a:cxn ang="0">
                              <a:pos x="0" y="11"/>
                            </a:cxn>
                            <a:cxn ang="0">
                              <a:pos x="0" y="13"/>
                            </a:cxn>
                            <a:cxn ang="0">
                              <a:pos x="3" y="16"/>
                            </a:cxn>
                            <a:cxn ang="0">
                              <a:pos x="3" y="16"/>
                            </a:cxn>
                            <a:cxn ang="0">
                              <a:pos x="5" y="18"/>
                            </a:cxn>
                            <a:cxn ang="0">
                              <a:pos x="5" y="18"/>
                            </a:cxn>
                            <a:cxn ang="0">
                              <a:pos x="8" y="22"/>
                            </a:cxn>
                            <a:cxn ang="0">
                              <a:pos x="19" y="22"/>
                            </a:cxn>
                            <a:cxn ang="0">
                              <a:pos x="25" y="22"/>
                            </a:cxn>
                            <a:cxn ang="0">
                              <a:pos x="27" y="18"/>
                            </a:cxn>
                            <a:cxn ang="0">
                              <a:pos x="30" y="18"/>
                            </a:cxn>
                            <a:cxn ang="0">
                              <a:pos x="30" y="16"/>
                            </a:cxn>
                            <a:cxn ang="0">
                              <a:pos x="32" y="16"/>
                            </a:cxn>
                            <a:cxn ang="0">
                              <a:pos x="32" y="13"/>
                            </a:cxn>
                            <a:cxn ang="0">
                              <a:pos x="32" y="11"/>
                            </a:cxn>
                            <a:cxn ang="0">
                              <a:pos x="32" y="11"/>
                            </a:cxn>
                            <a:cxn ang="0">
                              <a:pos x="32" y="7"/>
                            </a:cxn>
                            <a:cxn ang="0">
                              <a:pos x="32" y="5"/>
                            </a:cxn>
                            <a:cxn ang="0">
                              <a:pos x="32" y="3"/>
                            </a:cxn>
                            <a:cxn ang="0">
                              <a:pos x="30" y="3"/>
                            </a:cxn>
                            <a:cxn ang="0">
                              <a:pos x="30" y="0"/>
                            </a:cxn>
                            <a:cxn ang="0">
                              <a:pos x="27" y="0"/>
                            </a:cxn>
                            <a:cxn ang="0">
                              <a:pos x="21" y="0"/>
                            </a:cxn>
                            <a:cxn ang="0">
                              <a:pos x="11" y="0"/>
                            </a:cxn>
                          </a:cxnLst>
                          <a:rect l="0" t="0" r="r" b="b"/>
                          <a:pathLst>
                            <a:path w="32" h="22">
                              <a:moveTo>
                                <a:pt x="11" y="0"/>
                              </a:moveTo>
                              <a:lnTo>
                                <a:pt x="8" y="0"/>
                              </a:lnTo>
                              <a:lnTo>
                                <a:pt x="5" y="0"/>
                              </a:lnTo>
                              <a:lnTo>
                                <a:pt x="5" y="0"/>
                              </a:lnTo>
                              <a:lnTo>
                                <a:pt x="3" y="3"/>
                              </a:lnTo>
                              <a:lnTo>
                                <a:pt x="3" y="3"/>
                              </a:lnTo>
                              <a:lnTo>
                                <a:pt x="0" y="5"/>
                              </a:lnTo>
                              <a:lnTo>
                                <a:pt x="0" y="7"/>
                              </a:lnTo>
                              <a:lnTo>
                                <a:pt x="0" y="11"/>
                              </a:lnTo>
                              <a:lnTo>
                                <a:pt x="0" y="11"/>
                              </a:lnTo>
                              <a:lnTo>
                                <a:pt x="0" y="13"/>
                              </a:lnTo>
                              <a:lnTo>
                                <a:pt x="3" y="16"/>
                              </a:lnTo>
                              <a:lnTo>
                                <a:pt x="3" y="16"/>
                              </a:lnTo>
                              <a:lnTo>
                                <a:pt x="5" y="18"/>
                              </a:lnTo>
                              <a:lnTo>
                                <a:pt x="5" y="18"/>
                              </a:lnTo>
                              <a:lnTo>
                                <a:pt x="8" y="22"/>
                              </a:lnTo>
                              <a:lnTo>
                                <a:pt x="19" y="22"/>
                              </a:lnTo>
                              <a:lnTo>
                                <a:pt x="25" y="22"/>
                              </a:lnTo>
                              <a:lnTo>
                                <a:pt x="27" y="18"/>
                              </a:lnTo>
                              <a:lnTo>
                                <a:pt x="30" y="18"/>
                              </a:lnTo>
                              <a:lnTo>
                                <a:pt x="30" y="16"/>
                              </a:lnTo>
                              <a:lnTo>
                                <a:pt x="32" y="16"/>
                              </a:lnTo>
                              <a:lnTo>
                                <a:pt x="32" y="13"/>
                              </a:lnTo>
                              <a:lnTo>
                                <a:pt x="32" y="11"/>
                              </a:lnTo>
                              <a:lnTo>
                                <a:pt x="32" y="11"/>
                              </a:lnTo>
                              <a:lnTo>
                                <a:pt x="32" y="7"/>
                              </a:lnTo>
                              <a:lnTo>
                                <a:pt x="32" y="5"/>
                              </a:lnTo>
                              <a:lnTo>
                                <a:pt x="32" y="3"/>
                              </a:lnTo>
                              <a:lnTo>
                                <a:pt x="30" y="3"/>
                              </a:lnTo>
                              <a:lnTo>
                                <a:pt x="30"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4" name="Line 532"/>
                        <p:cNvSpPr>
                          <a:spLocks noChangeShapeType="1"/>
                        </p:cNvSpPr>
                        <p:nvPr/>
                      </p:nvSpPr>
                      <p:spPr bwMode="auto">
                        <a:xfrm>
                          <a:off x="1940" y="279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5" name="Freeform 533"/>
                        <p:cNvSpPr>
                          <a:spLocks/>
                        </p:cNvSpPr>
                        <p:nvPr/>
                      </p:nvSpPr>
                      <p:spPr bwMode="auto">
                        <a:xfrm>
                          <a:off x="1940" y="2782"/>
                          <a:ext cx="0" cy="11"/>
                        </a:xfrm>
                        <a:custGeom>
                          <a:avLst/>
                          <a:gdLst/>
                          <a:ahLst/>
                          <a:cxnLst>
                            <a:cxn ang="0">
                              <a:pos x="0" y="33"/>
                            </a:cxn>
                            <a:cxn ang="0">
                              <a:pos x="0" y="33"/>
                            </a:cxn>
                            <a:cxn ang="0">
                              <a:pos x="3" y="35"/>
                            </a:cxn>
                            <a:cxn ang="0">
                              <a:pos x="3" y="38"/>
                            </a:cxn>
                            <a:cxn ang="0">
                              <a:pos x="5" y="38"/>
                            </a:cxn>
                            <a:cxn ang="0">
                              <a:pos x="5" y="40"/>
                            </a:cxn>
                            <a:cxn ang="0">
                              <a:pos x="8" y="40"/>
                            </a:cxn>
                            <a:cxn ang="0">
                              <a:pos x="10" y="44"/>
                            </a:cxn>
                            <a:cxn ang="0">
                              <a:pos x="10" y="44"/>
                            </a:cxn>
                            <a:cxn ang="0">
                              <a:pos x="14" y="44"/>
                            </a:cxn>
                            <a:cxn ang="0">
                              <a:pos x="16" y="40"/>
                            </a:cxn>
                            <a:cxn ang="0">
                              <a:pos x="19" y="40"/>
                            </a:cxn>
                            <a:cxn ang="0">
                              <a:pos x="19" y="38"/>
                            </a:cxn>
                            <a:cxn ang="0">
                              <a:pos x="21" y="38"/>
                            </a:cxn>
                            <a:cxn ang="0">
                              <a:pos x="21" y="35"/>
                            </a:cxn>
                            <a:cxn ang="0">
                              <a:pos x="21" y="33"/>
                            </a:cxn>
                            <a:cxn ang="0">
                              <a:pos x="21" y="14"/>
                            </a:cxn>
                            <a:cxn ang="0">
                              <a:pos x="21" y="9"/>
                            </a:cxn>
                            <a:cxn ang="0">
                              <a:pos x="21" y="9"/>
                            </a:cxn>
                            <a:cxn ang="0">
                              <a:pos x="21" y="5"/>
                            </a:cxn>
                            <a:cxn ang="0">
                              <a:pos x="19" y="3"/>
                            </a:cxn>
                            <a:cxn ang="0">
                              <a:pos x="19" y="3"/>
                            </a:cxn>
                            <a:cxn ang="0">
                              <a:pos x="16" y="3"/>
                            </a:cxn>
                            <a:cxn ang="0">
                              <a:pos x="14" y="0"/>
                            </a:cxn>
                            <a:cxn ang="0">
                              <a:pos x="10" y="0"/>
                            </a:cxn>
                            <a:cxn ang="0">
                              <a:pos x="10" y="0"/>
                            </a:cxn>
                            <a:cxn ang="0">
                              <a:pos x="8" y="3"/>
                            </a:cxn>
                            <a:cxn ang="0">
                              <a:pos x="5" y="3"/>
                            </a:cxn>
                            <a:cxn ang="0">
                              <a:pos x="5" y="3"/>
                            </a:cxn>
                            <a:cxn ang="0">
                              <a:pos x="3" y="5"/>
                            </a:cxn>
                            <a:cxn ang="0">
                              <a:pos x="3" y="9"/>
                            </a:cxn>
                            <a:cxn ang="0">
                              <a:pos x="0" y="14"/>
                            </a:cxn>
                            <a:cxn ang="0">
                              <a:pos x="0" y="33"/>
                            </a:cxn>
                          </a:cxnLst>
                          <a:rect l="0" t="0" r="r" b="b"/>
                          <a:pathLst>
                            <a:path w="21" h="44">
                              <a:moveTo>
                                <a:pt x="0" y="33"/>
                              </a:moveTo>
                              <a:lnTo>
                                <a:pt x="0" y="33"/>
                              </a:lnTo>
                              <a:lnTo>
                                <a:pt x="3" y="35"/>
                              </a:lnTo>
                              <a:lnTo>
                                <a:pt x="3" y="38"/>
                              </a:lnTo>
                              <a:lnTo>
                                <a:pt x="5" y="38"/>
                              </a:lnTo>
                              <a:lnTo>
                                <a:pt x="5" y="40"/>
                              </a:lnTo>
                              <a:lnTo>
                                <a:pt x="8" y="40"/>
                              </a:lnTo>
                              <a:lnTo>
                                <a:pt x="10" y="44"/>
                              </a:lnTo>
                              <a:lnTo>
                                <a:pt x="10" y="44"/>
                              </a:lnTo>
                              <a:lnTo>
                                <a:pt x="14" y="44"/>
                              </a:lnTo>
                              <a:lnTo>
                                <a:pt x="16" y="40"/>
                              </a:lnTo>
                              <a:lnTo>
                                <a:pt x="19" y="40"/>
                              </a:lnTo>
                              <a:lnTo>
                                <a:pt x="19" y="38"/>
                              </a:lnTo>
                              <a:lnTo>
                                <a:pt x="21" y="38"/>
                              </a:lnTo>
                              <a:lnTo>
                                <a:pt x="21" y="35"/>
                              </a:lnTo>
                              <a:lnTo>
                                <a:pt x="21" y="33"/>
                              </a:lnTo>
                              <a:lnTo>
                                <a:pt x="21" y="14"/>
                              </a:lnTo>
                              <a:lnTo>
                                <a:pt x="21" y="9"/>
                              </a:lnTo>
                              <a:lnTo>
                                <a:pt x="21" y="9"/>
                              </a:lnTo>
                              <a:lnTo>
                                <a:pt x="21" y="5"/>
                              </a:lnTo>
                              <a:lnTo>
                                <a:pt x="19" y="3"/>
                              </a:lnTo>
                              <a:lnTo>
                                <a:pt x="19" y="3"/>
                              </a:lnTo>
                              <a:lnTo>
                                <a:pt x="16" y="3"/>
                              </a:lnTo>
                              <a:lnTo>
                                <a:pt x="14" y="0"/>
                              </a:lnTo>
                              <a:lnTo>
                                <a:pt x="10" y="0"/>
                              </a:lnTo>
                              <a:lnTo>
                                <a:pt x="10" y="0"/>
                              </a:lnTo>
                              <a:lnTo>
                                <a:pt x="8" y="3"/>
                              </a:lnTo>
                              <a:lnTo>
                                <a:pt x="5" y="3"/>
                              </a:lnTo>
                              <a:lnTo>
                                <a:pt x="5" y="3"/>
                              </a:lnTo>
                              <a:lnTo>
                                <a:pt x="3" y="5"/>
                              </a:lnTo>
                              <a:lnTo>
                                <a:pt x="3"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6" name="Line 534"/>
                        <p:cNvSpPr>
                          <a:spLocks noChangeShapeType="1"/>
                        </p:cNvSpPr>
                        <p:nvPr/>
                      </p:nvSpPr>
                      <p:spPr bwMode="auto">
                        <a:xfrm>
                          <a:off x="1940" y="278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7" name="Freeform 535"/>
                        <p:cNvSpPr>
                          <a:spLocks/>
                        </p:cNvSpPr>
                        <p:nvPr/>
                      </p:nvSpPr>
                      <p:spPr bwMode="auto">
                        <a:xfrm>
                          <a:off x="1940" y="2782"/>
                          <a:ext cx="0" cy="6"/>
                        </a:xfrm>
                        <a:custGeom>
                          <a:avLst/>
                          <a:gdLst/>
                          <a:ahLst/>
                          <a:cxnLst>
                            <a:cxn ang="0">
                              <a:pos x="10" y="0"/>
                            </a:cxn>
                            <a:cxn ang="0">
                              <a:pos x="10" y="0"/>
                            </a:cxn>
                            <a:cxn ang="0">
                              <a:pos x="8" y="3"/>
                            </a:cxn>
                            <a:cxn ang="0">
                              <a:pos x="5" y="3"/>
                            </a:cxn>
                            <a:cxn ang="0">
                              <a:pos x="5" y="3"/>
                            </a:cxn>
                            <a:cxn ang="0">
                              <a:pos x="3" y="5"/>
                            </a:cxn>
                            <a:cxn ang="0">
                              <a:pos x="3" y="9"/>
                            </a:cxn>
                            <a:cxn ang="0">
                              <a:pos x="0" y="9"/>
                            </a:cxn>
                            <a:cxn ang="0">
                              <a:pos x="0" y="11"/>
                            </a:cxn>
                            <a:cxn ang="0">
                              <a:pos x="0" y="14"/>
                            </a:cxn>
                            <a:cxn ang="0">
                              <a:pos x="3" y="16"/>
                            </a:cxn>
                            <a:cxn ang="0">
                              <a:pos x="3" y="16"/>
                            </a:cxn>
                            <a:cxn ang="0">
                              <a:pos x="5" y="20"/>
                            </a:cxn>
                            <a:cxn ang="0">
                              <a:pos x="5" y="22"/>
                            </a:cxn>
                            <a:cxn ang="0">
                              <a:pos x="8" y="22"/>
                            </a:cxn>
                            <a:cxn ang="0">
                              <a:pos x="10" y="22"/>
                            </a:cxn>
                            <a:cxn ang="0">
                              <a:pos x="21" y="22"/>
                            </a:cxn>
                            <a:cxn ang="0">
                              <a:pos x="27" y="22"/>
                            </a:cxn>
                            <a:cxn ang="0">
                              <a:pos x="27" y="22"/>
                            </a:cxn>
                            <a:cxn ang="0">
                              <a:pos x="29" y="22"/>
                            </a:cxn>
                            <a:cxn ang="0">
                              <a:pos x="32" y="20"/>
                            </a:cxn>
                            <a:cxn ang="0">
                              <a:pos x="32" y="16"/>
                            </a:cxn>
                            <a:cxn ang="0">
                              <a:pos x="34" y="16"/>
                            </a:cxn>
                            <a:cxn ang="0">
                              <a:pos x="34" y="14"/>
                            </a:cxn>
                            <a:cxn ang="0">
                              <a:pos x="34" y="11"/>
                            </a:cxn>
                            <a:cxn ang="0">
                              <a:pos x="34" y="9"/>
                            </a:cxn>
                            <a:cxn ang="0">
                              <a:pos x="34" y="9"/>
                            </a:cxn>
                            <a:cxn ang="0">
                              <a:pos x="32" y="5"/>
                            </a:cxn>
                            <a:cxn ang="0">
                              <a:pos x="32" y="3"/>
                            </a:cxn>
                            <a:cxn ang="0">
                              <a:pos x="29" y="3"/>
                            </a:cxn>
                            <a:cxn ang="0">
                              <a:pos x="27" y="3"/>
                            </a:cxn>
                            <a:cxn ang="0">
                              <a:pos x="21" y="0"/>
                            </a:cxn>
                            <a:cxn ang="0">
                              <a:pos x="10" y="0"/>
                            </a:cxn>
                          </a:cxnLst>
                          <a:rect l="0" t="0" r="r" b="b"/>
                          <a:pathLst>
                            <a:path w="34" h="22">
                              <a:moveTo>
                                <a:pt x="10" y="0"/>
                              </a:moveTo>
                              <a:lnTo>
                                <a:pt x="10" y="0"/>
                              </a:lnTo>
                              <a:lnTo>
                                <a:pt x="8" y="3"/>
                              </a:lnTo>
                              <a:lnTo>
                                <a:pt x="5" y="3"/>
                              </a:lnTo>
                              <a:lnTo>
                                <a:pt x="5" y="3"/>
                              </a:lnTo>
                              <a:lnTo>
                                <a:pt x="3" y="5"/>
                              </a:lnTo>
                              <a:lnTo>
                                <a:pt x="3" y="9"/>
                              </a:lnTo>
                              <a:lnTo>
                                <a:pt x="0" y="9"/>
                              </a:lnTo>
                              <a:lnTo>
                                <a:pt x="0" y="11"/>
                              </a:lnTo>
                              <a:lnTo>
                                <a:pt x="0" y="14"/>
                              </a:lnTo>
                              <a:lnTo>
                                <a:pt x="3" y="16"/>
                              </a:lnTo>
                              <a:lnTo>
                                <a:pt x="3" y="16"/>
                              </a:lnTo>
                              <a:lnTo>
                                <a:pt x="5" y="20"/>
                              </a:lnTo>
                              <a:lnTo>
                                <a:pt x="5" y="22"/>
                              </a:lnTo>
                              <a:lnTo>
                                <a:pt x="8" y="22"/>
                              </a:lnTo>
                              <a:lnTo>
                                <a:pt x="10" y="22"/>
                              </a:lnTo>
                              <a:lnTo>
                                <a:pt x="21" y="22"/>
                              </a:lnTo>
                              <a:lnTo>
                                <a:pt x="27" y="22"/>
                              </a:lnTo>
                              <a:lnTo>
                                <a:pt x="27" y="22"/>
                              </a:lnTo>
                              <a:lnTo>
                                <a:pt x="29" y="22"/>
                              </a:lnTo>
                              <a:lnTo>
                                <a:pt x="32" y="20"/>
                              </a:lnTo>
                              <a:lnTo>
                                <a:pt x="32" y="16"/>
                              </a:lnTo>
                              <a:lnTo>
                                <a:pt x="34" y="16"/>
                              </a:lnTo>
                              <a:lnTo>
                                <a:pt x="34" y="14"/>
                              </a:lnTo>
                              <a:lnTo>
                                <a:pt x="34" y="11"/>
                              </a:lnTo>
                              <a:lnTo>
                                <a:pt x="34" y="9"/>
                              </a:lnTo>
                              <a:lnTo>
                                <a:pt x="34" y="9"/>
                              </a:lnTo>
                              <a:lnTo>
                                <a:pt x="32" y="5"/>
                              </a:lnTo>
                              <a:lnTo>
                                <a:pt x="32" y="3"/>
                              </a:lnTo>
                              <a:lnTo>
                                <a:pt x="29" y="3"/>
                              </a:lnTo>
                              <a:lnTo>
                                <a:pt x="27" y="3"/>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8" name="Line 536"/>
                        <p:cNvSpPr>
                          <a:spLocks noChangeShapeType="1"/>
                        </p:cNvSpPr>
                        <p:nvPr/>
                      </p:nvSpPr>
                      <p:spPr bwMode="auto">
                        <a:xfrm>
                          <a:off x="1945" y="27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29" name="Freeform 537"/>
                        <p:cNvSpPr>
                          <a:spLocks/>
                        </p:cNvSpPr>
                        <p:nvPr/>
                      </p:nvSpPr>
                      <p:spPr bwMode="auto">
                        <a:xfrm>
                          <a:off x="1945" y="2772"/>
                          <a:ext cx="5" cy="16"/>
                        </a:xfrm>
                        <a:custGeom>
                          <a:avLst/>
                          <a:gdLst/>
                          <a:ahLst/>
                          <a:cxnLst>
                            <a:cxn ang="0">
                              <a:pos x="0" y="51"/>
                            </a:cxn>
                            <a:cxn ang="0">
                              <a:pos x="0" y="54"/>
                            </a:cxn>
                            <a:cxn ang="0">
                              <a:pos x="0" y="56"/>
                            </a:cxn>
                            <a:cxn ang="0">
                              <a:pos x="2" y="56"/>
                            </a:cxn>
                            <a:cxn ang="0">
                              <a:pos x="2" y="60"/>
                            </a:cxn>
                            <a:cxn ang="0">
                              <a:pos x="5" y="62"/>
                            </a:cxn>
                            <a:cxn ang="0">
                              <a:pos x="5" y="62"/>
                            </a:cxn>
                            <a:cxn ang="0">
                              <a:pos x="7" y="62"/>
                            </a:cxn>
                            <a:cxn ang="0">
                              <a:pos x="11" y="62"/>
                            </a:cxn>
                            <a:cxn ang="0">
                              <a:pos x="13" y="62"/>
                            </a:cxn>
                            <a:cxn ang="0">
                              <a:pos x="13" y="62"/>
                            </a:cxn>
                            <a:cxn ang="0">
                              <a:pos x="15" y="62"/>
                            </a:cxn>
                            <a:cxn ang="0">
                              <a:pos x="18" y="60"/>
                            </a:cxn>
                            <a:cxn ang="0">
                              <a:pos x="18" y="56"/>
                            </a:cxn>
                            <a:cxn ang="0">
                              <a:pos x="20" y="56"/>
                            </a:cxn>
                            <a:cxn ang="0">
                              <a:pos x="20" y="54"/>
                            </a:cxn>
                            <a:cxn ang="0">
                              <a:pos x="20" y="16"/>
                            </a:cxn>
                            <a:cxn ang="0">
                              <a:pos x="20" y="10"/>
                            </a:cxn>
                            <a:cxn ang="0">
                              <a:pos x="20" y="7"/>
                            </a:cxn>
                            <a:cxn ang="0">
                              <a:pos x="18" y="5"/>
                            </a:cxn>
                            <a:cxn ang="0">
                              <a:pos x="18" y="5"/>
                            </a:cxn>
                            <a:cxn ang="0">
                              <a:pos x="15" y="2"/>
                            </a:cxn>
                            <a:cxn ang="0">
                              <a:pos x="13" y="2"/>
                            </a:cxn>
                            <a:cxn ang="0">
                              <a:pos x="13" y="2"/>
                            </a:cxn>
                            <a:cxn ang="0">
                              <a:pos x="11" y="0"/>
                            </a:cxn>
                            <a:cxn ang="0">
                              <a:pos x="7" y="2"/>
                            </a:cxn>
                            <a:cxn ang="0">
                              <a:pos x="5" y="2"/>
                            </a:cxn>
                            <a:cxn ang="0">
                              <a:pos x="5" y="2"/>
                            </a:cxn>
                            <a:cxn ang="0">
                              <a:pos x="2" y="5"/>
                            </a:cxn>
                            <a:cxn ang="0">
                              <a:pos x="2" y="5"/>
                            </a:cxn>
                            <a:cxn ang="0">
                              <a:pos x="0" y="7"/>
                            </a:cxn>
                            <a:cxn ang="0">
                              <a:pos x="0" y="13"/>
                            </a:cxn>
                            <a:cxn ang="0">
                              <a:pos x="0" y="51"/>
                            </a:cxn>
                          </a:cxnLst>
                          <a:rect l="0" t="0" r="r" b="b"/>
                          <a:pathLst>
                            <a:path w="20" h="62">
                              <a:moveTo>
                                <a:pt x="0" y="51"/>
                              </a:moveTo>
                              <a:lnTo>
                                <a:pt x="0" y="54"/>
                              </a:lnTo>
                              <a:lnTo>
                                <a:pt x="0" y="56"/>
                              </a:lnTo>
                              <a:lnTo>
                                <a:pt x="2" y="56"/>
                              </a:lnTo>
                              <a:lnTo>
                                <a:pt x="2" y="60"/>
                              </a:lnTo>
                              <a:lnTo>
                                <a:pt x="5" y="62"/>
                              </a:lnTo>
                              <a:lnTo>
                                <a:pt x="5" y="62"/>
                              </a:lnTo>
                              <a:lnTo>
                                <a:pt x="7" y="62"/>
                              </a:lnTo>
                              <a:lnTo>
                                <a:pt x="11" y="62"/>
                              </a:lnTo>
                              <a:lnTo>
                                <a:pt x="13" y="62"/>
                              </a:lnTo>
                              <a:lnTo>
                                <a:pt x="13" y="62"/>
                              </a:lnTo>
                              <a:lnTo>
                                <a:pt x="15" y="62"/>
                              </a:lnTo>
                              <a:lnTo>
                                <a:pt x="18" y="60"/>
                              </a:lnTo>
                              <a:lnTo>
                                <a:pt x="18" y="56"/>
                              </a:lnTo>
                              <a:lnTo>
                                <a:pt x="20" y="56"/>
                              </a:lnTo>
                              <a:lnTo>
                                <a:pt x="20" y="54"/>
                              </a:lnTo>
                              <a:lnTo>
                                <a:pt x="20" y="16"/>
                              </a:lnTo>
                              <a:lnTo>
                                <a:pt x="20" y="10"/>
                              </a:lnTo>
                              <a:lnTo>
                                <a:pt x="20" y="7"/>
                              </a:lnTo>
                              <a:lnTo>
                                <a:pt x="18" y="5"/>
                              </a:lnTo>
                              <a:lnTo>
                                <a:pt x="18" y="5"/>
                              </a:lnTo>
                              <a:lnTo>
                                <a:pt x="15" y="2"/>
                              </a:lnTo>
                              <a:lnTo>
                                <a:pt x="13" y="2"/>
                              </a:lnTo>
                              <a:lnTo>
                                <a:pt x="13" y="2"/>
                              </a:lnTo>
                              <a:lnTo>
                                <a:pt x="11" y="0"/>
                              </a:lnTo>
                              <a:lnTo>
                                <a:pt x="7" y="2"/>
                              </a:lnTo>
                              <a:lnTo>
                                <a:pt x="5" y="2"/>
                              </a:lnTo>
                              <a:lnTo>
                                <a:pt x="5" y="2"/>
                              </a:lnTo>
                              <a:lnTo>
                                <a:pt x="2" y="5"/>
                              </a:lnTo>
                              <a:lnTo>
                                <a:pt x="2" y="5"/>
                              </a:lnTo>
                              <a:lnTo>
                                <a:pt x="0"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0" name="Line 538"/>
                        <p:cNvSpPr>
                          <a:spLocks noChangeShapeType="1"/>
                        </p:cNvSpPr>
                        <p:nvPr/>
                      </p:nvSpPr>
                      <p:spPr bwMode="auto">
                        <a:xfrm>
                          <a:off x="1948" y="27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1" name="Freeform 539"/>
                        <p:cNvSpPr>
                          <a:spLocks/>
                        </p:cNvSpPr>
                        <p:nvPr/>
                      </p:nvSpPr>
                      <p:spPr bwMode="auto">
                        <a:xfrm>
                          <a:off x="1945" y="2772"/>
                          <a:ext cx="8" cy="4"/>
                        </a:xfrm>
                        <a:custGeom>
                          <a:avLst/>
                          <a:gdLst/>
                          <a:ahLst/>
                          <a:cxnLst>
                            <a:cxn ang="0">
                              <a:pos x="11" y="0"/>
                            </a:cxn>
                            <a:cxn ang="0">
                              <a:pos x="7" y="2"/>
                            </a:cxn>
                            <a:cxn ang="0">
                              <a:pos x="5" y="2"/>
                            </a:cxn>
                            <a:cxn ang="0">
                              <a:pos x="5" y="2"/>
                            </a:cxn>
                            <a:cxn ang="0">
                              <a:pos x="2" y="5"/>
                            </a:cxn>
                            <a:cxn ang="0">
                              <a:pos x="2" y="5"/>
                            </a:cxn>
                            <a:cxn ang="0">
                              <a:pos x="0" y="7"/>
                            </a:cxn>
                            <a:cxn ang="0">
                              <a:pos x="0" y="10"/>
                            </a:cxn>
                            <a:cxn ang="0">
                              <a:pos x="0" y="10"/>
                            </a:cxn>
                            <a:cxn ang="0">
                              <a:pos x="0" y="13"/>
                            </a:cxn>
                            <a:cxn ang="0">
                              <a:pos x="0" y="16"/>
                            </a:cxn>
                            <a:cxn ang="0">
                              <a:pos x="2" y="18"/>
                            </a:cxn>
                            <a:cxn ang="0">
                              <a:pos x="2" y="18"/>
                            </a:cxn>
                            <a:cxn ang="0">
                              <a:pos x="5" y="21"/>
                            </a:cxn>
                            <a:cxn ang="0">
                              <a:pos x="5" y="21"/>
                            </a:cxn>
                            <a:cxn ang="0">
                              <a:pos x="7" y="21"/>
                            </a:cxn>
                            <a:cxn ang="0">
                              <a:pos x="18" y="21"/>
                            </a:cxn>
                            <a:cxn ang="0">
                              <a:pos x="24" y="21"/>
                            </a:cxn>
                            <a:cxn ang="0">
                              <a:pos x="26" y="21"/>
                            </a:cxn>
                            <a:cxn ang="0">
                              <a:pos x="29" y="21"/>
                            </a:cxn>
                            <a:cxn ang="0">
                              <a:pos x="29" y="18"/>
                            </a:cxn>
                            <a:cxn ang="0">
                              <a:pos x="31" y="18"/>
                            </a:cxn>
                            <a:cxn ang="0">
                              <a:pos x="31" y="16"/>
                            </a:cxn>
                            <a:cxn ang="0">
                              <a:pos x="31" y="13"/>
                            </a:cxn>
                            <a:cxn ang="0">
                              <a:pos x="31" y="10"/>
                            </a:cxn>
                            <a:cxn ang="0">
                              <a:pos x="31" y="10"/>
                            </a:cxn>
                            <a:cxn ang="0">
                              <a:pos x="31" y="7"/>
                            </a:cxn>
                            <a:cxn ang="0">
                              <a:pos x="31" y="5"/>
                            </a:cxn>
                            <a:cxn ang="0">
                              <a:pos x="29" y="5"/>
                            </a:cxn>
                            <a:cxn ang="0">
                              <a:pos x="29" y="2"/>
                            </a:cxn>
                            <a:cxn ang="0">
                              <a:pos x="26" y="2"/>
                            </a:cxn>
                            <a:cxn ang="0">
                              <a:pos x="20" y="0"/>
                            </a:cxn>
                            <a:cxn ang="0">
                              <a:pos x="11" y="0"/>
                            </a:cxn>
                          </a:cxnLst>
                          <a:rect l="0" t="0" r="r" b="b"/>
                          <a:pathLst>
                            <a:path w="31" h="21">
                              <a:moveTo>
                                <a:pt x="11" y="0"/>
                              </a:moveTo>
                              <a:lnTo>
                                <a:pt x="7" y="2"/>
                              </a:lnTo>
                              <a:lnTo>
                                <a:pt x="5" y="2"/>
                              </a:lnTo>
                              <a:lnTo>
                                <a:pt x="5" y="2"/>
                              </a:lnTo>
                              <a:lnTo>
                                <a:pt x="2" y="5"/>
                              </a:lnTo>
                              <a:lnTo>
                                <a:pt x="2" y="5"/>
                              </a:lnTo>
                              <a:lnTo>
                                <a:pt x="0" y="7"/>
                              </a:lnTo>
                              <a:lnTo>
                                <a:pt x="0" y="10"/>
                              </a:lnTo>
                              <a:lnTo>
                                <a:pt x="0" y="10"/>
                              </a:lnTo>
                              <a:lnTo>
                                <a:pt x="0" y="13"/>
                              </a:lnTo>
                              <a:lnTo>
                                <a:pt x="0" y="16"/>
                              </a:lnTo>
                              <a:lnTo>
                                <a:pt x="2" y="18"/>
                              </a:lnTo>
                              <a:lnTo>
                                <a:pt x="2" y="18"/>
                              </a:lnTo>
                              <a:lnTo>
                                <a:pt x="5" y="21"/>
                              </a:lnTo>
                              <a:lnTo>
                                <a:pt x="5" y="21"/>
                              </a:lnTo>
                              <a:lnTo>
                                <a:pt x="7" y="21"/>
                              </a:lnTo>
                              <a:lnTo>
                                <a:pt x="18" y="21"/>
                              </a:lnTo>
                              <a:lnTo>
                                <a:pt x="24" y="21"/>
                              </a:lnTo>
                              <a:lnTo>
                                <a:pt x="26" y="21"/>
                              </a:lnTo>
                              <a:lnTo>
                                <a:pt x="29" y="21"/>
                              </a:lnTo>
                              <a:lnTo>
                                <a:pt x="29" y="18"/>
                              </a:lnTo>
                              <a:lnTo>
                                <a:pt x="31" y="18"/>
                              </a:lnTo>
                              <a:lnTo>
                                <a:pt x="31" y="16"/>
                              </a:lnTo>
                              <a:lnTo>
                                <a:pt x="31" y="13"/>
                              </a:lnTo>
                              <a:lnTo>
                                <a:pt x="31" y="10"/>
                              </a:lnTo>
                              <a:lnTo>
                                <a:pt x="31" y="10"/>
                              </a:lnTo>
                              <a:lnTo>
                                <a:pt x="31" y="7"/>
                              </a:lnTo>
                              <a:lnTo>
                                <a:pt x="31" y="5"/>
                              </a:lnTo>
                              <a:lnTo>
                                <a:pt x="29" y="5"/>
                              </a:lnTo>
                              <a:lnTo>
                                <a:pt x="29" y="2"/>
                              </a:lnTo>
                              <a:lnTo>
                                <a:pt x="26" y="2"/>
                              </a:lnTo>
                              <a:lnTo>
                                <a:pt x="2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2" name="Line 540"/>
                        <p:cNvSpPr>
                          <a:spLocks noChangeShapeType="1"/>
                        </p:cNvSpPr>
                        <p:nvPr/>
                      </p:nvSpPr>
                      <p:spPr bwMode="auto">
                        <a:xfrm>
                          <a:off x="1948" y="277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3" name="Freeform 541"/>
                        <p:cNvSpPr>
                          <a:spLocks/>
                        </p:cNvSpPr>
                        <p:nvPr/>
                      </p:nvSpPr>
                      <p:spPr bwMode="auto">
                        <a:xfrm>
                          <a:off x="1948" y="2768"/>
                          <a:ext cx="5" cy="8"/>
                        </a:xfrm>
                        <a:custGeom>
                          <a:avLst/>
                          <a:gdLst/>
                          <a:ahLst/>
                          <a:cxnLst>
                            <a:cxn ang="0">
                              <a:pos x="0" y="29"/>
                            </a:cxn>
                            <a:cxn ang="0">
                              <a:pos x="0" y="32"/>
                            </a:cxn>
                            <a:cxn ang="0">
                              <a:pos x="2" y="35"/>
                            </a:cxn>
                            <a:cxn ang="0">
                              <a:pos x="2" y="37"/>
                            </a:cxn>
                            <a:cxn ang="0">
                              <a:pos x="4" y="37"/>
                            </a:cxn>
                            <a:cxn ang="0">
                              <a:pos x="4" y="40"/>
                            </a:cxn>
                            <a:cxn ang="0">
                              <a:pos x="7" y="40"/>
                            </a:cxn>
                            <a:cxn ang="0">
                              <a:pos x="9" y="40"/>
                            </a:cxn>
                            <a:cxn ang="0">
                              <a:pos x="9" y="40"/>
                            </a:cxn>
                            <a:cxn ang="0">
                              <a:pos x="13" y="40"/>
                            </a:cxn>
                            <a:cxn ang="0">
                              <a:pos x="15" y="40"/>
                            </a:cxn>
                            <a:cxn ang="0">
                              <a:pos x="18" y="40"/>
                            </a:cxn>
                            <a:cxn ang="0">
                              <a:pos x="18" y="37"/>
                            </a:cxn>
                            <a:cxn ang="0">
                              <a:pos x="20" y="37"/>
                            </a:cxn>
                            <a:cxn ang="0">
                              <a:pos x="20" y="35"/>
                            </a:cxn>
                            <a:cxn ang="0">
                              <a:pos x="20" y="32"/>
                            </a:cxn>
                            <a:cxn ang="0">
                              <a:pos x="20" y="13"/>
                            </a:cxn>
                            <a:cxn ang="0">
                              <a:pos x="20" y="8"/>
                            </a:cxn>
                            <a:cxn ang="0">
                              <a:pos x="20" y="8"/>
                            </a:cxn>
                            <a:cxn ang="0">
                              <a:pos x="20" y="5"/>
                            </a:cxn>
                            <a:cxn ang="0">
                              <a:pos x="18" y="2"/>
                            </a:cxn>
                            <a:cxn ang="0">
                              <a:pos x="18" y="2"/>
                            </a:cxn>
                            <a:cxn ang="0">
                              <a:pos x="15" y="0"/>
                            </a:cxn>
                            <a:cxn ang="0">
                              <a:pos x="13" y="0"/>
                            </a:cxn>
                            <a:cxn ang="0">
                              <a:pos x="9" y="0"/>
                            </a:cxn>
                            <a:cxn ang="0">
                              <a:pos x="9" y="0"/>
                            </a:cxn>
                            <a:cxn ang="0">
                              <a:pos x="7" y="0"/>
                            </a:cxn>
                            <a:cxn ang="0">
                              <a:pos x="4" y="2"/>
                            </a:cxn>
                            <a:cxn ang="0">
                              <a:pos x="4" y="2"/>
                            </a:cxn>
                            <a:cxn ang="0">
                              <a:pos x="2" y="5"/>
                            </a:cxn>
                            <a:cxn ang="0">
                              <a:pos x="2" y="8"/>
                            </a:cxn>
                            <a:cxn ang="0">
                              <a:pos x="0" y="10"/>
                            </a:cxn>
                            <a:cxn ang="0">
                              <a:pos x="0" y="29"/>
                            </a:cxn>
                          </a:cxnLst>
                          <a:rect l="0" t="0" r="r" b="b"/>
                          <a:pathLst>
                            <a:path w="20" h="40">
                              <a:moveTo>
                                <a:pt x="0" y="29"/>
                              </a:moveTo>
                              <a:lnTo>
                                <a:pt x="0" y="32"/>
                              </a:lnTo>
                              <a:lnTo>
                                <a:pt x="2" y="35"/>
                              </a:lnTo>
                              <a:lnTo>
                                <a:pt x="2" y="37"/>
                              </a:lnTo>
                              <a:lnTo>
                                <a:pt x="4" y="37"/>
                              </a:lnTo>
                              <a:lnTo>
                                <a:pt x="4" y="40"/>
                              </a:lnTo>
                              <a:lnTo>
                                <a:pt x="7" y="40"/>
                              </a:lnTo>
                              <a:lnTo>
                                <a:pt x="9" y="40"/>
                              </a:lnTo>
                              <a:lnTo>
                                <a:pt x="9" y="40"/>
                              </a:lnTo>
                              <a:lnTo>
                                <a:pt x="13" y="40"/>
                              </a:lnTo>
                              <a:lnTo>
                                <a:pt x="15" y="40"/>
                              </a:lnTo>
                              <a:lnTo>
                                <a:pt x="18" y="40"/>
                              </a:lnTo>
                              <a:lnTo>
                                <a:pt x="18" y="37"/>
                              </a:lnTo>
                              <a:lnTo>
                                <a:pt x="20" y="37"/>
                              </a:lnTo>
                              <a:lnTo>
                                <a:pt x="20" y="35"/>
                              </a:lnTo>
                              <a:lnTo>
                                <a:pt x="20" y="32"/>
                              </a:lnTo>
                              <a:lnTo>
                                <a:pt x="20" y="13"/>
                              </a:lnTo>
                              <a:lnTo>
                                <a:pt x="20" y="8"/>
                              </a:lnTo>
                              <a:lnTo>
                                <a:pt x="20" y="8"/>
                              </a:lnTo>
                              <a:lnTo>
                                <a:pt x="20" y="5"/>
                              </a:lnTo>
                              <a:lnTo>
                                <a:pt x="18" y="2"/>
                              </a:lnTo>
                              <a:lnTo>
                                <a:pt x="18" y="2"/>
                              </a:lnTo>
                              <a:lnTo>
                                <a:pt x="15" y="0"/>
                              </a:lnTo>
                              <a:lnTo>
                                <a:pt x="13" y="0"/>
                              </a:lnTo>
                              <a:lnTo>
                                <a:pt x="9" y="0"/>
                              </a:lnTo>
                              <a:lnTo>
                                <a:pt x="9" y="0"/>
                              </a:lnTo>
                              <a:lnTo>
                                <a:pt x="7" y="0"/>
                              </a:lnTo>
                              <a:lnTo>
                                <a:pt x="4" y="2"/>
                              </a:lnTo>
                              <a:lnTo>
                                <a:pt x="4" y="2"/>
                              </a:lnTo>
                              <a:lnTo>
                                <a:pt x="2" y="5"/>
                              </a:lnTo>
                              <a:lnTo>
                                <a:pt x="2" y="8"/>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4" name="Line 542"/>
                        <p:cNvSpPr>
                          <a:spLocks noChangeShapeType="1"/>
                        </p:cNvSpPr>
                        <p:nvPr/>
                      </p:nvSpPr>
                      <p:spPr bwMode="auto">
                        <a:xfrm>
                          <a:off x="1950" y="276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5" name="Freeform 543"/>
                        <p:cNvSpPr>
                          <a:spLocks/>
                        </p:cNvSpPr>
                        <p:nvPr/>
                      </p:nvSpPr>
                      <p:spPr bwMode="auto">
                        <a:xfrm>
                          <a:off x="1948" y="2768"/>
                          <a:ext cx="18" cy="5"/>
                        </a:xfrm>
                        <a:custGeom>
                          <a:avLst/>
                          <a:gdLst/>
                          <a:ahLst/>
                          <a:cxnLst>
                            <a:cxn ang="0">
                              <a:pos x="9" y="0"/>
                            </a:cxn>
                            <a:cxn ang="0">
                              <a:pos x="9" y="0"/>
                            </a:cxn>
                            <a:cxn ang="0">
                              <a:pos x="7" y="0"/>
                            </a:cxn>
                            <a:cxn ang="0">
                              <a:pos x="4" y="2"/>
                            </a:cxn>
                            <a:cxn ang="0">
                              <a:pos x="4" y="2"/>
                            </a:cxn>
                            <a:cxn ang="0">
                              <a:pos x="2" y="5"/>
                            </a:cxn>
                            <a:cxn ang="0">
                              <a:pos x="2" y="8"/>
                            </a:cxn>
                            <a:cxn ang="0">
                              <a:pos x="0" y="8"/>
                            </a:cxn>
                            <a:cxn ang="0">
                              <a:pos x="0" y="10"/>
                            </a:cxn>
                            <a:cxn ang="0">
                              <a:pos x="0" y="13"/>
                            </a:cxn>
                            <a:cxn ang="0">
                              <a:pos x="2" y="15"/>
                            </a:cxn>
                            <a:cxn ang="0">
                              <a:pos x="2" y="15"/>
                            </a:cxn>
                            <a:cxn ang="0">
                              <a:pos x="4" y="19"/>
                            </a:cxn>
                            <a:cxn ang="0">
                              <a:pos x="4" y="19"/>
                            </a:cxn>
                            <a:cxn ang="0">
                              <a:pos x="7" y="21"/>
                            </a:cxn>
                            <a:cxn ang="0">
                              <a:pos x="9" y="21"/>
                            </a:cxn>
                            <a:cxn ang="0">
                              <a:pos x="45" y="21"/>
                            </a:cxn>
                            <a:cxn ang="0">
                              <a:pos x="51" y="21"/>
                            </a:cxn>
                            <a:cxn ang="0">
                              <a:pos x="51" y="21"/>
                            </a:cxn>
                            <a:cxn ang="0">
                              <a:pos x="53" y="19"/>
                            </a:cxn>
                            <a:cxn ang="0">
                              <a:pos x="56" y="19"/>
                            </a:cxn>
                            <a:cxn ang="0">
                              <a:pos x="56" y="15"/>
                            </a:cxn>
                            <a:cxn ang="0">
                              <a:pos x="58" y="15"/>
                            </a:cxn>
                            <a:cxn ang="0">
                              <a:pos x="58" y="13"/>
                            </a:cxn>
                            <a:cxn ang="0">
                              <a:pos x="58" y="10"/>
                            </a:cxn>
                            <a:cxn ang="0">
                              <a:pos x="58" y="8"/>
                            </a:cxn>
                            <a:cxn ang="0">
                              <a:pos x="58" y="8"/>
                            </a:cxn>
                            <a:cxn ang="0">
                              <a:pos x="56" y="5"/>
                            </a:cxn>
                            <a:cxn ang="0">
                              <a:pos x="56" y="2"/>
                            </a:cxn>
                            <a:cxn ang="0">
                              <a:pos x="53" y="2"/>
                            </a:cxn>
                            <a:cxn ang="0">
                              <a:pos x="51" y="0"/>
                            </a:cxn>
                            <a:cxn ang="0">
                              <a:pos x="45" y="0"/>
                            </a:cxn>
                            <a:cxn ang="0">
                              <a:pos x="9" y="0"/>
                            </a:cxn>
                          </a:cxnLst>
                          <a:rect l="0" t="0" r="r" b="b"/>
                          <a:pathLst>
                            <a:path w="58" h="21">
                              <a:moveTo>
                                <a:pt x="9" y="0"/>
                              </a:moveTo>
                              <a:lnTo>
                                <a:pt x="9" y="0"/>
                              </a:lnTo>
                              <a:lnTo>
                                <a:pt x="7" y="0"/>
                              </a:lnTo>
                              <a:lnTo>
                                <a:pt x="4" y="2"/>
                              </a:lnTo>
                              <a:lnTo>
                                <a:pt x="4" y="2"/>
                              </a:lnTo>
                              <a:lnTo>
                                <a:pt x="2" y="5"/>
                              </a:lnTo>
                              <a:lnTo>
                                <a:pt x="2" y="8"/>
                              </a:lnTo>
                              <a:lnTo>
                                <a:pt x="0" y="8"/>
                              </a:lnTo>
                              <a:lnTo>
                                <a:pt x="0" y="10"/>
                              </a:lnTo>
                              <a:lnTo>
                                <a:pt x="0" y="13"/>
                              </a:lnTo>
                              <a:lnTo>
                                <a:pt x="2" y="15"/>
                              </a:lnTo>
                              <a:lnTo>
                                <a:pt x="2" y="15"/>
                              </a:lnTo>
                              <a:lnTo>
                                <a:pt x="4" y="19"/>
                              </a:lnTo>
                              <a:lnTo>
                                <a:pt x="4" y="19"/>
                              </a:lnTo>
                              <a:lnTo>
                                <a:pt x="7" y="21"/>
                              </a:lnTo>
                              <a:lnTo>
                                <a:pt x="9" y="21"/>
                              </a:lnTo>
                              <a:lnTo>
                                <a:pt x="45" y="21"/>
                              </a:lnTo>
                              <a:lnTo>
                                <a:pt x="51" y="21"/>
                              </a:lnTo>
                              <a:lnTo>
                                <a:pt x="51" y="21"/>
                              </a:lnTo>
                              <a:lnTo>
                                <a:pt x="53" y="19"/>
                              </a:lnTo>
                              <a:lnTo>
                                <a:pt x="56" y="19"/>
                              </a:lnTo>
                              <a:lnTo>
                                <a:pt x="56" y="15"/>
                              </a:lnTo>
                              <a:lnTo>
                                <a:pt x="58" y="15"/>
                              </a:lnTo>
                              <a:lnTo>
                                <a:pt x="58" y="13"/>
                              </a:lnTo>
                              <a:lnTo>
                                <a:pt x="58" y="10"/>
                              </a:lnTo>
                              <a:lnTo>
                                <a:pt x="58" y="8"/>
                              </a:lnTo>
                              <a:lnTo>
                                <a:pt x="58" y="8"/>
                              </a:lnTo>
                              <a:lnTo>
                                <a:pt x="56" y="5"/>
                              </a:lnTo>
                              <a:lnTo>
                                <a:pt x="56" y="2"/>
                              </a:lnTo>
                              <a:lnTo>
                                <a:pt x="53" y="2"/>
                              </a:lnTo>
                              <a:lnTo>
                                <a:pt x="51" y="0"/>
                              </a:lnTo>
                              <a:lnTo>
                                <a:pt x="45" y="0"/>
                              </a:lnTo>
                              <a:lnTo>
                                <a:pt x="9"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6" name="Line 544"/>
                        <p:cNvSpPr>
                          <a:spLocks noChangeShapeType="1"/>
                        </p:cNvSpPr>
                        <p:nvPr/>
                      </p:nvSpPr>
                      <p:spPr bwMode="auto">
                        <a:xfrm>
                          <a:off x="1957" y="277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7" name="Freeform 545"/>
                        <p:cNvSpPr>
                          <a:spLocks/>
                        </p:cNvSpPr>
                        <p:nvPr/>
                      </p:nvSpPr>
                      <p:spPr bwMode="auto">
                        <a:xfrm>
                          <a:off x="1957" y="2763"/>
                          <a:ext cx="6" cy="10"/>
                        </a:xfrm>
                        <a:custGeom>
                          <a:avLst/>
                          <a:gdLst/>
                          <a:ahLst/>
                          <a:cxnLst>
                            <a:cxn ang="0">
                              <a:pos x="0" y="30"/>
                            </a:cxn>
                            <a:cxn ang="0">
                              <a:pos x="0" y="33"/>
                            </a:cxn>
                            <a:cxn ang="0">
                              <a:pos x="0" y="35"/>
                            </a:cxn>
                            <a:cxn ang="0">
                              <a:pos x="3" y="35"/>
                            </a:cxn>
                            <a:cxn ang="0">
                              <a:pos x="3" y="39"/>
                            </a:cxn>
                            <a:cxn ang="0">
                              <a:pos x="5" y="39"/>
                            </a:cxn>
                            <a:cxn ang="0">
                              <a:pos x="5" y="41"/>
                            </a:cxn>
                            <a:cxn ang="0">
                              <a:pos x="8" y="41"/>
                            </a:cxn>
                            <a:cxn ang="0">
                              <a:pos x="11" y="41"/>
                            </a:cxn>
                            <a:cxn ang="0">
                              <a:pos x="14" y="41"/>
                            </a:cxn>
                            <a:cxn ang="0">
                              <a:pos x="14" y="41"/>
                            </a:cxn>
                            <a:cxn ang="0">
                              <a:pos x="16" y="39"/>
                            </a:cxn>
                            <a:cxn ang="0">
                              <a:pos x="19" y="39"/>
                            </a:cxn>
                            <a:cxn ang="0">
                              <a:pos x="19" y="35"/>
                            </a:cxn>
                            <a:cxn ang="0">
                              <a:pos x="21" y="35"/>
                            </a:cxn>
                            <a:cxn ang="0">
                              <a:pos x="21" y="33"/>
                            </a:cxn>
                            <a:cxn ang="0">
                              <a:pos x="21" y="15"/>
                            </a:cxn>
                            <a:cxn ang="0">
                              <a:pos x="21" y="9"/>
                            </a:cxn>
                            <a:cxn ang="0">
                              <a:pos x="21" y="6"/>
                            </a:cxn>
                            <a:cxn ang="0">
                              <a:pos x="19" y="4"/>
                            </a:cxn>
                            <a:cxn ang="0">
                              <a:pos x="19" y="4"/>
                            </a:cxn>
                            <a:cxn ang="0">
                              <a:pos x="16" y="0"/>
                            </a:cxn>
                            <a:cxn ang="0">
                              <a:pos x="14" y="0"/>
                            </a:cxn>
                            <a:cxn ang="0">
                              <a:pos x="14" y="0"/>
                            </a:cxn>
                            <a:cxn ang="0">
                              <a:pos x="11" y="0"/>
                            </a:cxn>
                            <a:cxn ang="0">
                              <a:pos x="8" y="0"/>
                            </a:cxn>
                            <a:cxn ang="0">
                              <a:pos x="5" y="0"/>
                            </a:cxn>
                            <a:cxn ang="0">
                              <a:pos x="5" y="0"/>
                            </a:cxn>
                            <a:cxn ang="0">
                              <a:pos x="3" y="4"/>
                            </a:cxn>
                            <a:cxn ang="0">
                              <a:pos x="3" y="4"/>
                            </a:cxn>
                            <a:cxn ang="0">
                              <a:pos x="0" y="6"/>
                            </a:cxn>
                            <a:cxn ang="0">
                              <a:pos x="0" y="11"/>
                            </a:cxn>
                            <a:cxn ang="0">
                              <a:pos x="0" y="30"/>
                            </a:cxn>
                          </a:cxnLst>
                          <a:rect l="0" t="0" r="r" b="b"/>
                          <a:pathLst>
                            <a:path w="21" h="41">
                              <a:moveTo>
                                <a:pt x="0" y="30"/>
                              </a:moveTo>
                              <a:lnTo>
                                <a:pt x="0" y="33"/>
                              </a:lnTo>
                              <a:lnTo>
                                <a:pt x="0" y="35"/>
                              </a:lnTo>
                              <a:lnTo>
                                <a:pt x="3" y="35"/>
                              </a:lnTo>
                              <a:lnTo>
                                <a:pt x="3" y="39"/>
                              </a:lnTo>
                              <a:lnTo>
                                <a:pt x="5" y="39"/>
                              </a:lnTo>
                              <a:lnTo>
                                <a:pt x="5" y="41"/>
                              </a:lnTo>
                              <a:lnTo>
                                <a:pt x="8" y="41"/>
                              </a:lnTo>
                              <a:lnTo>
                                <a:pt x="11" y="41"/>
                              </a:lnTo>
                              <a:lnTo>
                                <a:pt x="14" y="41"/>
                              </a:lnTo>
                              <a:lnTo>
                                <a:pt x="14" y="41"/>
                              </a:lnTo>
                              <a:lnTo>
                                <a:pt x="16" y="39"/>
                              </a:lnTo>
                              <a:lnTo>
                                <a:pt x="19" y="39"/>
                              </a:lnTo>
                              <a:lnTo>
                                <a:pt x="19" y="35"/>
                              </a:lnTo>
                              <a:lnTo>
                                <a:pt x="21" y="35"/>
                              </a:lnTo>
                              <a:lnTo>
                                <a:pt x="21" y="33"/>
                              </a:lnTo>
                              <a:lnTo>
                                <a:pt x="21" y="15"/>
                              </a:lnTo>
                              <a:lnTo>
                                <a:pt x="21" y="9"/>
                              </a:lnTo>
                              <a:lnTo>
                                <a:pt x="21" y="6"/>
                              </a:lnTo>
                              <a:lnTo>
                                <a:pt x="19" y="4"/>
                              </a:lnTo>
                              <a:lnTo>
                                <a:pt x="19" y="4"/>
                              </a:lnTo>
                              <a:lnTo>
                                <a:pt x="16" y="0"/>
                              </a:lnTo>
                              <a:lnTo>
                                <a:pt x="14" y="0"/>
                              </a:lnTo>
                              <a:lnTo>
                                <a:pt x="14" y="0"/>
                              </a:lnTo>
                              <a:lnTo>
                                <a:pt x="11" y="0"/>
                              </a:lnTo>
                              <a:lnTo>
                                <a:pt x="8" y="0"/>
                              </a:lnTo>
                              <a:lnTo>
                                <a:pt x="5" y="0"/>
                              </a:lnTo>
                              <a:lnTo>
                                <a:pt x="5" y="0"/>
                              </a:lnTo>
                              <a:lnTo>
                                <a:pt x="3" y="4"/>
                              </a:lnTo>
                              <a:lnTo>
                                <a:pt x="3" y="4"/>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8" name="Line 546"/>
                        <p:cNvSpPr>
                          <a:spLocks noChangeShapeType="1"/>
                        </p:cNvSpPr>
                        <p:nvPr/>
                      </p:nvSpPr>
                      <p:spPr bwMode="auto">
                        <a:xfrm>
                          <a:off x="1960" y="276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39" name="Freeform 547"/>
                        <p:cNvSpPr>
                          <a:spLocks/>
                        </p:cNvSpPr>
                        <p:nvPr/>
                      </p:nvSpPr>
                      <p:spPr bwMode="auto">
                        <a:xfrm>
                          <a:off x="1957" y="2763"/>
                          <a:ext cx="14" cy="5"/>
                        </a:xfrm>
                        <a:custGeom>
                          <a:avLst/>
                          <a:gdLst/>
                          <a:ahLst/>
                          <a:cxnLst>
                            <a:cxn ang="0">
                              <a:pos x="11" y="0"/>
                            </a:cxn>
                            <a:cxn ang="0">
                              <a:pos x="8" y="0"/>
                            </a:cxn>
                            <a:cxn ang="0">
                              <a:pos x="5" y="0"/>
                            </a:cxn>
                            <a:cxn ang="0">
                              <a:pos x="5" y="0"/>
                            </a:cxn>
                            <a:cxn ang="0">
                              <a:pos x="3" y="4"/>
                            </a:cxn>
                            <a:cxn ang="0">
                              <a:pos x="3" y="4"/>
                            </a:cxn>
                            <a:cxn ang="0">
                              <a:pos x="0" y="6"/>
                            </a:cxn>
                            <a:cxn ang="0">
                              <a:pos x="0" y="9"/>
                            </a:cxn>
                            <a:cxn ang="0">
                              <a:pos x="0" y="11"/>
                            </a:cxn>
                            <a:cxn ang="0">
                              <a:pos x="0" y="11"/>
                            </a:cxn>
                            <a:cxn ang="0">
                              <a:pos x="0" y="15"/>
                            </a:cxn>
                            <a:cxn ang="0">
                              <a:pos x="3" y="17"/>
                            </a:cxn>
                            <a:cxn ang="0">
                              <a:pos x="3" y="17"/>
                            </a:cxn>
                            <a:cxn ang="0">
                              <a:pos x="5" y="20"/>
                            </a:cxn>
                            <a:cxn ang="0">
                              <a:pos x="5" y="20"/>
                            </a:cxn>
                            <a:cxn ang="0">
                              <a:pos x="8" y="22"/>
                            </a:cxn>
                            <a:cxn ang="0">
                              <a:pos x="43" y="22"/>
                            </a:cxn>
                            <a:cxn ang="0">
                              <a:pos x="49" y="22"/>
                            </a:cxn>
                            <a:cxn ang="0">
                              <a:pos x="51" y="20"/>
                            </a:cxn>
                            <a:cxn ang="0">
                              <a:pos x="54" y="20"/>
                            </a:cxn>
                            <a:cxn ang="0">
                              <a:pos x="54" y="17"/>
                            </a:cxn>
                            <a:cxn ang="0">
                              <a:pos x="56" y="17"/>
                            </a:cxn>
                            <a:cxn ang="0">
                              <a:pos x="56" y="15"/>
                            </a:cxn>
                            <a:cxn ang="0">
                              <a:pos x="56" y="11"/>
                            </a:cxn>
                            <a:cxn ang="0">
                              <a:pos x="56" y="11"/>
                            </a:cxn>
                            <a:cxn ang="0">
                              <a:pos x="56" y="9"/>
                            </a:cxn>
                            <a:cxn ang="0">
                              <a:pos x="56" y="6"/>
                            </a:cxn>
                            <a:cxn ang="0">
                              <a:pos x="56" y="4"/>
                            </a:cxn>
                            <a:cxn ang="0">
                              <a:pos x="54" y="4"/>
                            </a:cxn>
                            <a:cxn ang="0">
                              <a:pos x="54" y="0"/>
                            </a:cxn>
                            <a:cxn ang="0">
                              <a:pos x="51" y="0"/>
                            </a:cxn>
                            <a:cxn ang="0">
                              <a:pos x="45" y="0"/>
                            </a:cxn>
                            <a:cxn ang="0">
                              <a:pos x="11" y="0"/>
                            </a:cxn>
                          </a:cxnLst>
                          <a:rect l="0" t="0" r="r" b="b"/>
                          <a:pathLst>
                            <a:path w="56" h="22">
                              <a:moveTo>
                                <a:pt x="11" y="0"/>
                              </a:moveTo>
                              <a:lnTo>
                                <a:pt x="8" y="0"/>
                              </a:lnTo>
                              <a:lnTo>
                                <a:pt x="5" y="0"/>
                              </a:lnTo>
                              <a:lnTo>
                                <a:pt x="5" y="0"/>
                              </a:lnTo>
                              <a:lnTo>
                                <a:pt x="3" y="4"/>
                              </a:lnTo>
                              <a:lnTo>
                                <a:pt x="3" y="4"/>
                              </a:lnTo>
                              <a:lnTo>
                                <a:pt x="0" y="6"/>
                              </a:lnTo>
                              <a:lnTo>
                                <a:pt x="0" y="9"/>
                              </a:lnTo>
                              <a:lnTo>
                                <a:pt x="0" y="11"/>
                              </a:lnTo>
                              <a:lnTo>
                                <a:pt x="0" y="11"/>
                              </a:lnTo>
                              <a:lnTo>
                                <a:pt x="0" y="15"/>
                              </a:lnTo>
                              <a:lnTo>
                                <a:pt x="3" y="17"/>
                              </a:lnTo>
                              <a:lnTo>
                                <a:pt x="3" y="17"/>
                              </a:lnTo>
                              <a:lnTo>
                                <a:pt x="5" y="20"/>
                              </a:lnTo>
                              <a:lnTo>
                                <a:pt x="5" y="20"/>
                              </a:lnTo>
                              <a:lnTo>
                                <a:pt x="8" y="22"/>
                              </a:lnTo>
                              <a:lnTo>
                                <a:pt x="43" y="22"/>
                              </a:lnTo>
                              <a:lnTo>
                                <a:pt x="49" y="22"/>
                              </a:lnTo>
                              <a:lnTo>
                                <a:pt x="51" y="20"/>
                              </a:lnTo>
                              <a:lnTo>
                                <a:pt x="54" y="20"/>
                              </a:lnTo>
                              <a:lnTo>
                                <a:pt x="54" y="17"/>
                              </a:lnTo>
                              <a:lnTo>
                                <a:pt x="56" y="17"/>
                              </a:lnTo>
                              <a:lnTo>
                                <a:pt x="56" y="15"/>
                              </a:lnTo>
                              <a:lnTo>
                                <a:pt x="56" y="11"/>
                              </a:lnTo>
                              <a:lnTo>
                                <a:pt x="56" y="11"/>
                              </a:lnTo>
                              <a:lnTo>
                                <a:pt x="56" y="9"/>
                              </a:lnTo>
                              <a:lnTo>
                                <a:pt x="56" y="6"/>
                              </a:lnTo>
                              <a:lnTo>
                                <a:pt x="56" y="4"/>
                              </a:lnTo>
                              <a:lnTo>
                                <a:pt x="54" y="4"/>
                              </a:lnTo>
                              <a:lnTo>
                                <a:pt x="54" y="0"/>
                              </a:lnTo>
                              <a:lnTo>
                                <a:pt x="51" y="0"/>
                              </a:lnTo>
                              <a:lnTo>
                                <a:pt x="4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0" name="Line 548"/>
                        <p:cNvSpPr>
                          <a:spLocks noChangeShapeType="1"/>
                        </p:cNvSpPr>
                        <p:nvPr/>
                      </p:nvSpPr>
                      <p:spPr bwMode="auto">
                        <a:xfrm>
                          <a:off x="1965" y="276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1" name="Freeform 549"/>
                        <p:cNvSpPr>
                          <a:spLocks/>
                        </p:cNvSpPr>
                        <p:nvPr/>
                      </p:nvSpPr>
                      <p:spPr bwMode="auto">
                        <a:xfrm>
                          <a:off x="1965" y="2757"/>
                          <a:ext cx="0" cy="11"/>
                        </a:xfrm>
                        <a:custGeom>
                          <a:avLst/>
                          <a:gdLst/>
                          <a:ahLst/>
                          <a:cxnLst>
                            <a:cxn ang="0">
                              <a:pos x="0" y="32"/>
                            </a:cxn>
                            <a:cxn ang="0">
                              <a:pos x="2" y="32"/>
                            </a:cxn>
                            <a:cxn ang="0">
                              <a:pos x="2" y="36"/>
                            </a:cxn>
                            <a:cxn ang="0">
                              <a:pos x="2" y="38"/>
                            </a:cxn>
                            <a:cxn ang="0">
                              <a:pos x="5" y="38"/>
                            </a:cxn>
                            <a:cxn ang="0">
                              <a:pos x="5" y="41"/>
                            </a:cxn>
                            <a:cxn ang="0">
                              <a:pos x="7" y="41"/>
                            </a:cxn>
                            <a:cxn ang="0">
                              <a:pos x="9" y="43"/>
                            </a:cxn>
                            <a:cxn ang="0">
                              <a:pos x="9" y="43"/>
                            </a:cxn>
                            <a:cxn ang="0">
                              <a:pos x="13" y="43"/>
                            </a:cxn>
                            <a:cxn ang="0">
                              <a:pos x="15" y="41"/>
                            </a:cxn>
                            <a:cxn ang="0">
                              <a:pos x="18" y="41"/>
                            </a:cxn>
                            <a:cxn ang="0">
                              <a:pos x="18" y="38"/>
                            </a:cxn>
                            <a:cxn ang="0">
                              <a:pos x="20" y="38"/>
                            </a:cxn>
                            <a:cxn ang="0">
                              <a:pos x="20" y="36"/>
                            </a:cxn>
                            <a:cxn ang="0">
                              <a:pos x="20" y="32"/>
                            </a:cxn>
                            <a:cxn ang="0">
                              <a:pos x="20" y="14"/>
                            </a:cxn>
                            <a:cxn ang="0">
                              <a:pos x="20" y="8"/>
                            </a:cxn>
                            <a:cxn ang="0">
                              <a:pos x="20" y="8"/>
                            </a:cxn>
                            <a:cxn ang="0">
                              <a:pos x="20" y="5"/>
                            </a:cxn>
                            <a:cxn ang="0">
                              <a:pos x="18" y="3"/>
                            </a:cxn>
                            <a:cxn ang="0">
                              <a:pos x="18" y="3"/>
                            </a:cxn>
                            <a:cxn ang="0">
                              <a:pos x="15" y="3"/>
                            </a:cxn>
                            <a:cxn ang="0">
                              <a:pos x="13" y="0"/>
                            </a:cxn>
                            <a:cxn ang="0">
                              <a:pos x="9" y="0"/>
                            </a:cxn>
                            <a:cxn ang="0">
                              <a:pos x="9" y="0"/>
                            </a:cxn>
                            <a:cxn ang="0">
                              <a:pos x="7" y="3"/>
                            </a:cxn>
                            <a:cxn ang="0">
                              <a:pos x="5" y="3"/>
                            </a:cxn>
                            <a:cxn ang="0">
                              <a:pos x="5" y="3"/>
                            </a:cxn>
                            <a:cxn ang="0">
                              <a:pos x="2" y="5"/>
                            </a:cxn>
                            <a:cxn ang="0">
                              <a:pos x="2" y="8"/>
                            </a:cxn>
                            <a:cxn ang="0">
                              <a:pos x="0" y="14"/>
                            </a:cxn>
                            <a:cxn ang="0">
                              <a:pos x="0" y="32"/>
                            </a:cxn>
                          </a:cxnLst>
                          <a:rect l="0" t="0" r="r" b="b"/>
                          <a:pathLst>
                            <a:path w="20" h="43">
                              <a:moveTo>
                                <a:pt x="0" y="32"/>
                              </a:moveTo>
                              <a:lnTo>
                                <a:pt x="2" y="32"/>
                              </a:lnTo>
                              <a:lnTo>
                                <a:pt x="2" y="36"/>
                              </a:lnTo>
                              <a:lnTo>
                                <a:pt x="2" y="38"/>
                              </a:lnTo>
                              <a:lnTo>
                                <a:pt x="5" y="38"/>
                              </a:lnTo>
                              <a:lnTo>
                                <a:pt x="5" y="41"/>
                              </a:lnTo>
                              <a:lnTo>
                                <a:pt x="7" y="41"/>
                              </a:lnTo>
                              <a:lnTo>
                                <a:pt x="9" y="43"/>
                              </a:lnTo>
                              <a:lnTo>
                                <a:pt x="9" y="43"/>
                              </a:lnTo>
                              <a:lnTo>
                                <a:pt x="13" y="43"/>
                              </a:lnTo>
                              <a:lnTo>
                                <a:pt x="15" y="41"/>
                              </a:lnTo>
                              <a:lnTo>
                                <a:pt x="18" y="41"/>
                              </a:lnTo>
                              <a:lnTo>
                                <a:pt x="18" y="38"/>
                              </a:lnTo>
                              <a:lnTo>
                                <a:pt x="20" y="38"/>
                              </a:lnTo>
                              <a:lnTo>
                                <a:pt x="20" y="36"/>
                              </a:lnTo>
                              <a:lnTo>
                                <a:pt x="20" y="32"/>
                              </a:lnTo>
                              <a:lnTo>
                                <a:pt x="20" y="14"/>
                              </a:lnTo>
                              <a:lnTo>
                                <a:pt x="20" y="8"/>
                              </a:lnTo>
                              <a:lnTo>
                                <a:pt x="20" y="8"/>
                              </a:lnTo>
                              <a:lnTo>
                                <a:pt x="20" y="5"/>
                              </a:lnTo>
                              <a:lnTo>
                                <a:pt x="18" y="3"/>
                              </a:lnTo>
                              <a:lnTo>
                                <a:pt x="18" y="3"/>
                              </a:lnTo>
                              <a:lnTo>
                                <a:pt x="15" y="3"/>
                              </a:lnTo>
                              <a:lnTo>
                                <a:pt x="13" y="0"/>
                              </a:lnTo>
                              <a:lnTo>
                                <a:pt x="9" y="0"/>
                              </a:lnTo>
                              <a:lnTo>
                                <a:pt x="9" y="0"/>
                              </a:lnTo>
                              <a:lnTo>
                                <a:pt x="7" y="3"/>
                              </a:lnTo>
                              <a:lnTo>
                                <a:pt x="5" y="3"/>
                              </a:lnTo>
                              <a:lnTo>
                                <a:pt x="5" y="3"/>
                              </a:lnTo>
                              <a:lnTo>
                                <a:pt x="2" y="5"/>
                              </a:lnTo>
                              <a:lnTo>
                                <a:pt x="2"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2" name="Line 550"/>
                        <p:cNvSpPr>
                          <a:spLocks noChangeShapeType="1"/>
                        </p:cNvSpPr>
                        <p:nvPr/>
                      </p:nvSpPr>
                      <p:spPr bwMode="auto">
                        <a:xfrm>
                          <a:off x="1965" y="275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3" name="Freeform 551"/>
                        <p:cNvSpPr>
                          <a:spLocks/>
                        </p:cNvSpPr>
                        <p:nvPr/>
                      </p:nvSpPr>
                      <p:spPr bwMode="auto">
                        <a:xfrm>
                          <a:off x="1965" y="2757"/>
                          <a:ext cx="22" cy="6"/>
                        </a:xfrm>
                        <a:custGeom>
                          <a:avLst/>
                          <a:gdLst/>
                          <a:ahLst/>
                          <a:cxnLst>
                            <a:cxn ang="0">
                              <a:pos x="9" y="0"/>
                            </a:cxn>
                            <a:cxn ang="0">
                              <a:pos x="9" y="0"/>
                            </a:cxn>
                            <a:cxn ang="0">
                              <a:pos x="7" y="3"/>
                            </a:cxn>
                            <a:cxn ang="0">
                              <a:pos x="5" y="3"/>
                            </a:cxn>
                            <a:cxn ang="0">
                              <a:pos x="5" y="3"/>
                            </a:cxn>
                            <a:cxn ang="0">
                              <a:pos x="2" y="5"/>
                            </a:cxn>
                            <a:cxn ang="0">
                              <a:pos x="2" y="8"/>
                            </a:cxn>
                            <a:cxn ang="0">
                              <a:pos x="2" y="8"/>
                            </a:cxn>
                            <a:cxn ang="0">
                              <a:pos x="0" y="10"/>
                            </a:cxn>
                            <a:cxn ang="0">
                              <a:pos x="2" y="14"/>
                            </a:cxn>
                            <a:cxn ang="0">
                              <a:pos x="2" y="16"/>
                            </a:cxn>
                            <a:cxn ang="0">
                              <a:pos x="2" y="19"/>
                            </a:cxn>
                            <a:cxn ang="0">
                              <a:pos x="5" y="19"/>
                            </a:cxn>
                            <a:cxn ang="0">
                              <a:pos x="5" y="21"/>
                            </a:cxn>
                            <a:cxn ang="0">
                              <a:pos x="7" y="21"/>
                            </a:cxn>
                            <a:cxn ang="0">
                              <a:pos x="9" y="21"/>
                            </a:cxn>
                            <a:cxn ang="0">
                              <a:pos x="69" y="21"/>
                            </a:cxn>
                            <a:cxn ang="0">
                              <a:pos x="75" y="21"/>
                            </a:cxn>
                            <a:cxn ang="0">
                              <a:pos x="78" y="21"/>
                            </a:cxn>
                            <a:cxn ang="0">
                              <a:pos x="78" y="21"/>
                            </a:cxn>
                            <a:cxn ang="0">
                              <a:pos x="80" y="19"/>
                            </a:cxn>
                            <a:cxn ang="0">
                              <a:pos x="80" y="19"/>
                            </a:cxn>
                            <a:cxn ang="0">
                              <a:pos x="84" y="16"/>
                            </a:cxn>
                            <a:cxn ang="0">
                              <a:pos x="84" y="14"/>
                            </a:cxn>
                            <a:cxn ang="0">
                              <a:pos x="84" y="10"/>
                            </a:cxn>
                            <a:cxn ang="0">
                              <a:pos x="84" y="8"/>
                            </a:cxn>
                            <a:cxn ang="0">
                              <a:pos x="84" y="8"/>
                            </a:cxn>
                            <a:cxn ang="0">
                              <a:pos x="80" y="5"/>
                            </a:cxn>
                            <a:cxn ang="0">
                              <a:pos x="80" y="3"/>
                            </a:cxn>
                            <a:cxn ang="0">
                              <a:pos x="78" y="3"/>
                            </a:cxn>
                            <a:cxn ang="0">
                              <a:pos x="78" y="3"/>
                            </a:cxn>
                            <a:cxn ang="0">
                              <a:pos x="69" y="0"/>
                            </a:cxn>
                            <a:cxn ang="0">
                              <a:pos x="9" y="0"/>
                            </a:cxn>
                          </a:cxnLst>
                          <a:rect l="0" t="0" r="r" b="b"/>
                          <a:pathLst>
                            <a:path w="84" h="21">
                              <a:moveTo>
                                <a:pt x="9" y="0"/>
                              </a:moveTo>
                              <a:lnTo>
                                <a:pt x="9" y="0"/>
                              </a:lnTo>
                              <a:lnTo>
                                <a:pt x="7" y="3"/>
                              </a:lnTo>
                              <a:lnTo>
                                <a:pt x="5" y="3"/>
                              </a:lnTo>
                              <a:lnTo>
                                <a:pt x="5" y="3"/>
                              </a:lnTo>
                              <a:lnTo>
                                <a:pt x="2" y="5"/>
                              </a:lnTo>
                              <a:lnTo>
                                <a:pt x="2" y="8"/>
                              </a:lnTo>
                              <a:lnTo>
                                <a:pt x="2" y="8"/>
                              </a:lnTo>
                              <a:lnTo>
                                <a:pt x="0" y="10"/>
                              </a:lnTo>
                              <a:lnTo>
                                <a:pt x="2" y="14"/>
                              </a:lnTo>
                              <a:lnTo>
                                <a:pt x="2" y="16"/>
                              </a:lnTo>
                              <a:lnTo>
                                <a:pt x="2" y="19"/>
                              </a:lnTo>
                              <a:lnTo>
                                <a:pt x="5" y="19"/>
                              </a:lnTo>
                              <a:lnTo>
                                <a:pt x="5" y="21"/>
                              </a:lnTo>
                              <a:lnTo>
                                <a:pt x="7" y="21"/>
                              </a:lnTo>
                              <a:lnTo>
                                <a:pt x="9" y="21"/>
                              </a:lnTo>
                              <a:lnTo>
                                <a:pt x="69" y="21"/>
                              </a:lnTo>
                              <a:lnTo>
                                <a:pt x="75" y="21"/>
                              </a:lnTo>
                              <a:lnTo>
                                <a:pt x="78" y="21"/>
                              </a:lnTo>
                              <a:lnTo>
                                <a:pt x="78" y="21"/>
                              </a:lnTo>
                              <a:lnTo>
                                <a:pt x="80" y="19"/>
                              </a:lnTo>
                              <a:lnTo>
                                <a:pt x="80" y="19"/>
                              </a:lnTo>
                              <a:lnTo>
                                <a:pt x="84" y="16"/>
                              </a:lnTo>
                              <a:lnTo>
                                <a:pt x="84" y="14"/>
                              </a:lnTo>
                              <a:lnTo>
                                <a:pt x="84" y="10"/>
                              </a:lnTo>
                              <a:lnTo>
                                <a:pt x="84" y="8"/>
                              </a:lnTo>
                              <a:lnTo>
                                <a:pt x="84" y="8"/>
                              </a:lnTo>
                              <a:lnTo>
                                <a:pt x="80" y="5"/>
                              </a:lnTo>
                              <a:lnTo>
                                <a:pt x="80" y="3"/>
                              </a:lnTo>
                              <a:lnTo>
                                <a:pt x="78" y="3"/>
                              </a:lnTo>
                              <a:lnTo>
                                <a:pt x="78" y="3"/>
                              </a:lnTo>
                              <a:lnTo>
                                <a:pt x="69" y="0"/>
                              </a:lnTo>
                              <a:lnTo>
                                <a:pt x="9"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4" name="Line 552"/>
                        <p:cNvSpPr>
                          <a:spLocks noChangeShapeType="1"/>
                        </p:cNvSpPr>
                        <p:nvPr/>
                      </p:nvSpPr>
                      <p:spPr bwMode="auto">
                        <a:xfrm>
                          <a:off x="1982" y="27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5" name="Freeform 553"/>
                        <p:cNvSpPr>
                          <a:spLocks/>
                        </p:cNvSpPr>
                        <p:nvPr/>
                      </p:nvSpPr>
                      <p:spPr bwMode="auto">
                        <a:xfrm>
                          <a:off x="1982" y="2753"/>
                          <a:ext cx="5" cy="10"/>
                        </a:xfrm>
                        <a:custGeom>
                          <a:avLst/>
                          <a:gdLst/>
                          <a:ahLst/>
                          <a:cxnLst>
                            <a:cxn ang="0">
                              <a:pos x="0" y="29"/>
                            </a:cxn>
                            <a:cxn ang="0">
                              <a:pos x="0" y="33"/>
                            </a:cxn>
                            <a:cxn ang="0">
                              <a:pos x="0" y="35"/>
                            </a:cxn>
                            <a:cxn ang="0">
                              <a:pos x="2" y="38"/>
                            </a:cxn>
                            <a:cxn ang="0">
                              <a:pos x="2" y="38"/>
                            </a:cxn>
                            <a:cxn ang="0">
                              <a:pos x="5" y="40"/>
                            </a:cxn>
                            <a:cxn ang="0">
                              <a:pos x="7" y="40"/>
                            </a:cxn>
                            <a:cxn ang="0">
                              <a:pos x="7" y="40"/>
                            </a:cxn>
                            <a:cxn ang="0">
                              <a:pos x="11" y="40"/>
                            </a:cxn>
                            <a:cxn ang="0">
                              <a:pos x="13" y="40"/>
                            </a:cxn>
                            <a:cxn ang="0">
                              <a:pos x="16" y="40"/>
                            </a:cxn>
                            <a:cxn ang="0">
                              <a:pos x="16" y="40"/>
                            </a:cxn>
                            <a:cxn ang="0">
                              <a:pos x="18" y="38"/>
                            </a:cxn>
                            <a:cxn ang="0">
                              <a:pos x="18" y="38"/>
                            </a:cxn>
                            <a:cxn ang="0">
                              <a:pos x="22" y="35"/>
                            </a:cxn>
                            <a:cxn ang="0">
                              <a:pos x="22" y="33"/>
                            </a:cxn>
                            <a:cxn ang="0">
                              <a:pos x="22" y="13"/>
                            </a:cxn>
                            <a:cxn ang="0">
                              <a:pos x="22" y="8"/>
                            </a:cxn>
                            <a:cxn ang="0">
                              <a:pos x="22" y="5"/>
                            </a:cxn>
                            <a:cxn ang="0">
                              <a:pos x="18" y="5"/>
                            </a:cxn>
                            <a:cxn ang="0">
                              <a:pos x="18" y="2"/>
                            </a:cxn>
                            <a:cxn ang="0">
                              <a:pos x="16" y="2"/>
                            </a:cxn>
                            <a:cxn ang="0">
                              <a:pos x="16" y="0"/>
                            </a:cxn>
                            <a:cxn ang="0">
                              <a:pos x="13" y="0"/>
                            </a:cxn>
                            <a:cxn ang="0">
                              <a:pos x="11" y="0"/>
                            </a:cxn>
                            <a:cxn ang="0">
                              <a:pos x="7" y="0"/>
                            </a:cxn>
                            <a:cxn ang="0">
                              <a:pos x="7" y="0"/>
                            </a:cxn>
                            <a:cxn ang="0">
                              <a:pos x="5" y="2"/>
                            </a:cxn>
                            <a:cxn ang="0">
                              <a:pos x="2" y="2"/>
                            </a:cxn>
                            <a:cxn ang="0">
                              <a:pos x="2" y="5"/>
                            </a:cxn>
                            <a:cxn ang="0">
                              <a:pos x="0" y="5"/>
                            </a:cxn>
                            <a:cxn ang="0">
                              <a:pos x="0" y="11"/>
                            </a:cxn>
                            <a:cxn ang="0">
                              <a:pos x="0" y="29"/>
                            </a:cxn>
                          </a:cxnLst>
                          <a:rect l="0" t="0" r="r" b="b"/>
                          <a:pathLst>
                            <a:path w="22" h="40">
                              <a:moveTo>
                                <a:pt x="0" y="29"/>
                              </a:moveTo>
                              <a:lnTo>
                                <a:pt x="0" y="33"/>
                              </a:lnTo>
                              <a:lnTo>
                                <a:pt x="0" y="35"/>
                              </a:lnTo>
                              <a:lnTo>
                                <a:pt x="2" y="38"/>
                              </a:lnTo>
                              <a:lnTo>
                                <a:pt x="2" y="38"/>
                              </a:lnTo>
                              <a:lnTo>
                                <a:pt x="5" y="40"/>
                              </a:lnTo>
                              <a:lnTo>
                                <a:pt x="7" y="40"/>
                              </a:lnTo>
                              <a:lnTo>
                                <a:pt x="7" y="40"/>
                              </a:lnTo>
                              <a:lnTo>
                                <a:pt x="11" y="40"/>
                              </a:lnTo>
                              <a:lnTo>
                                <a:pt x="13" y="40"/>
                              </a:lnTo>
                              <a:lnTo>
                                <a:pt x="16" y="40"/>
                              </a:lnTo>
                              <a:lnTo>
                                <a:pt x="16" y="40"/>
                              </a:lnTo>
                              <a:lnTo>
                                <a:pt x="18" y="38"/>
                              </a:lnTo>
                              <a:lnTo>
                                <a:pt x="18" y="38"/>
                              </a:lnTo>
                              <a:lnTo>
                                <a:pt x="22" y="35"/>
                              </a:lnTo>
                              <a:lnTo>
                                <a:pt x="22" y="33"/>
                              </a:lnTo>
                              <a:lnTo>
                                <a:pt x="22" y="13"/>
                              </a:lnTo>
                              <a:lnTo>
                                <a:pt x="22" y="8"/>
                              </a:lnTo>
                              <a:lnTo>
                                <a:pt x="22" y="5"/>
                              </a:lnTo>
                              <a:lnTo>
                                <a:pt x="18" y="5"/>
                              </a:lnTo>
                              <a:lnTo>
                                <a:pt x="18" y="2"/>
                              </a:lnTo>
                              <a:lnTo>
                                <a:pt x="16" y="2"/>
                              </a:lnTo>
                              <a:lnTo>
                                <a:pt x="16" y="0"/>
                              </a:lnTo>
                              <a:lnTo>
                                <a:pt x="13" y="0"/>
                              </a:lnTo>
                              <a:lnTo>
                                <a:pt x="11" y="0"/>
                              </a:lnTo>
                              <a:lnTo>
                                <a:pt x="7" y="0"/>
                              </a:lnTo>
                              <a:lnTo>
                                <a:pt x="7" y="0"/>
                              </a:lnTo>
                              <a:lnTo>
                                <a:pt x="5" y="2"/>
                              </a:lnTo>
                              <a:lnTo>
                                <a:pt x="2" y="2"/>
                              </a:lnTo>
                              <a:lnTo>
                                <a:pt x="2"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6" name="Line 554"/>
                        <p:cNvSpPr>
                          <a:spLocks noChangeShapeType="1"/>
                        </p:cNvSpPr>
                        <p:nvPr/>
                      </p:nvSpPr>
                      <p:spPr bwMode="auto">
                        <a:xfrm>
                          <a:off x="1984" y="275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7" name="Freeform 555"/>
                        <p:cNvSpPr>
                          <a:spLocks/>
                        </p:cNvSpPr>
                        <p:nvPr/>
                      </p:nvSpPr>
                      <p:spPr bwMode="auto">
                        <a:xfrm>
                          <a:off x="1982" y="2753"/>
                          <a:ext cx="8" cy="5"/>
                        </a:xfrm>
                        <a:custGeom>
                          <a:avLst/>
                          <a:gdLst/>
                          <a:ahLst/>
                          <a:cxnLst>
                            <a:cxn ang="0">
                              <a:pos x="11" y="0"/>
                            </a:cxn>
                            <a:cxn ang="0">
                              <a:pos x="7" y="0"/>
                            </a:cxn>
                            <a:cxn ang="0">
                              <a:pos x="7" y="0"/>
                            </a:cxn>
                            <a:cxn ang="0">
                              <a:pos x="5" y="2"/>
                            </a:cxn>
                            <a:cxn ang="0">
                              <a:pos x="2" y="2"/>
                            </a:cxn>
                            <a:cxn ang="0">
                              <a:pos x="2" y="5"/>
                            </a:cxn>
                            <a:cxn ang="0">
                              <a:pos x="0" y="5"/>
                            </a:cxn>
                            <a:cxn ang="0">
                              <a:pos x="0" y="8"/>
                            </a:cxn>
                            <a:cxn ang="0">
                              <a:pos x="0" y="11"/>
                            </a:cxn>
                            <a:cxn ang="0">
                              <a:pos x="0" y="13"/>
                            </a:cxn>
                            <a:cxn ang="0">
                              <a:pos x="0" y="13"/>
                            </a:cxn>
                            <a:cxn ang="0">
                              <a:pos x="2" y="16"/>
                            </a:cxn>
                            <a:cxn ang="0">
                              <a:pos x="2" y="19"/>
                            </a:cxn>
                            <a:cxn ang="0">
                              <a:pos x="5" y="19"/>
                            </a:cxn>
                            <a:cxn ang="0">
                              <a:pos x="7" y="22"/>
                            </a:cxn>
                            <a:cxn ang="0">
                              <a:pos x="7" y="22"/>
                            </a:cxn>
                            <a:cxn ang="0">
                              <a:pos x="18" y="22"/>
                            </a:cxn>
                            <a:cxn ang="0">
                              <a:pos x="24" y="22"/>
                            </a:cxn>
                            <a:cxn ang="0">
                              <a:pos x="26" y="22"/>
                            </a:cxn>
                            <a:cxn ang="0">
                              <a:pos x="29" y="19"/>
                            </a:cxn>
                            <a:cxn ang="0">
                              <a:pos x="29" y="19"/>
                            </a:cxn>
                            <a:cxn ang="0">
                              <a:pos x="31" y="16"/>
                            </a:cxn>
                            <a:cxn ang="0">
                              <a:pos x="31" y="13"/>
                            </a:cxn>
                            <a:cxn ang="0">
                              <a:pos x="35" y="13"/>
                            </a:cxn>
                            <a:cxn ang="0">
                              <a:pos x="35" y="11"/>
                            </a:cxn>
                            <a:cxn ang="0">
                              <a:pos x="35" y="8"/>
                            </a:cxn>
                            <a:cxn ang="0">
                              <a:pos x="31" y="5"/>
                            </a:cxn>
                            <a:cxn ang="0">
                              <a:pos x="31" y="5"/>
                            </a:cxn>
                            <a:cxn ang="0">
                              <a:pos x="29" y="2"/>
                            </a:cxn>
                            <a:cxn ang="0">
                              <a:pos x="29" y="2"/>
                            </a:cxn>
                            <a:cxn ang="0">
                              <a:pos x="26" y="0"/>
                            </a:cxn>
                            <a:cxn ang="0">
                              <a:pos x="22" y="0"/>
                            </a:cxn>
                            <a:cxn ang="0">
                              <a:pos x="11" y="0"/>
                            </a:cxn>
                          </a:cxnLst>
                          <a:rect l="0" t="0" r="r" b="b"/>
                          <a:pathLst>
                            <a:path w="35" h="22">
                              <a:moveTo>
                                <a:pt x="11" y="0"/>
                              </a:moveTo>
                              <a:lnTo>
                                <a:pt x="7" y="0"/>
                              </a:lnTo>
                              <a:lnTo>
                                <a:pt x="7" y="0"/>
                              </a:lnTo>
                              <a:lnTo>
                                <a:pt x="5" y="2"/>
                              </a:lnTo>
                              <a:lnTo>
                                <a:pt x="2" y="2"/>
                              </a:lnTo>
                              <a:lnTo>
                                <a:pt x="2" y="5"/>
                              </a:lnTo>
                              <a:lnTo>
                                <a:pt x="0" y="5"/>
                              </a:lnTo>
                              <a:lnTo>
                                <a:pt x="0" y="8"/>
                              </a:lnTo>
                              <a:lnTo>
                                <a:pt x="0" y="11"/>
                              </a:lnTo>
                              <a:lnTo>
                                <a:pt x="0" y="13"/>
                              </a:lnTo>
                              <a:lnTo>
                                <a:pt x="0" y="13"/>
                              </a:lnTo>
                              <a:lnTo>
                                <a:pt x="2" y="16"/>
                              </a:lnTo>
                              <a:lnTo>
                                <a:pt x="2" y="19"/>
                              </a:lnTo>
                              <a:lnTo>
                                <a:pt x="5" y="19"/>
                              </a:lnTo>
                              <a:lnTo>
                                <a:pt x="7" y="22"/>
                              </a:lnTo>
                              <a:lnTo>
                                <a:pt x="7" y="22"/>
                              </a:lnTo>
                              <a:lnTo>
                                <a:pt x="18" y="22"/>
                              </a:lnTo>
                              <a:lnTo>
                                <a:pt x="24" y="22"/>
                              </a:lnTo>
                              <a:lnTo>
                                <a:pt x="26" y="22"/>
                              </a:lnTo>
                              <a:lnTo>
                                <a:pt x="29" y="19"/>
                              </a:lnTo>
                              <a:lnTo>
                                <a:pt x="29" y="19"/>
                              </a:lnTo>
                              <a:lnTo>
                                <a:pt x="31" y="16"/>
                              </a:lnTo>
                              <a:lnTo>
                                <a:pt x="31" y="13"/>
                              </a:lnTo>
                              <a:lnTo>
                                <a:pt x="35" y="13"/>
                              </a:lnTo>
                              <a:lnTo>
                                <a:pt x="35" y="11"/>
                              </a:lnTo>
                              <a:lnTo>
                                <a:pt x="35" y="8"/>
                              </a:lnTo>
                              <a:lnTo>
                                <a:pt x="31" y="5"/>
                              </a:lnTo>
                              <a:lnTo>
                                <a:pt x="31" y="5"/>
                              </a:lnTo>
                              <a:lnTo>
                                <a:pt x="29" y="2"/>
                              </a:lnTo>
                              <a:lnTo>
                                <a:pt x="29" y="2"/>
                              </a:lnTo>
                              <a:lnTo>
                                <a:pt x="26"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8" name="Line 556"/>
                        <p:cNvSpPr>
                          <a:spLocks noChangeShapeType="1"/>
                        </p:cNvSpPr>
                        <p:nvPr/>
                      </p:nvSpPr>
                      <p:spPr bwMode="auto">
                        <a:xfrm>
                          <a:off x="1985" y="275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49" name="Freeform 557"/>
                        <p:cNvSpPr>
                          <a:spLocks/>
                        </p:cNvSpPr>
                        <p:nvPr/>
                      </p:nvSpPr>
                      <p:spPr bwMode="auto">
                        <a:xfrm>
                          <a:off x="1985" y="2742"/>
                          <a:ext cx="5" cy="16"/>
                        </a:xfrm>
                        <a:custGeom>
                          <a:avLst/>
                          <a:gdLst/>
                          <a:ahLst/>
                          <a:cxnLst>
                            <a:cxn ang="0">
                              <a:pos x="0" y="51"/>
                            </a:cxn>
                            <a:cxn ang="0">
                              <a:pos x="0" y="53"/>
                            </a:cxn>
                            <a:cxn ang="0">
                              <a:pos x="0" y="53"/>
                            </a:cxn>
                            <a:cxn ang="0">
                              <a:pos x="0" y="56"/>
                            </a:cxn>
                            <a:cxn ang="0">
                              <a:pos x="3" y="59"/>
                            </a:cxn>
                            <a:cxn ang="0">
                              <a:pos x="3" y="59"/>
                            </a:cxn>
                            <a:cxn ang="0">
                              <a:pos x="5" y="62"/>
                            </a:cxn>
                            <a:cxn ang="0">
                              <a:pos x="9" y="62"/>
                            </a:cxn>
                            <a:cxn ang="0">
                              <a:pos x="11" y="62"/>
                            </a:cxn>
                            <a:cxn ang="0">
                              <a:pos x="11" y="62"/>
                            </a:cxn>
                            <a:cxn ang="0">
                              <a:pos x="13" y="62"/>
                            </a:cxn>
                            <a:cxn ang="0">
                              <a:pos x="16" y="59"/>
                            </a:cxn>
                            <a:cxn ang="0">
                              <a:pos x="16" y="59"/>
                            </a:cxn>
                            <a:cxn ang="0">
                              <a:pos x="18" y="56"/>
                            </a:cxn>
                            <a:cxn ang="0">
                              <a:pos x="18" y="53"/>
                            </a:cxn>
                            <a:cxn ang="0">
                              <a:pos x="22" y="53"/>
                            </a:cxn>
                            <a:cxn ang="0">
                              <a:pos x="22" y="16"/>
                            </a:cxn>
                            <a:cxn ang="0">
                              <a:pos x="22" y="7"/>
                            </a:cxn>
                            <a:cxn ang="0">
                              <a:pos x="18" y="7"/>
                            </a:cxn>
                            <a:cxn ang="0">
                              <a:pos x="18" y="5"/>
                            </a:cxn>
                            <a:cxn ang="0">
                              <a:pos x="16" y="2"/>
                            </a:cxn>
                            <a:cxn ang="0">
                              <a:pos x="16" y="2"/>
                            </a:cxn>
                            <a:cxn ang="0">
                              <a:pos x="13" y="0"/>
                            </a:cxn>
                            <a:cxn ang="0">
                              <a:pos x="11" y="0"/>
                            </a:cxn>
                            <a:cxn ang="0">
                              <a:pos x="11" y="0"/>
                            </a:cxn>
                            <a:cxn ang="0">
                              <a:pos x="9" y="0"/>
                            </a:cxn>
                            <a:cxn ang="0">
                              <a:pos x="5" y="0"/>
                            </a:cxn>
                            <a:cxn ang="0">
                              <a:pos x="3" y="2"/>
                            </a:cxn>
                            <a:cxn ang="0">
                              <a:pos x="3" y="2"/>
                            </a:cxn>
                            <a:cxn ang="0">
                              <a:pos x="0" y="5"/>
                            </a:cxn>
                            <a:cxn ang="0">
                              <a:pos x="0" y="7"/>
                            </a:cxn>
                            <a:cxn ang="0">
                              <a:pos x="0" y="13"/>
                            </a:cxn>
                            <a:cxn ang="0">
                              <a:pos x="0" y="51"/>
                            </a:cxn>
                          </a:cxnLst>
                          <a:rect l="0" t="0" r="r" b="b"/>
                          <a:pathLst>
                            <a:path w="22" h="62">
                              <a:moveTo>
                                <a:pt x="0" y="51"/>
                              </a:moveTo>
                              <a:lnTo>
                                <a:pt x="0" y="53"/>
                              </a:lnTo>
                              <a:lnTo>
                                <a:pt x="0" y="53"/>
                              </a:lnTo>
                              <a:lnTo>
                                <a:pt x="0" y="56"/>
                              </a:lnTo>
                              <a:lnTo>
                                <a:pt x="3" y="59"/>
                              </a:lnTo>
                              <a:lnTo>
                                <a:pt x="3" y="59"/>
                              </a:lnTo>
                              <a:lnTo>
                                <a:pt x="5" y="62"/>
                              </a:lnTo>
                              <a:lnTo>
                                <a:pt x="9" y="62"/>
                              </a:lnTo>
                              <a:lnTo>
                                <a:pt x="11" y="62"/>
                              </a:lnTo>
                              <a:lnTo>
                                <a:pt x="11" y="62"/>
                              </a:lnTo>
                              <a:lnTo>
                                <a:pt x="13" y="62"/>
                              </a:lnTo>
                              <a:lnTo>
                                <a:pt x="16" y="59"/>
                              </a:lnTo>
                              <a:lnTo>
                                <a:pt x="16" y="59"/>
                              </a:lnTo>
                              <a:lnTo>
                                <a:pt x="18" y="56"/>
                              </a:lnTo>
                              <a:lnTo>
                                <a:pt x="18" y="53"/>
                              </a:lnTo>
                              <a:lnTo>
                                <a:pt x="22" y="53"/>
                              </a:lnTo>
                              <a:lnTo>
                                <a:pt x="22" y="16"/>
                              </a:lnTo>
                              <a:lnTo>
                                <a:pt x="22" y="7"/>
                              </a:lnTo>
                              <a:lnTo>
                                <a:pt x="18" y="7"/>
                              </a:lnTo>
                              <a:lnTo>
                                <a:pt x="18" y="5"/>
                              </a:lnTo>
                              <a:lnTo>
                                <a:pt x="16" y="2"/>
                              </a:lnTo>
                              <a:lnTo>
                                <a:pt x="16" y="2"/>
                              </a:lnTo>
                              <a:lnTo>
                                <a:pt x="13" y="0"/>
                              </a:lnTo>
                              <a:lnTo>
                                <a:pt x="11" y="0"/>
                              </a:lnTo>
                              <a:lnTo>
                                <a:pt x="11" y="0"/>
                              </a:lnTo>
                              <a:lnTo>
                                <a:pt x="9" y="0"/>
                              </a:lnTo>
                              <a:lnTo>
                                <a:pt x="5" y="0"/>
                              </a:lnTo>
                              <a:lnTo>
                                <a:pt x="3" y="2"/>
                              </a:lnTo>
                              <a:lnTo>
                                <a:pt x="3" y="2"/>
                              </a:lnTo>
                              <a:lnTo>
                                <a:pt x="0" y="5"/>
                              </a:lnTo>
                              <a:lnTo>
                                <a:pt x="0"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0" name="Line 558"/>
                        <p:cNvSpPr>
                          <a:spLocks noChangeShapeType="1"/>
                        </p:cNvSpPr>
                        <p:nvPr/>
                      </p:nvSpPr>
                      <p:spPr bwMode="auto">
                        <a:xfrm>
                          <a:off x="1988" y="27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1" name="Freeform 559"/>
                        <p:cNvSpPr>
                          <a:spLocks/>
                        </p:cNvSpPr>
                        <p:nvPr/>
                      </p:nvSpPr>
                      <p:spPr bwMode="auto">
                        <a:xfrm>
                          <a:off x="1985" y="2742"/>
                          <a:ext cx="5" cy="6"/>
                        </a:xfrm>
                        <a:custGeom>
                          <a:avLst/>
                          <a:gdLst/>
                          <a:ahLst/>
                          <a:cxnLst>
                            <a:cxn ang="0">
                              <a:pos x="11" y="0"/>
                            </a:cxn>
                            <a:cxn ang="0">
                              <a:pos x="9" y="0"/>
                            </a:cxn>
                            <a:cxn ang="0">
                              <a:pos x="5" y="0"/>
                            </a:cxn>
                            <a:cxn ang="0">
                              <a:pos x="3" y="2"/>
                            </a:cxn>
                            <a:cxn ang="0">
                              <a:pos x="3" y="2"/>
                            </a:cxn>
                            <a:cxn ang="0">
                              <a:pos x="0" y="5"/>
                            </a:cxn>
                            <a:cxn ang="0">
                              <a:pos x="0" y="7"/>
                            </a:cxn>
                            <a:cxn ang="0">
                              <a:pos x="0" y="7"/>
                            </a:cxn>
                            <a:cxn ang="0">
                              <a:pos x="0" y="11"/>
                            </a:cxn>
                            <a:cxn ang="0">
                              <a:pos x="0" y="13"/>
                            </a:cxn>
                            <a:cxn ang="0">
                              <a:pos x="0" y="16"/>
                            </a:cxn>
                            <a:cxn ang="0">
                              <a:pos x="0" y="16"/>
                            </a:cxn>
                            <a:cxn ang="0">
                              <a:pos x="3" y="18"/>
                            </a:cxn>
                            <a:cxn ang="0">
                              <a:pos x="3" y="18"/>
                            </a:cxn>
                            <a:cxn ang="0">
                              <a:pos x="5" y="22"/>
                            </a:cxn>
                            <a:cxn ang="0">
                              <a:pos x="9" y="22"/>
                            </a:cxn>
                            <a:cxn ang="0">
                              <a:pos x="18" y="22"/>
                            </a:cxn>
                            <a:cxn ang="0">
                              <a:pos x="24" y="22"/>
                            </a:cxn>
                            <a:cxn ang="0">
                              <a:pos x="27" y="22"/>
                            </a:cxn>
                            <a:cxn ang="0">
                              <a:pos x="27" y="18"/>
                            </a:cxn>
                            <a:cxn ang="0">
                              <a:pos x="29" y="18"/>
                            </a:cxn>
                            <a:cxn ang="0">
                              <a:pos x="29" y="16"/>
                            </a:cxn>
                            <a:cxn ang="0">
                              <a:pos x="33" y="16"/>
                            </a:cxn>
                            <a:cxn ang="0">
                              <a:pos x="33" y="13"/>
                            </a:cxn>
                            <a:cxn ang="0">
                              <a:pos x="33" y="11"/>
                            </a:cxn>
                            <a:cxn ang="0">
                              <a:pos x="33" y="7"/>
                            </a:cxn>
                            <a:cxn ang="0">
                              <a:pos x="33" y="7"/>
                            </a:cxn>
                            <a:cxn ang="0">
                              <a:pos x="29" y="5"/>
                            </a:cxn>
                            <a:cxn ang="0">
                              <a:pos x="29" y="2"/>
                            </a:cxn>
                            <a:cxn ang="0">
                              <a:pos x="27" y="2"/>
                            </a:cxn>
                            <a:cxn ang="0">
                              <a:pos x="27" y="0"/>
                            </a:cxn>
                            <a:cxn ang="0">
                              <a:pos x="22" y="0"/>
                            </a:cxn>
                            <a:cxn ang="0">
                              <a:pos x="11" y="0"/>
                            </a:cxn>
                          </a:cxnLst>
                          <a:rect l="0" t="0" r="r" b="b"/>
                          <a:pathLst>
                            <a:path w="33" h="22">
                              <a:moveTo>
                                <a:pt x="11" y="0"/>
                              </a:moveTo>
                              <a:lnTo>
                                <a:pt x="9" y="0"/>
                              </a:lnTo>
                              <a:lnTo>
                                <a:pt x="5" y="0"/>
                              </a:lnTo>
                              <a:lnTo>
                                <a:pt x="3" y="2"/>
                              </a:lnTo>
                              <a:lnTo>
                                <a:pt x="3" y="2"/>
                              </a:lnTo>
                              <a:lnTo>
                                <a:pt x="0" y="5"/>
                              </a:lnTo>
                              <a:lnTo>
                                <a:pt x="0" y="7"/>
                              </a:lnTo>
                              <a:lnTo>
                                <a:pt x="0" y="7"/>
                              </a:lnTo>
                              <a:lnTo>
                                <a:pt x="0" y="11"/>
                              </a:lnTo>
                              <a:lnTo>
                                <a:pt x="0" y="13"/>
                              </a:lnTo>
                              <a:lnTo>
                                <a:pt x="0" y="16"/>
                              </a:lnTo>
                              <a:lnTo>
                                <a:pt x="0" y="16"/>
                              </a:lnTo>
                              <a:lnTo>
                                <a:pt x="3" y="18"/>
                              </a:lnTo>
                              <a:lnTo>
                                <a:pt x="3" y="18"/>
                              </a:lnTo>
                              <a:lnTo>
                                <a:pt x="5" y="22"/>
                              </a:lnTo>
                              <a:lnTo>
                                <a:pt x="9" y="22"/>
                              </a:lnTo>
                              <a:lnTo>
                                <a:pt x="18" y="22"/>
                              </a:lnTo>
                              <a:lnTo>
                                <a:pt x="24" y="22"/>
                              </a:lnTo>
                              <a:lnTo>
                                <a:pt x="27" y="22"/>
                              </a:lnTo>
                              <a:lnTo>
                                <a:pt x="27" y="18"/>
                              </a:lnTo>
                              <a:lnTo>
                                <a:pt x="29" y="18"/>
                              </a:lnTo>
                              <a:lnTo>
                                <a:pt x="29" y="16"/>
                              </a:lnTo>
                              <a:lnTo>
                                <a:pt x="33" y="16"/>
                              </a:lnTo>
                              <a:lnTo>
                                <a:pt x="33" y="13"/>
                              </a:lnTo>
                              <a:lnTo>
                                <a:pt x="33" y="11"/>
                              </a:lnTo>
                              <a:lnTo>
                                <a:pt x="33" y="7"/>
                              </a:lnTo>
                              <a:lnTo>
                                <a:pt x="33" y="7"/>
                              </a:lnTo>
                              <a:lnTo>
                                <a:pt x="29" y="5"/>
                              </a:lnTo>
                              <a:lnTo>
                                <a:pt x="29" y="2"/>
                              </a:lnTo>
                              <a:lnTo>
                                <a:pt x="27"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2" name="Line 560"/>
                        <p:cNvSpPr>
                          <a:spLocks noChangeShapeType="1"/>
                        </p:cNvSpPr>
                        <p:nvPr/>
                      </p:nvSpPr>
                      <p:spPr bwMode="auto">
                        <a:xfrm>
                          <a:off x="1988" y="27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3" name="Freeform 561"/>
                        <p:cNvSpPr>
                          <a:spLocks/>
                        </p:cNvSpPr>
                        <p:nvPr/>
                      </p:nvSpPr>
                      <p:spPr bwMode="auto">
                        <a:xfrm>
                          <a:off x="1988" y="2732"/>
                          <a:ext cx="2" cy="21"/>
                        </a:xfrm>
                        <a:custGeom>
                          <a:avLst/>
                          <a:gdLst/>
                          <a:ahLst/>
                          <a:cxnLst>
                            <a:cxn ang="0">
                              <a:pos x="0" y="53"/>
                            </a:cxn>
                            <a:cxn ang="0">
                              <a:pos x="0" y="55"/>
                            </a:cxn>
                            <a:cxn ang="0">
                              <a:pos x="0" y="58"/>
                            </a:cxn>
                            <a:cxn ang="0">
                              <a:pos x="2" y="58"/>
                            </a:cxn>
                            <a:cxn ang="0">
                              <a:pos x="2" y="60"/>
                            </a:cxn>
                            <a:cxn ang="0">
                              <a:pos x="5" y="60"/>
                            </a:cxn>
                            <a:cxn ang="0">
                              <a:pos x="7" y="64"/>
                            </a:cxn>
                            <a:cxn ang="0">
                              <a:pos x="7" y="64"/>
                            </a:cxn>
                            <a:cxn ang="0">
                              <a:pos x="11" y="64"/>
                            </a:cxn>
                            <a:cxn ang="0">
                              <a:pos x="13" y="64"/>
                            </a:cxn>
                            <a:cxn ang="0">
                              <a:pos x="16" y="64"/>
                            </a:cxn>
                            <a:cxn ang="0">
                              <a:pos x="16" y="60"/>
                            </a:cxn>
                            <a:cxn ang="0">
                              <a:pos x="18" y="60"/>
                            </a:cxn>
                            <a:cxn ang="0">
                              <a:pos x="18" y="58"/>
                            </a:cxn>
                            <a:cxn ang="0">
                              <a:pos x="22" y="58"/>
                            </a:cxn>
                            <a:cxn ang="0">
                              <a:pos x="22" y="55"/>
                            </a:cxn>
                            <a:cxn ang="0">
                              <a:pos x="22" y="17"/>
                            </a:cxn>
                            <a:cxn ang="0">
                              <a:pos x="22" y="11"/>
                            </a:cxn>
                            <a:cxn ang="0">
                              <a:pos x="22" y="9"/>
                            </a:cxn>
                            <a:cxn ang="0">
                              <a:pos x="18" y="6"/>
                            </a:cxn>
                            <a:cxn ang="0">
                              <a:pos x="18" y="6"/>
                            </a:cxn>
                            <a:cxn ang="0">
                              <a:pos x="16" y="4"/>
                            </a:cxn>
                            <a:cxn ang="0">
                              <a:pos x="16" y="4"/>
                            </a:cxn>
                            <a:cxn ang="0">
                              <a:pos x="13" y="0"/>
                            </a:cxn>
                            <a:cxn ang="0">
                              <a:pos x="11" y="0"/>
                            </a:cxn>
                            <a:cxn ang="0">
                              <a:pos x="7" y="0"/>
                            </a:cxn>
                            <a:cxn ang="0">
                              <a:pos x="7" y="4"/>
                            </a:cxn>
                            <a:cxn ang="0">
                              <a:pos x="5" y="4"/>
                            </a:cxn>
                            <a:cxn ang="0">
                              <a:pos x="2" y="6"/>
                            </a:cxn>
                            <a:cxn ang="0">
                              <a:pos x="2" y="6"/>
                            </a:cxn>
                            <a:cxn ang="0">
                              <a:pos x="0" y="9"/>
                            </a:cxn>
                            <a:cxn ang="0">
                              <a:pos x="0" y="14"/>
                            </a:cxn>
                            <a:cxn ang="0">
                              <a:pos x="0" y="53"/>
                            </a:cxn>
                          </a:cxnLst>
                          <a:rect l="0" t="0" r="r" b="b"/>
                          <a:pathLst>
                            <a:path w="22" h="64">
                              <a:moveTo>
                                <a:pt x="0" y="53"/>
                              </a:moveTo>
                              <a:lnTo>
                                <a:pt x="0" y="55"/>
                              </a:lnTo>
                              <a:lnTo>
                                <a:pt x="0" y="58"/>
                              </a:lnTo>
                              <a:lnTo>
                                <a:pt x="2" y="58"/>
                              </a:lnTo>
                              <a:lnTo>
                                <a:pt x="2" y="60"/>
                              </a:lnTo>
                              <a:lnTo>
                                <a:pt x="5" y="60"/>
                              </a:lnTo>
                              <a:lnTo>
                                <a:pt x="7" y="64"/>
                              </a:lnTo>
                              <a:lnTo>
                                <a:pt x="7" y="64"/>
                              </a:lnTo>
                              <a:lnTo>
                                <a:pt x="11" y="64"/>
                              </a:lnTo>
                              <a:lnTo>
                                <a:pt x="13" y="64"/>
                              </a:lnTo>
                              <a:lnTo>
                                <a:pt x="16" y="64"/>
                              </a:lnTo>
                              <a:lnTo>
                                <a:pt x="16" y="60"/>
                              </a:lnTo>
                              <a:lnTo>
                                <a:pt x="18" y="60"/>
                              </a:lnTo>
                              <a:lnTo>
                                <a:pt x="18" y="58"/>
                              </a:lnTo>
                              <a:lnTo>
                                <a:pt x="22" y="58"/>
                              </a:lnTo>
                              <a:lnTo>
                                <a:pt x="22" y="55"/>
                              </a:lnTo>
                              <a:lnTo>
                                <a:pt x="22" y="17"/>
                              </a:lnTo>
                              <a:lnTo>
                                <a:pt x="22" y="11"/>
                              </a:lnTo>
                              <a:lnTo>
                                <a:pt x="22" y="9"/>
                              </a:lnTo>
                              <a:lnTo>
                                <a:pt x="18" y="6"/>
                              </a:lnTo>
                              <a:lnTo>
                                <a:pt x="18" y="6"/>
                              </a:lnTo>
                              <a:lnTo>
                                <a:pt x="16" y="4"/>
                              </a:lnTo>
                              <a:lnTo>
                                <a:pt x="16" y="4"/>
                              </a:lnTo>
                              <a:lnTo>
                                <a:pt x="13" y="0"/>
                              </a:lnTo>
                              <a:lnTo>
                                <a:pt x="11" y="0"/>
                              </a:lnTo>
                              <a:lnTo>
                                <a:pt x="7" y="0"/>
                              </a:lnTo>
                              <a:lnTo>
                                <a:pt x="7" y="4"/>
                              </a:lnTo>
                              <a:lnTo>
                                <a:pt x="5" y="4"/>
                              </a:lnTo>
                              <a:lnTo>
                                <a:pt x="2" y="6"/>
                              </a:lnTo>
                              <a:lnTo>
                                <a:pt x="2" y="6"/>
                              </a:lnTo>
                              <a:lnTo>
                                <a:pt x="0" y="9"/>
                              </a:lnTo>
                              <a:lnTo>
                                <a:pt x="0" y="14"/>
                              </a:lnTo>
                              <a:lnTo>
                                <a:pt x="0" y="5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4" name="Line 562"/>
                        <p:cNvSpPr>
                          <a:spLocks noChangeShapeType="1"/>
                        </p:cNvSpPr>
                        <p:nvPr/>
                      </p:nvSpPr>
                      <p:spPr bwMode="auto">
                        <a:xfrm>
                          <a:off x="1990" y="273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5" name="Freeform 563"/>
                        <p:cNvSpPr>
                          <a:spLocks/>
                        </p:cNvSpPr>
                        <p:nvPr/>
                      </p:nvSpPr>
                      <p:spPr bwMode="auto">
                        <a:xfrm>
                          <a:off x="1988" y="2732"/>
                          <a:ext cx="2" cy="6"/>
                        </a:xfrm>
                        <a:custGeom>
                          <a:avLst/>
                          <a:gdLst/>
                          <a:ahLst/>
                          <a:cxnLst>
                            <a:cxn ang="0">
                              <a:pos x="11" y="0"/>
                            </a:cxn>
                            <a:cxn ang="0">
                              <a:pos x="7" y="0"/>
                            </a:cxn>
                            <a:cxn ang="0">
                              <a:pos x="7" y="4"/>
                            </a:cxn>
                            <a:cxn ang="0">
                              <a:pos x="5" y="4"/>
                            </a:cxn>
                            <a:cxn ang="0">
                              <a:pos x="2" y="6"/>
                            </a:cxn>
                            <a:cxn ang="0">
                              <a:pos x="2" y="6"/>
                            </a:cxn>
                            <a:cxn ang="0">
                              <a:pos x="0" y="9"/>
                            </a:cxn>
                            <a:cxn ang="0">
                              <a:pos x="0" y="11"/>
                            </a:cxn>
                            <a:cxn ang="0">
                              <a:pos x="0" y="11"/>
                            </a:cxn>
                            <a:cxn ang="0">
                              <a:pos x="0" y="14"/>
                            </a:cxn>
                            <a:cxn ang="0">
                              <a:pos x="0" y="17"/>
                            </a:cxn>
                            <a:cxn ang="0">
                              <a:pos x="2" y="20"/>
                            </a:cxn>
                            <a:cxn ang="0">
                              <a:pos x="2" y="20"/>
                            </a:cxn>
                            <a:cxn ang="0">
                              <a:pos x="5" y="22"/>
                            </a:cxn>
                            <a:cxn ang="0">
                              <a:pos x="7" y="22"/>
                            </a:cxn>
                            <a:cxn ang="0">
                              <a:pos x="7" y="22"/>
                            </a:cxn>
                            <a:cxn ang="0">
                              <a:pos x="18" y="22"/>
                            </a:cxn>
                            <a:cxn ang="0">
                              <a:pos x="24" y="22"/>
                            </a:cxn>
                            <a:cxn ang="0">
                              <a:pos x="27" y="22"/>
                            </a:cxn>
                            <a:cxn ang="0">
                              <a:pos x="29" y="22"/>
                            </a:cxn>
                            <a:cxn ang="0">
                              <a:pos x="29" y="20"/>
                            </a:cxn>
                            <a:cxn ang="0">
                              <a:pos x="33" y="20"/>
                            </a:cxn>
                            <a:cxn ang="0">
                              <a:pos x="33" y="17"/>
                            </a:cxn>
                            <a:cxn ang="0">
                              <a:pos x="35" y="14"/>
                            </a:cxn>
                            <a:cxn ang="0">
                              <a:pos x="35" y="11"/>
                            </a:cxn>
                            <a:cxn ang="0">
                              <a:pos x="35" y="11"/>
                            </a:cxn>
                            <a:cxn ang="0">
                              <a:pos x="33" y="9"/>
                            </a:cxn>
                            <a:cxn ang="0">
                              <a:pos x="33" y="6"/>
                            </a:cxn>
                            <a:cxn ang="0">
                              <a:pos x="29" y="6"/>
                            </a:cxn>
                            <a:cxn ang="0">
                              <a:pos x="29" y="4"/>
                            </a:cxn>
                            <a:cxn ang="0">
                              <a:pos x="27" y="4"/>
                            </a:cxn>
                            <a:cxn ang="0">
                              <a:pos x="22" y="0"/>
                            </a:cxn>
                            <a:cxn ang="0">
                              <a:pos x="11" y="0"/>
                            </a:cxn>
                          </a:cxnLst>
                          <a:rect l="0" t="0" r="r" b="b"/>
                          <a:pathLst>
                            <a:path w="35" h="22">
                              <a:moveTo>
                                <a:pt x="11" y="0"/>
                              </a:moveTo>
                              <a:lnTo>
                                <a:pt x="7" y="0"/>
                              </a:lnTo>
                              <a:lnTo>
                                <a:pt x="7" y="4"/>
                              </a:lnTo>
                              <a:lnTo>
                                <a:pt x="5" y="4"/>
                              </a:lnTo>
                              <a:lnTo>
                                <a:pt x="2" y="6"/>
                              </a:lnTo>
                              <a:lnTo>
                                <a:pt x="2" y="6"/>
                              </a:lnTo>
                              <a:lnTo>
                                <a:pt x="0" y="9"/>
                              </a:lnTo>
                              <a:lnTo>
                                <a:pt x="0" y="11"/>
                              </a:lnTo>
                              <a:lnTo>
                                <a:pt x="0" y="11"/>
                              </a:lnTo>
                              <a:lnTo>
                                <a:pt x="0" y="14"/>
                              </a:lnTo>
                              <a:lnTo>
                                <a:pt x="0" y="17"/>
                              </a:lnTo>
                              <a:lnTo>
                                <a:pt x="2" y="20"/>
                              </a:lnTo>
                              <a:lnTo>
                                <a:pt x="2" y="20"/>
                              </a:lnTo>
                              <a:lnTo>
                                <a:pt x="5" y="22"/>
                              </a:lnTo>
                              <a:lnTo>
                                <a:pt x="7" y="22"/>
                              </a:lnTo>
                              <a:lnTo>
                                <a:pt x="7" y="22"/>
                              </a:lnTo>
                              <a:lnTo>
                                <a:pt x="18" y="22"/>
                              </a:lnTo>
                              <a:lnTo>
                                <a:pt x="24" y="22"/>
                              </a:lnTo>
                              <a:lnTo>
                                <a:pt x="27" y="22"/>
                              </a:lnTo>
                              <a:lnTo>
                                <a:pt x="29" y="22"/>
                              </a:lnTo>
                              <a:lnTo>
                                <a:pt x="29" y="20"/>
                              </a:lnTo>
                              <a:lnTo>
                                <a:pt x="33" y="20"/>
                              </a:lnTo>
                              <a:lnTo>
                                <a:pt x="33" y="17"/>
                              </a:lnTo>
                              <a:lnTo>
                                <a:pt x="35" y="14"/>
                              </a:lnTo>
                              <a:lnTo>
                                <a:pt x="35" y="11"/>
                              </a:lnTo>
                              <a:lnTo>
                                <a:pt x="35" y="11"/>
                              </a:lnTo>
                              <a:lnTo>
                                <a:pt x="33" y="9"/>
                              </a:lnTo>
                              <a:lnTo>
                                <a:pt x="33" y="6"/>
                              </a:lnTo>
                              <a:lnTo>
                                <a:pt x="29" y="6"/>
                              </a:lnTo>
                              <a:lnTo>
                                <a:pt x="29" y="4"/>
                              </a:lnTo>
                              <a:lnTo>
                                <a:pt x="27" y="4"/>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6" name="Line 564"/>
                        <p:cNvSpPr>
                          <a:spLocks noChangeShapeType="1"/>
                        </p:cNvSpPr>
                        <p:nvPr/>
                      </p:nvSpPr>
                      <p:spPr bwMode="auto">
                        <a:xfrm>
                          <a:off x="1990" y="273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7" name="Freeform 565"/>
                        <p:cNvSpPr>
                          <a:spLocks/>
                        </p:cNvSpPr>
                        <p:nvPr/>
                      </p:nvSpPr>
                      <p:spPr bwMode="auto">
                        <a:xfrm>
                          <a:off x="1990" y="2728"/>
                          <a:ext cx="0" cy="10"/>
                        </a:xfrm>
                        <a:custGeom>
                          <a:avLst/>
                          <a:gdLst/>
                          <a:ahLst/>
                          <a:cxnLst>
                            <a:cxn ang="0">
                              <a:pos x="0" y="29"/>
                            </a:cxn>
                            <a:cxn ang="0">
                              <a:pos x="0" y="32"/>
                            </a:cxn>
                            <a:cxn ang="0">
                              <a:pos x="0" y="35"/>
                            </a:cxn>
                            <a:cxn ang="0">
                              <a:pos x="0" y="38"/>
                            </a:cxn>
                            <a:cxn ang="0">
                              <a:pos x="3" y="38"/>
                            </a:cxn>
                            <a:cxn ang="0">
                              <a:pos x="3" y="40"/>
                            </a:cxn>
                            <a:cxn ang="0">
                              <a:pos x="5" y="40"/>
                            </a:cxn>
                            <a:cxn ang="0">
                              <a:pos x="9" y="40"/>
                            </a:cxn>
                            <a:cxn ang="0">
                              <a:pos x="11" y="40"/>
                            </a:cxn>
                            <a:cxn ang="0">
                              <a:pos x="11" y="40"/>
                            </a:cxn>
                            <a:cxn ang="0">
                              <a:pos x="14" y="40"/>
                            </a:cxn>
                            <a:cxn ang="0">
                              <a:pos x="16" y="40"/>
                            </a:cxn>
                            <a:cxn ang="0">
                              <a:pos x="16" y="38"/>
                            </a:cxn>
                            <a:cxn ang="0">
                              <a:pos x="20" y="38"/>
                            </a:cxn>
                            <a:cxn ang="0">
                              <a:pos x="20" y="35"/>
                            </a:cxn>
                            <a:cxn ang="0">
                              <a:pos x="22" y="32"/>
                            </a:cxn>
                            <a:cxn ang="0">
                              <a:pos x="22" y="14"/>
                            </a:cxn>
                            <a:cxn ang="0">
                              <a:pos x="22" y="8"/>
                            </a:cxn>
                            <a:cxn ang="0">
                              <a:pos x="20" y="5"/>
                            </a:cxn>
                            <a:cxn ang="0">
                              <a:pos x="20" y="5"/>
                            </a:cxn>
                            <a:cxn ang="0">
                              <a:pos x="16" y="3"/>
                            </a:cxn>
                            <a:cxn ang="0">
                              <a:pos x="16" y="3"/>
                            </a:cxn>
                            <a:cxn ang="0">
                              <a:pos x="14" y="0"/>
                            </a:cxn>
                            <a:cxn ang="0">
                              <a:pos x="11" y="0"/>
                            </a:cxn>
                            <a:cxn ang="0">
                              <a:pos x="11" y="0"/>
                            </a:cxn>
                            <a:cxn ang="0">
                              <a:pos x="9" y="0"/>
                            </a:cxn>
                            <a:cxn ang="0">
                              <a:pos x="5" y="0"/>
                            </a:cxn>
                            <a:cxn ang="0">
                              <a:pos x="3" y="3"/>
                            </a:cxn>
                            <a:cxn ang="0">
                              <a:pos x="3" y="3"/>
                            </a:cxn>
                            <a:cxn ang="0">
                              <a:pos x="0" y="5"/>
                            </a:cxn>
                            <a:cxn ang="0">
                              <a:pos x="0" y="5"/>
                            </a:cxn>
                            <a:cxn ang="0">
                              <a:pos x="0" y="11"/>
                            </a:cxn>
                            <a:cxn ang="0">
                              <a:pos x="0" y="29"/>
                            </a:cxn>
                          </a:cxnLst>
                          <a:rect l="0" t="0" r="r" b="b"/>
                          <a:pathLst>
                            <a:path w="22" h="40">
                              <a:moveTo>
                                <a:pt x="0" y="29"/>
                              </a:moveTo>
                              <a:lnTo>
                                <a:pt x="0" y="32"/>
                              </a:lnTo>
                              <a:lnTo>
                                <a:pt x="0" y="35"/>
                              </a:lnTo>
                              <a:lnTo>
                                <a:pt x="0" y="38"/>
                              </a:lnTo>
                              <a:lnTo>
                                <a:pt x="3" y="38"/>
                              </a:lnTo>
                              <a:lnTo>
                                <a:pt x="3" y="40"/>
                              </a:lnTo>
                              <a:lnTo>
                                <a:pt x="5" y="40"/>
                              </a:lnTo>
                              <a:lnTo>
                                <a:pt x="9" y="40"/>
                              </a:lnTo>
                              <a:lnTo>
                                <a:pt x="11" y="40"/>
                              </a:lnTo>
                              <a:lnTo>
                                <a:pt x="11" y="40"/>
                              </a:lnTo>
                              <a:lnTo>
                                <a:pt x="14" y="40"/>
                              </a:lnTo>
                              <a:lnTo>
                                <a:pt x="16" y="40"/>
                              </a:lnTo>
                              <a:lnTo>
                                <a:pt x="16" y="38"/>
                              </a:lnTo>
                              <a:lnTo>
                                <a:pt x="20" y="38"/>
                              </a:lnTo>
                              <a:lnTo>
                                <a:pt x="20" y="35"/>
                              </a:lnTo>
                              <a:lnTo>
                                <a:pt x="22" y="32"/>
                              </a:lnTo>
                              <a:lnTo>
                                <a:pt x="22" y="14"/>
                              </a:lnTo>
                              <a:lnTo>
                                <a:pt x="22" y="8"/>
                              </a:lnTo>
                              <a:lnTo>
                                <a:pt x="20" y="5"/>
                              </a:lnTo>
                              <a:lnTo>
                                <a:pt x="20" y="5"/>
                              </a:lnTo>
                              <a:lnTo>
                                <a:pt x="16" y="3"/>
                              </a:lnTo>
                              <a:lnTo>
                                <a:pt x="16" y="3"/>
                              </a:lnTo>
                              <a:lnTo>
                                <a:pt x="14" y="0"/>
                              </a:lnTo>
                              <a:lnTo>
                                <a:pt x="11" y="0"/>
                              </a:lnTo>
                              <a:lnTo>
                                <a:pt x="11" y="0"/>
                              </a:lnTo>
                              <a:lnTo>
                                <a:pt x="9" y="0"/>
                              </a:lnTo>
                              <a:lnTo>
                                <a:pt x="5" y="0"/>
                              </a:lnTo>
                              <a:lnTo>
                                <a:pt x="3" y="3"/>
                              </a:lnTo>
                              <a:lnTo>
                                <a:pt x="3" y="3"/>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8" name="Line 566"/>
                        <p:cNvSpPr>
                          <a:spLocks noChangeShapeType="1"/>
                        </p:cNvSpPr>
                        <p:nvPr/>
                      </p:nvSpPr>
                      <p:spPr bwMode="auto">
                        <a:xfrm>
                          <a:off x="1994" y="272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59" name="Freeform 567"/>
                        <p:cNvSpPr>
                          <a:spLocks/>
                        </p:cNvSpPr>
                        <p:nvPr/>
                      </p:nvSpPr>
                      <p:spPr bwMode="auto">
                        <a:xfrm>
                          <a:off x="1990" y="2728"/>
                          <a:ext cx="0" cy="5"/>
                        </a:xfrm>
                        <a:custGeom>
                          <a:avLst/>
                          <a:gdLst/>
                          <a:ahLst/>
                          <a:cxnLst>
                            <a:cxn ang="0">
                              <a:pos x="11" y="0"/>
                            </a:cxn>
                            <a:cxn ang="0">
                              <a:pos x="9" y="0"/>
                            </a:cxn>
                            <a:cxn ang="0">
                              <a:pos x="5" y="0"/>
                            </a:cxn>
                            <a:cxn ang="0">
                              <a:pos x="3" y="3"/>
                            </a:cxn>
                            <a:cxn ang="0">
                              <a:pos x="3" y="3"/>
                            </a:cxn>
                            <a:cxn ang="0">
                              <a:pos x="0" y="5"/>
                            </a:cxn>
                            <a:cxn ang="0">
                              <a:pos x="0" y="5"/>
                            </a:cxn>
                            <a:cxn ang="0">
                              <a:pos x="0" y="8"/>
                            </a:cxn>
                            <a:cxn ang="0">
                              <a:pos x="0" y="11"/>
                            </a:cxn>
                            <a:cxn ang="0">
                              <a:pos x="0" y="14"/>
                            </a:cxn>
                            <a:cxn ang="0">
                              <a:pos x="0" y="14"/>
                            </a:cxn>
                            <a:cxn ang="0">
                              <a:pos x="0" y="16"/>
                            </a:cxn>
                            <a:cxn ang="0">
                              <a:pos x="3" y="18"/>
                            </a:cxn>
                            <a:cxn ang="0">
                              <a:pos x="3" y="18"/>
                            </a:cxn>
                            <a:cxn ang="0">
                              <a:pos x="5" y="22"/>
                            </a:cxn>
                            <a:cxn ang="0">
                              <a:pos x="9" y="22"/>
                            </a:cxn>
                            <a:cxn ang="0">
                              <a:pos x="20" y="22"/>
                            </a:cxn>
                            <a:cxn ang="0">
                              <a:pos x="25" y="22"/>
                            </a:cxn>
                            <a:cxn ang="0">
                              <a:pos x="27" y="22"/>
                            </a:cxn>
                            <a:cxn ang="0">
                              <a:pos x="27" y="18"/>
                            </a:cxn>
                            <a:cxn ang="0">
                              <a:pos x="30" y="18"/>
                            </a:cxn>
                            <a:cxn ang="0">
                              <a:pos x="30" y="16"/>
                            </a:cxn>
                            <a:cxn ang="0">
                              <a:pos x="33" y="14"/>
                            </a:cxn>
                            <a:cxn ang="0">
                              <a:pos x="33" y="14"/>
                            </a:cxn>
                            <a:cxn ang="0">
                              <a:pos x="33" y="11"/>
                            </a:cxn>
                            <a:cxn ang="0">
                              <a:pos x="33" y="8"/>
                            </a:cxn>
                            <a:cxn ang="0">
                              <a:pos x="33" y="5"/>
                            </a:cxn>
                            <a:cxn ang="0">
                              <a:pos x="30" y="5"/>
                            </a:cxn>
                            <a:cxn ang="0">
                              <a:pos x="30" y="3"/>
                            </a:cxn>
                            <a:cxn ang="0">
                              <a:pos x="27" y="3"/>
                            </a:cxn>
                            <a:cxn ang="0">
                              <a:pos x="27" y="0"/>
                            </a:cxn>
                            <a:cxn ang="0">
                              <a:pos x="22" y="0"/>
                            </a:cxn>
                            <a:cxn ang="0">
                              <a:pos x="11" y="0"/>
                            </a:cxn>
                          </a:cxnLst>
                          <a:rect l="0" t="0" r="r" b="b"/>
                          <a:pathLst>
                            <a:path w="33" h="22">
                              <a:moveTo>
                                <a:pt x="11" y="0"/>
                              </a:moveTo>
                              <a:lnTo>
                                <a:pt x="9" y="0"/>
                              </a:lnTo>
                              <a:lnTo>
                                <a:pt x="5" y="0"/>
                              </a:lnTo>
                              <a:lnTo>
                                <a:pt x="3" y="3"/>
                              </a:lnTo>
                              <a:lnTo>
                                <a:pt x="3" y="3"/>
                              </a:lnTo>
                              <a:lnTo>
                                <a:pt x="0" y="5"/>
                              </a:lnTo>
                              <a:lnTo>
                                <a:pt x="0" y="5"/>
                              </a:lnTo>
                              <a:lnTo>
                                <a:pt x="0" y="8"/>
                              </a:lnTo>
                              <a:lnTo>
                                <a:pt x="0" y="11"/>
                              </a:lnTo>
                              <a:lnTo>
                                <a:pt x="0" y="14"/>
                              </a:lnTo>
                              <a:lnTo>
                                <a:pt x="0" y="14"/>
                              </a:lnTo>
                              <a:lnTo>
                                <a:pt x="0" y="16"/>
                              </a:lnTo>
                              <a:lnTo>
                                <a:pt x="3" y="18"/>
                              </a:lnTo>
                              <a:lnTo>
                                <a:pt x="3" y="18"/>
                              </a:lnTo>
                              <a:lnTo>
                                <a:pt x="5" y="22"/>
                              </a:lnTo>
                              <a:lnTo>
                                <a:pt x="9" y="22"/>
                              </a:lnTo>
                              <a:lnTo>
                                <a:pt x="20" y="22"/>
                              </a:lnTo>
                              <a:lnTo>
                                <a:pt x="25" y="22"/>
                              </a:lnTo>
                              <a:lnTo>
                                <a:pt x="27" y="22"/>
                              </a:lnTo>
                              <a:lnTo>
                                <a:pt x="27" y="18"/>
                              </a:lnTo>
                              <a:lnTo>
                                <a:pt x="30" y="18"/>
                              </a:lnTo>
                              <a:lnTo>
                                <a:pt x="30" y="16"/>
                              </a:lnTo>
                              <a:lnTo>
                                <a:pt x="33" y="14"/>
                              </a:lnTo>
                              <a:lnTo>
                                <a:pt x="33" y="14"/>
                              </a:lnTo>
                              <a:lnTo>
                                <a:pt x="33" y="11"/>
                              </a:lnTo>
                              <a:lnTo>
                                <a:pt x="33" y="8"/>
                              </a:lnTo>
                              <a:lnTo>
                                <a:pt x="33" y="5"/>
                              </a:lnTo>
                              <a:lnTo>
                                <a:pt x="30" y="5"/>
                              </a:lnTo>
                              <a:lnTo>
                                <a:pt x="30" y="3"/>
                              </a:lnTo>
                              <a:lnTo>
                                <a:pt x="27"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0" name="Line 568"/>
                        <p:cNvSpPr>
                          <a:spLocks noChangeShapeType="1"/>
                        </p:cNvSpPr>
                        <p:nvPr/>
                      </p:nvSpPr>
                      <p:spPr bwMode="auto">
                        <a:xfrm>
                          <a:off x="1994" y="273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1" name="Freeform 569"/>
                        <p:cNvSpPr>
                          <a:spLocks/>
                        </p:cNvSpPr>
                        <p:nvPr/>
                      </p:nvSpPr>
                      <p:spPr bwMode="auto">
                        <a:xfrm>
                          <a:off x="1994" y="2723"/>
                          <a:ext cx="5" cy="4"/>
                        </a:xfrm>
                        <a:custGeom>
                          <a:avLst/>
                          <a:gdLst/>
                          <a:ahLst/>
                          <a:cxnLst>
                            <a:cxn ang="0">
                              <a:pos x="0" y="30"/>
                            </a:cxn>
                            <a:cxn ang="0">
                              <a:pos x="0" y="33"/>
                            </a:cxn>
                            <a:cxn ang="0">
                              <a:pos x="0" y="33"/>
                            </a:cxn>
                            <a:cxn ang="0">
                              <a:pos x="3" y="35"/>
                            </a:cxn>
                            <a:cxn ang="0">
                              <a:pos x="3" y="37"/>
                            </a:cxn>
                            <a:cxn ang="0">
                              <a:pos x="5" y="37"/>
                            </a:cxn>
                            <a:cxn ang="0">
                              <a:pos x="9" y="41"/>
                            </a:cxn>
                            <a:cxn ang="0">
                              <a:pos x="9" y="41"/>
                            </a:cxn>
                            <a:cxn ang="0">
                              <a:pos x="11" y="41"/>
                            </a:cxn>
                            <a:cxn ang="0">
                              <a:pos x="14" y="41"/>
                            </a:cxn>
                            <a:cxn ang="0">
                              <a:pos x="16" y="41"/>
                            </a:cxn>
                            <a:cxn ang="0">
                              <a:pos x="16" y="37"/>
                            </a:cxn>
                            <a:cxn ang="0">
                              <a:pos x="19" y="37"/>
                            </a:cxn>
                            <a:cxn ang="0">
                              <a:pos x="19" y="35"/>
                            </a:cxn>
                            <a:cxn ang="0">
                              <a:pos x="22" y="33"/>
                            </a:cxn>
                            <a:cxn ang="0">
                              <a:pos x="22" y="33"/>
                            </a:cxn>
                            <a:cxn ang="0">
                              <a:pos x="22" y="13"/>
                            </a:cxn>
                            <a:cxn ang="0">
                              <a:pos x="22" y="8"/>
                            </a:cxn>
                            <a:cxn ang="0">
                              <a:pos x="22" y="6"/>
                            </a:cxn>
                            <a:cxn ang="0">
                              <a:pos x="19" y="2"/>
                            </a:cxn>
                            <a:cxn ang="0">
                              <a:pos x="19" y="2"/>
                            </a:cxn>
                            <a:cxn ang="0">
                              <a:pos x="16" y="0"/>
                            </a:cxn>
                            <a:cxn ang="0">
                              <a:pos x="16" y="0"/>
                            </a:cxn>
                            <a:cxn ang="0">
                              <a:pos x="14" y="0"/>
                            </a:cxn>
                            <a:cxn ang="0">
                              <a:pos x="11" y="0"/>
                            </a:cxn>
                            <a:cxn ang="0">
                              <a:pos x="9" y="0"/>
                            </a:cxn>
                            <a:cxn ang="0">
                              <a:pos x="9" y="0"/>
                            </a:cxn>
                            <a:cxn ang="0">
                              <a:pos x="5" y="0"/>
                            </a:cxn>
                            <a:cxn ang="0">
                              <a:pos x="3" y="2"/>
                            </a:cxn>
                            <a:cxn ang="0">
                              <a:pos x="3" y="2"/>
                            </a:cxn>
                            <a:cxn ang="0">
                              <a:pos x="0" y="6"/>
                            </a:cxn>
                            <a:cxn ang="0">
                              <a:pos x="0" y="11"/>
                            </a:cxn>
                            <a:cxn ang="0">
                              <a:pos x="0" y="30"/>
                            </a:cxn>
                          </a:cxnLst>
                          <a:rect l="0" t="0" r="r" b="b"/>
                          <a:pathLst>
                            <a:path w="22" h="41">
                              <a:moveTo>
                                <a:pt x="0" y="30"/>
                              </a:moveTo>
                              <a:lnTo>
                                <a:pt x="0" y="33"/>
                              </a:lnTo>
                              <a:lnTo>
                                <a:pt x="0" y="33"/>
                              </a:lnTo>
                              <a:lnTo>
                                <a:pt x="3" y="35"/>
                              </a:lnTo>
                              <a:lnTo>
                                <a:pt x="3" y="37"/>
                              </a:lnTo>
                              <a:lnTo>
                                <a:pt x="5" y="37"/>
                              </a:lnTo>
                              <a:lnTo>
                                <a:pt x="9" y="41"/>
                              </a:lnTo>
                              <a:lnTo>
                                <a:pt x="9" y="41"/>
                              </a:lnTo>
                              <a:lnTo>
                                <a:pt x="11" y="41"/>
                              </a:lnTo>
                              <a:lnTo>
                                <a:pt x="14" y="41"/>
                              </a:lnTo>
                              <a:lnTo>
                                <a:pt x="16" y="41"/>
                              </a:lnTo>
                              <a:lnTo>
                                <a:pt x="16" y="37"/>
                              </a:lnTo>
                              <a:lnTo>
                                <a:pt x="19" y="37"/>
                              </a:lnTo>
                              <a:lnTo>
                                <a:pt x="19" y="35"/>
                              </a:lnTo>
                              <a:lnTo>
                                <a:pt x="22" y="33"/>
                              </a:lnTo>
                              <a:lnTo>
                                <a:pt x="22" y="33"/>
                              </a:lnTo>
                              <a:lnTo>
                                <a:pt x="22" y="13"/>
                              </a:lnTo>
                              <a:lnTo>
                                <a:pt x="22" y="8"/>
                              </a:lnTo>
                              <a:lnTo>
                                <a:pt x="22" y="6"/>
                              </a:lnTo>
                              <a:lnTo>
                                <a:pt x="19" y="2"/>
                              </a:lnTo>
                              <a:lnTo>
                                <a:pt x="19" y="2"/>
                              </a:lnTo>
                              <a:lnTo>
                                <a:pt x="16" y="0"/>
                              </a:lnTo>
                              <a:lnTo>
                                <a:pt x="16" y="0"/>
                              </a:lnTo>
                              <a:lnTo>
                                <a:pt x="14" y="0"/>
                              </a:lnTo>
                              <a:lnTo>
                                <a:pt x="11" y="0"/>
                              </a:lnTo>
                              <a:lnTo>
                                <a:pt x="9" y="0"/>
                              </a:lnTo>
                              <a:lnTo>
                                <a:pt x="9" y="0"/>
                              </a:lnTo>
                              <a:lnTo>
                                <a:pt x="5" y="0"/>
                              </a:lnTo>
                              <a:lnTo>
                                <a:pt x="3" y="2"/>
                              </a:lnTo>
                              <a:lnTo>
                                <a:pt x="3" y="2"/>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2" name="Line 570"/>
                        <p:cNvSpPr>
                          <a:spLocks noChangeShapeType="1"/>
                        </p:cNvSpPr>
                        <p:nvPr/>
                      </p:nvSpPr>
                      <p:spPr bwMode="auto">
                        <a:xfrm>
                          <a:off x="1996" y="272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3" name="Freeform 571"/>
                        <p:cNvSpPr>
                          <a:spLocks/>
                        </p:cNvSpPr>
                        <p:nvPr/>
                      </p:nvSpPr>
                      <p:spPr bwMode="auto">
                        <a:xfrm>
                          <a:off x="1994" y="2723"/>
                          <a:ext cx="11" cy="4"/>
                        </a:xfrm>
                        <a:custGeom>
                          <a:avLst/>
                          <a:gdLst/>
                          <a:ahLst/>
                          <a:cxnLst>
                            <a:cxn ang="0">
                              <a:pos x="11" y="0"/>
                            </a:cxn>
                            <a:cxn ang="0">
                              <a:pos x="9" y="0"/>
                            </a:cxn>
                            <a:cxn ang="0">
                              <a:pos x="9" y="0"/>
                            </a:cxn>
                            <a:cxn ang="0">
                              <a:pos x="5" y="0"/>
                            </a:cxn>
                            <a:cxn ang="0">
                              <a:pos x="3" y="2"/>
                            </a:cxn>
                            <a:cxn ang="0">
                              <a:pos x="3" y="2"/>
                            </a:cxn>
                            <a:cxn ang="0">
                              <a:pos x="0" y="6"/>
                            </a:cxn>
                            <a:cxn ang="0">
                              <a:pos x="0" y="8"/>
                            </a:cxn>
                            <a:cxn ang="0">
                              <a:pos x="0" y="11"/>
                            </a:cxn>
                            <a:cxn ang="0">
                              <a:pos x="0" y="11"/>
                            </a:cxn>
                            <a:cxn ang="0">
                              <a:pos x="0" y="13"/>
                            </a:cxn>
                            <a:cxn ang="0">
                              <a:pos x="3" y="17"/>
                            </a:cxn>
                            <a:cxn ang="0">
                              <a:pos x="3" y="17"/>
                            </a:cxn>
                            <a:cxn ang="0">
                              <a:pos x="5" y="19"/>
                            </a:cxn>
                            <a:cxn ang="0">
                              <a:pos x="9" y="19"/>
                            </a:cxn>
                            <a:cxn ang="0">
                              <a:pos x="9" y="19"/>
                            </a:cxn>
                            <a:cxn ang="0">
                              <a:pos x="33" y="19"/>
                            </a:cxn>
                            <a:cxn ang="0">
                              <a:pos x="38" y="19"/>
                            </a:cxn>
                            <a:cxn ang="0">
                              <a:pos x="41" y="19"/>
                            </a:cxn>
                            <a:cxn ang="0">
                              <a:pos x="41" y="19"/>
                            </a:cxn>
                            <a:cxn ang="0">
                              <a:pos x="43" y="17"/>
                            </a:cxn>
                            <a:cxn ang="0">
                              <a:pos x="47" y="17"/>
                            </a:cxn>
                            <a:cxn ang="0">
                              <a:pos x="47" y="13"/>
                            </a:cxn>
                            <a:cxn ang="0">
                              <a:pos x="47" y="11"/>
                            </a:cxn>
                            <a:cxn ang="0">
                              <a:pos x="47" y="11"/>
                            </a:cxn>
                            <a:cxn ang="0">
                              <a:pos x="47" y="8"/>
                            </a:cxn>
                            <a:cxn ang="0">
                              <a:pos x="47" y="6"/>
                            </a:cxn>
                            <a:cxn ang="0">
                              <a:pos x="47" y="2"/>
                            </a:cxn>
                            <a:cxn ang="0">
                              <a:pos x="43" y="2"/>
                            </a:cxn>
                            <a:cxn ang="0">
                              <a:pos x="41" y="0"/>
                            </a:cxn>
                            <a:cxn ang="0">
                              <a:pos x="41" y="0"/>
                            </a:cxn>
                            <a:cxn ang="0">
                              <a:pos x="36" y="0"/>
                            </a:cxn>
                            <a:cxn ang="0">
                              <a:pos x="11" y="0"/>
                            </a:cxn>
                          </a:cxnLst>
                          <a:rect l="0" t="0" r="r" b="b"/>
                          <a:pathLst>
                            <a:path w="47" h="19">
                              <a:moveTo>
                                <a:pt x="11" y="0"/>
                              </a:moveTo>
                              <a:lnTo>
                                <a:pt x="9" y="0"/>
                              </a:lnTo>
                              <a:lnTo>
                                <a:pt x="9" y="0"/>
                              </a:lnTo>
                              <a:lnTo>
                                <a:pt x="5" y="0"/>
                              </a:lnTo>
                              <a:lnTo>
                                <a:pt x="3" y="2"/>
                              </a:lnTo>
                              <a:lnTo>
                                <a:pt x="3" y="2"/>
                              </a:lnTo>
                              <a:lnTo>
                                <a:pt x="0" y="6"/>
                              </a:lnTo>
                              <a:lnTo>
                                <a:pt x="0" y="8"/>
                              </a:lnTo>
                              <a:lnTo>
                                <a:pt x="0" y="11"/>
                              </a:lnTo>
                              <a:lnTo>
                                <a:pt x="0" y="11"/>
                              </a:lnTo>
                              <a:lnTo>
                                <a:pt x="0" y="13"/>
                              </a:lnTo>
                              <a:lnTo>
                                <a:pt x="3" y="17"/>
                              </a:lnTo>
                              <a:lnTo>
                                <a:pt x="3" y="17"/>
                              </a:lnTo>
                              <a:lnTo>
                                <a:pt x="5" y="19"/>
                              </a:lnTo>
                              <a:lnTo>
                                <a:pt x="9" y="19"/>
                              </a:lnTo>
                              <a:lnTo>
                                <a:pt x="9" y="19"/>
                              </a:lnTo>
                              <a:lnTo>
                                <a:pt x="33" y="19"/>
                              </a:lnTo>
                              <a:lnTo>
                                <a:pt x="38" y="19"/>
                              </a:lnTo>
                              <a:lnTo>
                                <a:pt x="41" y="19"/>
                              </a:lnTo>
                              <a:lnTo>
                                <a:pt x="41" y="19"/>
                              </a:lnTo>
                              <a:lnTo>
                                <a:pt x="43" y="17"/>
                              </a:lnTo>
                              <a:lnTo>
                                <a:pt x="47" y="17"/>
                              </a:lnTo>
                              <a:lnTo>
                                <a:pt x="47" y="13"/>
                              </a:lnTo>
                              <a:lnTo>
                                <a:pt x="47" y="11"/>
                              </a:lnTo>
                              <a:lnTo>
                                <a:pt x="47" y="11"/>
                              </a:lnTo>
                              <a:lnTo>
                                <a:pt x="47" y="8"/>
                              </a:lnTo>
                              <a:lnTo>
                                <a:pt x="47" y="6"/>
                              </a:lnTo>
                              <a:lnTo>
                                <a:pt x="47" y="2"/>
                              </a:lnTo>
                              <a:lnTo>
                                <a:pt x="43" y="2"/>
                              </a:lnTo>
                              <a:lnTo>
                                <a:pt x="41" y="0"/>
                              </a:lnTo>
                              <a:lnTo>
                                <a:pt x="41"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4" name="Line 572"/>
                        <p:cNvSpPr>
                          <a:spLocks noChangeShapeType="1"/>
                        </p:cNvSpPr>
                        <p:nvPr/>
                      </p:nvSpPr>
                      <p:spPr bwMode="auto">
                        <a:xfrm>
                          <a:off x="2000" y="272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5" name="Freeform 573"/>
                        <p:cNvSpPr>
                          <a:spLocks/>
                        </p:cNvSpPr>
                        <p:nvPr/>
                      </p:nvSpPr>
                      <p:spPr bwMode="auto">
                        <a:xfrm>
                          <a:off x="2000" y="2717"/>
                          <a:ext cx="5" cy="10"/>
                        </a:xfrm>
                        <a:custGeom>
                          <a:avLst/>
                          <a:gdLst/>
                          <a:ahLst/>
                          <a:cxnLst>
                            <a:cxn ang="0">
                              <a:pos x="0" y="33"/>
                            </a:cxn>
                            <a:cxn ang="0">
                              <a:pos x="0" y="33"/>
                            </a:cxn>
                            <a:cxn ang="0">
                              <a:pos x="2" y="35"/>
                            </a:cxn>
                            <a:cxn ang="0">
                              <a:pos x="2" y="39"/>
                            </a:cxn>
                            <a:cxn ang="0">
                              <a:pos x="2" y="39"/>
                            </a:cxn>
                            <a:cxn ang="0">
                              <a:pos x="5" y="41"/>
                            </a:cxn>
                            <a:cxn ang="0">
                              <a:pos x="8" y="41"/>
                            </a:cxn>
                            <a:cxn ang="0">
                              <a:pos x="8" y="41"/>
                            </a:cxn>
                            <a:cxn ang="0">
                              <a:pos x="11" y="44"/>
                            </a:cxn>
                            <a:cxn ang="0">
                              <a:pos x="13" y="41"/>
                            </a:cxn>
                            <a:cxn ang="0">
                              <a:pos x="16" y="41"/>
                            </a:cxn>
                            <a:cxn ang="0">
                              <a:pos x="16" y="41"/>
                            </a:cxn>
                            <a:cxn ang="0">
                              <a:pos x="18" y="39"/>
                            </a:cxn>
                            <a:cxn ang="0">
                              <a:pos x="22" y="39"/>
                            </a:cxn>
                            <a:cxn ang="0">
                              <a:pos x="22" y="35"/>
                            </a:cxn>
                            <a:cxn ang="0">
                              <a:pos x="22" y="33"/>
                            </a:cxn>
                            <a:cxn ang="0">
                              <a:pos x="22" y="13"/>
                            </a:cxn>
                            <a:cxn ang="0">
                              <a:pos x="22" y="8"/>
                            </a:cxn>
                            <a:cxn ang="0">
                              <a:pos x="22" y="8"/>
                            </a:cxn>
                            <a:cxn ang="0">
                              <a:pos x="22" y="6"/>
                            </a:cxn>
                            <a:cxn ang="0">
                              <a:pos x="18" y="3"/>
                            </a:cxn>
                            <a:cxn ang="0">
                              <a:pos x="16" y="3"/>
                            </a:cxn>
                            <a:cxn ang="0">
                              <a:pos x="16" y="0"/>
                            </a:cxn>
                            <a:cxn ang="0">
                              <a:pos x="13" y="0"/>
                            </a:cxn>
                            <a:cxn ang="0">
                              <a:pos x="11" y="0"/>
                            </a:cxn>
                            <a:cxn ang="0">
                              <a:pos x="8" y="0"/>
                            </a:cxn>
                            <a:cxn ang="0">
                              <a:pos x="8" y="0"/>
                            </a:cxn>
                            <a:cxn ang="0">
                              <a:pos x="5" y="3"/>
                            </a:cxn>
                            <a:cxn ang="0">
                              <a:pos x="2" y="3"/>
                            </a:cxn>
                            <a:cxn ang="0">
                              <a:pos x="2" y="6"/>
                            </a:cxn>
                            <a:cxn ang="0">
                              <a:pos x="2" y="8"/>
                            </a:cxn>
                            <a:cxn ang="0">
                              <a:pos x="0" y="13"/>
                            </a:cxn>
                            <a:cxn ang="0">
                              <a:pos x="0" y="33"/>
                            </a:cxn>
                          </a:cxnLst>
                          <a:rect l="0" t="0" r="r" b="b"/>
                          <a:pathLst>
                            <a:path w="22" h="44">
                              <a:moveTo>
                                <a:pt x="0" y="33"/>
                              </a:moveTo>
                              <a:lnTo>
                                <a:pt x="0" y="33"/>
                              </a:lnTo>
                              <a:lnTo>
                                <a:pt x="2" y="35"/>
                              </a:lnTo>
                              <a:lnTo>
                                <a:pt x="2" y="39"/>
                              </a:lnTo>
                              <a:lnTo>
                                <a:pt x="2" y="39"/>
                              </a:lnTo>
                              <a:lnTo>
                                <a:pt x="5" y="41"/>
                              </a:lnTo>
                              <a:lnTo>
                                <a:pt x="8" y="41"/>
                              </a:lnTo>
                              <a:lnTo>
                                <a:pt x="8" y="41"/>
                              </a:lnTo>
                              <a:lnTo>
                                <a:pt x="11" y="44"/>
                              </a:lnTo>
                              <a:lnTo>
                                <a:pt x="13" y="41"/>
                              </a:lnTo>
                              <a:lnTo>
                                <a:pt x="16" y="41"/>
                              </a:lnTo>
                              <a:lnTo>
                                <a:pt x="16" y="41"/>
                              </a:lnTo>
                              <a:lnTo>
                                <a:pt x="18" y="39"/>
                              </a:lnTo>
                              <a:lnTo>
                                <a:pt x="22" y="39"/>
                              </a:lnTo>
                              <a:lnTo>
                                <a:pt x="22" y="35"/>
                              </a:lnTo>
                              <a:lnTo>
                                <a:pt x="22" y="33"/>
                              </a:lnTo>
                              <a:lnTo>
                                <a:pt x="22" y="13"/>
                              </a:lnTo>
                              <a:lnTo>
                                <a:pt x="22" y="8"/>
                              </a:lnTo>
                              <a:lnTo>
                                <a:pt x="22" y="8"/>
                              </a:lnTo>
                              <a:lnTo>
                                <a:pt x="22" y="6"/>
                              </a:lnTo>
                              <a:lnTo>
                                <a:pt x="18" y="3"/>
                              </a:lnTo>
                              <a:lnTo>
                                <a:pt x="16" y="3"/>
                              </a:lnTo>
                              <a:lnTo>
                                <a:pt x="16" y="0"/>
                              </a:lnTo>
                              <a:lnTo>
                                <a:pt x="13" y="0"/>
                              </a:lnTo>
                              <a:lnTo>
                                <a:pt x="11" y="0"/>
                              </a:lnTo>
                              <a:lnTo>
                                <a:pt x="8" y="0"/>
                              </a:lnTo>
                              <a:lnTo>
                                <a:pt x="8" y="0"/>
                              </a:lnTo>
                              <a:lnTo>
                                <a:pt x="5" y="3"/>
                              </a:lnTo>
                              <a:lnTo>
                                <a:pt x="2" y="3"/>
                              </a:lnTo>
                              <a:lnTo>
                                <a:pt x="2" y="6"/>
                              </a:lnTo>
                              <a:lnTo>
                                <a:pt x="2"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6" name="Line 574"/>
                        <p:cNvSpPr>
                          <a:spLocks noChangeShapeType="1"/>
                        </p:cNvSpPr>
                        <p:nvPr/>
                      </p:nvSpPr>
                      <p:spPr bwMode="auto">
                        <a:xfrm>
                          <a:off x="2003" y="27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7" name="Freeform 575"/>
                        <p:cNvSpPr>
                          <a:spLocks/>
                        </p:cNvSpPr>
                        <p:nvPr/>
                      </p:nvSpPr>
                      <p:spPr bwMode="auto">
                        <a:xfrm>
                          <a:off x="2000" y="2717"/>
                          <a:ext cx="9" cy="6"/>
                        </a:xfrm>
                        <a:custGeom>
                          <a:avLst/>
                          <a:gdLst/>
                          <a:ahLst/>
                          <a:cxnLst>
                            <a:cxn ang="0">
                              <a:pos x="11" y="0"/>
                            </a:cxn>
                            <a:cxn ang="0">
                              <a:pos x="8" y="0"/>
                            </a:cxn>
                            <a:cxn ang="0">
                              <a:pos x="8" y="0"/>
                            </a:cxn>
                            <a:cxn ang="0">
                              <a:pos x="5" y="3"/>
                            </a:cxn>
                            <a:cxn ang="0">
                              <a:pos x="2" y="3"/>
                            </a:cxn>
                            <a:cxn ang="0">
                              <a:pos x="2" y="6"/>
                            </a:cxn>
                            <a:cxn ang="0">
                              <a:pos x="2" y="8"/>
                            </a:cxn>
                            <a:cxn ang="0">
                              <a:pos x="0" y="8"/>
                            </a:cxn>
                            <a:cxn ang="0">
                              <a:pos x="0" y="11"/>
                            </a:cxn>
                            <a:cxn ang="0">
                              <a:pos x="0" y="13"/>
                            </a:cxn>
                            <a:cxn ang="0">
                              <a:pos x="2" y="17"/>
                            </a:cxn>
                            <a:cxn ang="0">
                              <a:pos x="2" y="17"/>
                            </a:cxn>
                            <a:cxn ang="0">
                              <a:pos x="2" y="19"/>
                            </a:cxn>
                            <a:cxn ang="0">
                              <a:pos x="5" y="19"/>
                            </a:cxn>
                            <a:cxn ang="0">
                              <a:pos x="8" y="22"/>
                            </a:cxn>
                            <a:cxn ang="0">
                              <a:pos x="8" y="22"/>
                            </a:cxn>
                            <a:cxn ang="0">
                              <a:pos x="18" y="22"/>
                            </a:cxn>
                            <a:cxn ang="0">
                              <a:pos x="24" y="22"/>
                            </a:cxn>
                            <a:cxn ang="0">
                              <a:pos x="26" y="22"/>
                            </a:cxn>
                            <a:cxn ang="0">
                              <a:pos x="29" y="19"/>
                            </a:cxn>
                            <a:cxn ang="0">
                              <a:pos x="32" y="19"/>
                            </a:cxn>
                            <a:cxn ang="0">
                              <a:pos x="32" y="17"/>
                            </a:cxn>
                            <a:cxn ang="0">
                              <a:pos x="32" y="17"/>
                            </a:cxn>
                            <a:cxn ang="0">
                              <a:pos x="35" y="13"/>
                            </a:cxn>
                            <a:cxn ang="0">
                              <a:pos x="35" y="11"/>
                            </a:cxn>
                            <a:cxn ang="0">
                              <a:pos x="35" y="8"/>
                            </a:cxn>
                            <a:cxn ang="0">
                              <a:pos x="32" y="8"/>
                            </a:cxn>
                            <a:cxn ang="0">
                              <a:pos x="32" y="6"/>
                            </a:cxn>
                            <a:cxn ang="0">
                              <a:pos x="32" y="3"/>
                            </a:cxn>
                            <a:cxn ang="0">
                              <a:pos x="29" y="3"/>
                            </a:cxn>
                            <a:cxn ang="0">
                              <a:pos x="26" y="0"/>
                            </a:cxn>
                            <a:cxn ang="0">
                              <a:pos x="22" y="0"/>
                            </a:cxn>
                            <a:cxn ang="0">
                              <a:pos x="11" y="0"/>
                            </a:cxn>
                          </a:cxnLst>
                          <a:rect l="0" t="0" r="r" b="b"/>
                          <a:pathLst>
                            <a:path w="35" h="22">
                              <a:moveTo>
                                <a:pt x="11" y="0"/>
                              </a:moveTo>
                              <a:lnTo>
                                <a:pt x="8" y="0"/>
                              </a:lnTo>
                              <a:lnTo>
                                <a:pt x="8" y="0"/>
                              </a:lnTo>
                              <a:lnTo>
                                <a:pt x="5" y="3"/>
                              </a:lnTo>
                              <a:lnTo>
                                <a:pt x="2" y="3"/>
                              </a:lnTo>
                              <a:lnTo>
                                <a:pt x="2" y="6"/>
                              </a:lnTo>
                              <a:lnTo>
                                <a:pt x="2" y="8"/>
                              </a:lnTo>
                              <a:lnTo>
                                <a:pt x="0" y="8"/>
                              </a:lnTo>
                              <a:lnTo>
                                <a:pt x="0" y="11"/>
                              </a:lnTo>
                              <a:lnTo>
                                <a:pt x="0" y="13"/>
                              </a:lnTo>
                              <a:lnTo>
                                <a:pt x="2" y="17"/>
                              </a:lnTo>
                              <a:lnTo>
                                <a:pt x="2" y="17"/>
                              </a:lnTo>
                              <a:lnTo>
                                <a:pt x="2" y="19"/>
                              </a:lnTo>
                              <a:lnTo>
                                <a:pt x="5" y="19"/>
                              </a:lnTo>
                              <a:lnTo>
                                <a:pt x="8" y="22"/>
                              </a:lnTo>
                              <a:lnTo>
                                <a:pt x="8" y="22"/>
                              </a:lnTo>
                              <a:lnTo>
                                <a:pt x="18" y="22"/>
                              </a:lnTo>
                              <a:lnTo>
                                <a:pt x="24" y="22"/>
                              </a:lnTo>
                              <a:lnTo>
                                <a:pt x="26" y="22"/>
                              </a:lnTo>
                              <a:lnTo>
                                <a:pt x="29" y="19"/>
                              </a:lnTo>
                              <a:lnTo>
                                <a:pt x="32" y="19"/>
                              </a:lnTo>
                              <a:lnTo>
                                <a:pt x="32" y="17"/>
                              </a:lnTo>
                              <a:lnTo>
                                <a:pt x="32" y="17"/>
                              </a:lnTo>
                              <a:lnTo>
                                <a:pt x="35" y="13"/>
                              </a:lnTo>
                              <a:lnTo>
                                <a:pt x="35" y="11"/>
                              </a:lnTo>
                              <a:lnTo>
                                <a:pt x="35" y="8"/>
                              </a:lnTo>
                              <a:lnTo>
                                <a:pt x="32" y="8"/>
                              </a:lnTo>
                              <a:lnTo>
                                <a:pt x="32" y="6"/>
                              </a:lnTo>
                              <a:lnTo>
                                <a:pt x="32" y="3"/>
                              </a:lnTo>
                              <a:lnTo>
                                <a:pt x="29" y="3"/>
                              </a:lnTo>
                              <a:lnTo>
                                <a:pt x="26"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8" name="Line 576"/>
                        <p:cNvSpPr>
                          <a:spLocks noChangeShapeType="1"/>
                        </p:cNvSpPr>
                        <p:nvPr/>
                      </p:nvSpPr>
                      <p:spPr bwMode="auto">
                        <a:xfrm>
                          <a:off x="2003" y="27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69" name="Freeform 577"/>
                        <p:cNvSpPr>
                          <a:spLocks/>
                        </p:cNvSpPr>
                        <p:nvPr/>
                      </p:nvSpPr>
                      <p:spPr bwMode="auto">
                        <a:xfrm>
                          <a:off x="2003" y="2712"/>
                          <a:ext cx="6" cy="11"/>
                        </a:xfrm>
                        <a:custGeom>
                          <a:avLst/>
                          <a:gdLst/>
                          <a:ahLst/>
                          <a:cxnLst>
                            <a:cxn ang="0">
                              <a:pos x="0" y="30"/>
                            </a:cxn>
                            <a:cxn ang="0">
                              <a:pos x="0" y="32"/>
                            </a:cxn>
                            <a:cxn ang="0">
                              <a:pos x="0" y="36"/>
                            </a:cxn>
                            <a:cxn ang="0">
                              <a:pos x="0" y="36"/>
                            </a:cxn>
                            <a:cxn ang="0">
                              <a:pos x="3" y="38"/>
                            </a:cxn>
                            <a:cxn ang="0">
                              <a:pos x="3" y="38"/>
                            </a:cxn>
                            <a:cxn ang="0">
                              <a:pos x="5" y="41"/>
                            </a:cxn>
                            <a:cxn ang="0">
                              <a:pos x="9" y="41"/>
                            </a:cxn>
                            <a:cxn ang="0">
                              <a:pos x="11" y="41"/>
                            </a:cxn>
                            <a:cxn ang="0">
                              <a:pos x="11" y="41"/>
                            </a:cxn>
                            <a:cxn ang="0">
                              <a:pos x="13" y="41"/>
                            </a:cxn>
                            <a:cxn ang="0">
                              <a:pos x="16" y="38"/>
                            </a:cxn>
                            <a:cxn ang="0">
                              <a:pos x="19" y="38"/>
                            </a:cxn>
                            <a:cxn ang="0">
                              <a:pos x="19" y="36"/>
                            </a:cxn>
                            <a:cxn ang="0">
                              <a:pos x="19" y="36"/>
                            </a:cxn>
                            <a:cxn ang="0">
                              <a:pos x="22" y="32"/>
                            </a:cxn>
                            <a:cxn ang="0">
                              <a:pos x="22" y="14"/>
                            </a:cxn>
                            <a:cxn ang="0">
                              <a:pos x="22" y="8"/>
                            </a:cxn>
                            <a:cxn ang="0">
                              <a:pos x="19" y="5"/>
                            </a:cxn>
                            <a:cxn ang="0">
                              <a:pos x="19" y="5"/>
                            </a:cxn>
                            <a:cxn ang="0">
                              <a:pos x="19" y="3"/>
                            </a:cxn>
                            <a:cxn ang="0">
                              <a:pos x="16" y="0"/>
                            </a:cxn>
                            <a:cxn ang="0">
                              <a:pos x="13" y="0"/>
                            </a:cxn>
                            <a:cxn ang="0">
                              <a:pos x="11" y="0"/>
                            </a:cxn>
                            <a:cxn ang="0">
                              <a:pos x="11" y="0"/>
                            </a:cxn>
                            <a:cxn ang="0">
                              <a:pos x="9" y="0"/>
                            </a:cxn>
                            <a:cxn ang="0">
                              <a:pos x="5" y="0"/>
                            </a:cxn>
                            <a:cxn ang="0">
                              <a:pos x="3" y="0"/>
                            </a:cxn>
                            <a:cxn ang="0">
                              <a:pos x="3" y="3"/>
                            </a:cxn>
                            <a:cxn ang="0">
                              <a:pos x="0" y="5"/>
                            </a:cxn>
                            <a:cxn ang="0">
                              <a:pos x="0" y="5"/>
                            </a:cxn>
                            <a:cxn ang="0">
                              <a:pos x="0" y="11"/>
                            </a:cxn>
                            <a:cxn ang="0">
                              <a:pos x="0" y="30"/>
                            </a:cxn>
                          </a:cxnLst>
                          <a:rect l="0" t="0" r="r" b="b"/>
                          <a:pathLst>
                            <a:path w="22" h="41">
                              <a:moveTo>
                                <a:pt x="0" y="30"/>
                              </a:moveTo>
                              <a:lnTo>
                                <a:pt x="0" y="32"/>
                              </a:lnTo>
                              <a:lnTo>
                                <a:pt x="0" y="36"/>
                              </a:lnTo>
                              <a:lnTo>
                                <a:pt x="0" y="36"/>
                              </a:lnTo>
                              <a:lnTo>
                                <a:pt x="3" y="38"/>
                              </a:lnTo>
                              <a:lnTo>
                                <a:pt x="3" y="38"/>
                              </a:lnTo>
                              <a:lnTo>
                                <a:pt x="5" y="41"/>
                              </a:lnTo>
                              <a:lnTo>
                                <a:pt x="9" y="41"/>
                              </a:lnTo>
                              <a:lnTo>
                                <a:pt x="11" y="41"/>
                              </a:lnTo>
                              <a:lnTo>
                                <a:pt x="11" y="41"/>
                              </a:lnTo>
                              <a:lnTo>
                                <a:pt x="13" y="41"/>
                              </a:lnTo>
                              <a:lnTo>
                                <a:pt x="16" y="38"/>
                              </a:lnTo>
                              <a:lnTo>
                                <a:pt x="19" y="38"/>
                              </a:lnTo>
                              <a:lnTo>
                                <a:pt x="19" y="36"/>
                              </a:lnTo>
                              <a:lnTo>
                                <a:pt x="19" y="36"/>
                              </a:lnTo>
                              <a:lnTo>
                                <a:pt x="22" y="32"/>
                              </a:lnTo>
                              <a:lnTo>
                                <a:pt x="22" y="14"/>
                              </a:lnTo>
                              <a:lnTo>
                                <a:pt x="22" y="8"/>
                              </a:lnTo>
                              <a:lnTo>
                                <a:pt x="19" y="5"/>
                              </a:lnTo>
                              <a:lnTo>
                                <a:pt x="19" y="5"/>
                              </a:lnTo>
                              <a:lnTo>
                                <a:pt x="19" y="3"/>
                              </a:lnTo>
                              <a:lnTo>
                                <a:pt x="16" y="0"/>
                              </a:lnTo>
                              <a:lnTo>
                                <a:pt x="13" y="0"/>
                              </a:lnTo>
                              <a:lnTo>
                                <a:pt x="11" y="0"/>
                              </a:lnTo>
                              <a:lnTo>
                                <a:pt x="11" y="0"/>
                              </a:lnTo>
                              <a:lnTo>
                                <a:pt x="9" y="0"/>
                              </a:lnTo>
                              <a:lnTo>
                                <a:pt x="5" y="0"/>
                              </a:lnTo>
                              <a:lnTo>
                                <a:pt x="3" y="0"/>
                              </a:lnTo>
                              <a:lnTo>
                                <a:pt x="3" y="3"/>
                              </a:lnTo>
                              <a:lnTo>
                                <a:pt x="0" y="5"/>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0" name="Line 578"/>
                        <p:cNvSpPr>
                          <a:spLocks noChangeShapeType="1"/>
                        </p:cNvSpPr>
                        <p:nvPr/>
                      </p:nvSpPr>
                      <p:spPr bwMode="auto">
                        <a:xfrm>
                          <a:off x="2006" y="27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1" name="Freeform 579"/>
                        <p:cNvSpPr>
                          <a:spLocks/>
                        </p:cNvSpPr>
                        <p:nvPr/>
                      </p:nvSpPr>
                      <p:spPr bwMode="auto">
                        <a:xfrm>
                          <a:off x="2003" y="2712"/>
                          <a:ext cx="14" cy="6"/>
                        </a:xfrm>
                        <a:custGeom>
                          <a:avLst/>
                          <a:gdLst/>
                          <a:ahLst/>
                          <a:cxnLst>
                            <a:cxn ang="0">
                              <a:pos x="11" y="0"/>
                            </a:cxn>
                            <a:cxn ang="0">
                              <a:pos x="9" y="0"/>
                            </a:cxn>
                            <a:cxn ang="0">
                              <a:pos x="5" y="0"/>
                            </a:cxn>
                            <a:cxn ang="0">
                              <a:pos x="3" y="0"/>
                            </a:cxn>
                            <a:cxn ang="0">
                              <a:pos x="3" y="3"/>
                            </a:cxn>
                            <a:cxn ang="0">
                              <a:pos x="0" y="5"/>
                            </a:cxn>
                            <a:cxn ang="0">
                              <a:pos x="0" y="5"/>
                            </a:cxn>
                            <a:cxn ang="0">
                              <a:pos x="0" y="8"/>
                            </a:cxn>
                            <a:cxn ang="0">
                              <a:pos x="0" y="11"/>
                            </a:cxn>
                            <a:cxn ang="0">
                              <a:pos x="0" y="14"/>
                            </a:cxn>
                            <a:cxn ang="0">
                              <a:pos x="0" y="14"/>
                            </a:cxn>
                            <a:cxn ang="0">
                              <a:pos x="0" y="16"/>
                            </a:cxn>
                            <a:cxn ang="0">
                              <a:pos x="3" y="19"/>
                            </a:cxn>
                            <a:cxn ang="0">
                              <a:pos x="3" y="19"/>
                            </a:cxn>
                            <a:cxn ang="0">
                              <a:pos x="5" y="19"/>
                            </a:cxn>
                            <a:cxn ang="0">
                              <a:pos x="9" y="22"/>
                            </a:cxn>
                            <a:cxn ang="0">
                              <a:pos x="33" y="22"/>
                            </a:cxn>
                            <a:cxn ang="0">
                              <a:pos x="38" y="22"/>
                            </a:cxn>
                            <a:cxn ang="0">
                              <a:pos x="38" y="19"/>
                            </a:cxn>
                            <a:cxn ang="0">
                              <a:pos x="40" y="19"/>
                            </a:cxn>
                            <a:cxn ang="0">
                              <a:pos x="44" y="19"/>
                            </a:cxn>
                            <a:cxn ang="0">
                              <a:pos x="44" y="16"/>
                            </a:cxn>
                            <a:cxn ang="0">
                              <a:pos x="44" y="14"/>
                            </a:cxn>
                            <a:cxn ang="0">
                              <a:pos x="46" y="14"/>
                            </a:cxn>
                            <a:cxn ang="0">
                              <a:pos x="46" y="11"/>
                            </a:cxn>
                            <a:cxn ang="0">
                              <a:pos x="46" y="8"/>
                            </a:cxn>
                            <a:cxn ang="0">
                              <a:pos x="44" y="5"/>
                            </a:cxn>
                            <a:cxn ang="0">
                              <a:pos x="44" y="5"/>
                            </a:cxn>
                            <a:cxn ang="0">
                              <a:pos x="44" y="3"/>
                            </a:cxn>
                            <a:cxn ang="0">
                              <a:pos x="40" y="0"/>
                            </a:cxn>
                            <a:cxn ang="0">
                              <a:pos x="38" y="0"/>
                            </a:cxn>
                            <a:cxn ang="0">
                              <a:pos x="35" y="0"/>
                            </a:cxn>
                            <a:cxn ang="0">
                              <a:pos x="11" y="0"/>
                            </a:cxn>
                          </a:cxnLst>
                          <a:rect l="0" t="0" r="r" b="b"/>
                          <a:pathLst>
                            <a:path w="46" h="22">
                              <a:moveTo>
                                <a:pt x="11" y="0"/>
                              </a:moveTo>
                              <a:lnTo>
                                <a:pt x="9" y="0"/>
                              </a:lnTo>
                              <a:lnTo>
                                <a:pt x="5" y="0"/>
                              </a:lnTo>
                              <a:lnTo>
                                <a:pt x="3" y="0"/>
                              </a:lnTo>
                              <a:lnTo>
                                <a:pt x="3" y="3"/>
                              </a:lnTo>
                              <a:lnTo>
                                <a:pt x="0" y="5"/>
                              </a:lnTo>
                              <a:lnTo>
                                <a:pt x="0" y="5"/>
                              </a:lnTo>
                              <a:lnTo>
                                <a:pt x="0" y="8"/>
                              </a:lnTo>
                              <a:lnTo>
                                <a:pt x="0" y="11"/>
                              </a:lnTo>
                              <a:lnTo>
                                <a:pt x="0" y="14"/>
                              </a:lnTo>
                              <a:lnTo>
                                <a:pt x="0" y="14"/>
                              </a:lnTo>
                              <a:lnTo>
                                <a:pt x="0" y="16"/>
                              </a:lnTo>
                              <a:lnTo>
                                <a:pt x="3" y="19"/>
                              </a:lnTo>
                              <a:lnTo>
                                <a:pt x="3" y="19"/>
                              </a:lnTo>
                              <a:lnTo>
                                <a:pt x="5" y="19"/>
                              </a:lnTo>
                              <a:lnTo>
                                <a:pt x="9" y="22"/>
                              </a:lnTo>
                              <a:lnTo>
                                <a:pt x="33" y="22"/>
                              </a:lnTo>
                              <a:lnTo>
                                <a:pt x="38" y="22"/>
                              </a:lnTo>
                              <a:lnTo>
                                <a:pt x="38" y="19"/>
                              </a:lnTo>
                              <a:lnTo>
                                <a:pt x="40" y="19"/>
                              </a:lnTo>
                              <a:lnTo>
                                <a:pt x="44" y="19"/>
                              </a:lnTo>
                              <a:lnTo>
                                <a:pt x="44" y="16"/>
                              </a:lnTo>
                              <a:lnTo>
                                <a:pt x="44" y="14"/>
                              </a:lnTo>
                              <a:lnTo>
                                <a:pt x="46" y="14"/>
                              </a:lnTo>
                              <a:lnTo>
                                <a:pt x="46" y="11"/>
                              </a:lnTo>
                              <a:lnTo>
                                <a:pt x="46" y="8"/>
                              </a:lnTo>
                              <a:lnTo>
                                <a:pt x="44" y="5"/>
                              </a:lnTo>
                              <a:lnTo>
                                <a:pt x="44" y="5"/>
                              </a:lnTo>
                              <a:lnTo>
                                <a:pt x="44" y="3"/>
                              </a:lnTo>
                              <a:lnTo>
                                <a:pt x="40"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2" name="Line 580"/>
                        <p:cNvSpPr>
                          <a:spLocks noChangeShapeType="1"/>
                        </p:cNvSpPr>
                        <p:nvPr/>
                      </p:nvSpPr>
                      <p:spPr bwMode="auto">
                        <a:xfrm>
                          <a:off x="2009" y="27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3" name="Freeform 581"/>
                        <p:cNvSpPr>
                          <a:spLocks/>
                        </p:cNvSpPr>
                        <p:nvPr/>
                      </p:nvSpPr>
                      <p:spPr bwMode="auto">
                        <a:xfrm>
                          <a:off x="2009" y="2707"/>
                          <a:ext cx="6" cy="11"/>
                        </a:xfrm>
                        <a:custGeom>
                          <a:avLst/>
                          <a:gdLst/>
                          <a:ahLst/>
                          <a:cxnLst>
                            <a:cxn ang="0">
                              <a:pos x="0" y="32"/>
                            </a:cxn>
                            <a:cxn ang="0">
                              <a:pos x="0" y="35"/>
                            </a:cxn>
                            <a:cxn ang="0">
                              <a:pos x="0" y="35"/>
                            </a:cxn>
                            <a:cxn ang="0">
                              <a:pos x="0" y="37"/>
                            </a:cxn>
                            <a:cxn ang="0">
                              <a:pos x="3" y="40"/>
                            </a:cxn>
                            <a:cxn ang="0">
                              <a:pos x="5" y="40"/>
                            </a:cxn>
                            <a:cxn ang="0">
                              <a:pos x="5" y="40"/>
                            </a:cxn>
                            <a:cxn ang="0">
                              <a:pos x="9" y="43"/>
                            </a:cxn>
                            <a:cxn ang="0">
                              <a:pos x="11" y="43"/>
                            </a:cxn>
                            <a:cxn ang="0">
                              <a:pos x="14" y="43"/>
                            </a:cxn>
                            <a:cxn ang="0">
                              <a:pos x="14" y="40"/>
                            </a:cxn>
                            <a:cxn ang="0">
                              <a:pos x="16" y="40"/>
                            </a:cxn>
                            <a:cxn ang="0">
                              <a:pos x="20" y="40"/>
                            </a:cxn>
                            <a:cxn ang="0">
                              <a:pos x="20" y="37"/>
                            </a:cxn>
                            <a:cxn ang="0">
                              <a:pos x="20" y="35"/>
                            </a:cxn>
                            <a:cxn ang="0">
                              <a:pos x="22" y="35"/>
                            </a:cxn>
                            <a:cxn ang="0">
                              <a:pos x="22" y="16"/>
                            </a:cxn>
                            <a:cxn ang="0">
                              <a:pos x="22" y="11"/>
                            </a:cxn>
                            <a:cxn ang="0">
                              <a:pos x="20" y="8"/>
                            </a:cxn>
                            <a:cxn ang="0">
                              <a:pos x="20" y="5"/>
                            </a:cxn>
                            <a:cxn ang="0">
                              <a:pos x="20" y="5"/>
                            </a:cxn>
                            <a:cxn ang="0">
                              <a:pos x="16" y="2"/>
                            </a:cxn>
                            <a:cxn ang="0">
                              <a:pos x="14" y="2"/>
                            </a:cxn>
                            <a:cxn ang="0">
                              <a:pos x="14" y="0"/>
                            </a:cxn>
                            <a:cxn ang="0">
                              <a:pos x="11" y="0"/>
                            </a:cxn>
                            <a:cxn ang="0">
                              <a:pos x="9" y="0"/>
                            </a:cxn>
                            <a:cxn ang="0">
                              <a:pos x="5" y="2"/>
                            </a:cxn>
                            <a:cxn ang="0">
                              <a:pos x="5" y="2"/>
                            </a:cxn>
                            <a:cxn ang="0">
                              <a:pos x="3" y="5"/>
                            </a:cxn>
                            <a:cxn ang="0">
                              <a:pos x="0" y="5"/>
                            </a:cxn>
                            <a:cxn ang="0">
                              <a:pos x="0" y="8"/>
                            </a:cxn>
                            <a:cxn ang="0">
                              <a:pos x="0" y="13"/>
                            </a:cxn>
                            <a:cxn ang="0">
                              <a:pos x="0" y="32"/>
                            </a:cxn>
                          </a:cxnLst>
                          <a:rect l="0" t="0" r="r" b="b"/>
                          <a:pathLst>
                            <a:path w="22" h="43">
                              <a:moveTo>
                                <a:pt x="0" y="32"/>
                              </a:moveTo>
                              <a:lnTo>
                                <a:pt x="0" y="35"/>
                              </a:lnTo>
                              <a:lnTo>
                                <a:pt x="0" y="35"/>
                              </a:lnTo>
                              <a:lnTo>
                                <a:pt x="0" y="37"/>
                              </a:lnTo>
                              <a:lnTo>
                                <a:pt x="3" y="40"/>
                              </a:lnTo>
                              <a:lnTo>
                                <a:pt x="5" y="40"/>
                              </a:lnTo>
                              <a:lnTo>
                                <a:pt x="5" y="40"/>
                              </a:lnTo>
                              <a:lnTo>
                                <a:pt x="9" y="43"/>
                              </a:lnTo>
                              <a:lnTo>
                                <a:pt x="11" y="43"/>
                              </a:lnTo>
                              <a:lnTo>
                                <a:pt x="14" y="43"/>
                              </a:lnTo>
                              <a:lnTo>
                                <a:pt x="14" y="40"/>
                              </a:lnTo>
                              <a:lnTo>
                                <a:pt x="16" y="40"/>
                              </a:lnTo>
                              <a:lnTo>
                                <a:pt x="20" y="40"/>
                              </a:lnTo>
                              <a:lnTo>
                                <a:pt x="20" y="37"/>
                              </a:lnTo>
                              <a:lnTo>
                                <a:pt x="20" y="35"/>
                              </a:lnTo>
                              <a:lnTo>
                                <a:pt x="22" y="35"/>
                              </a:lnTo>
                              <a:lnTo>
                                <a:pt x="22" y="16"/>
                              </a:lnTo>
                              <a:lnTo>
                                <a:pt x="22" y="11"/>
                              </a:lnTo>
                              <a:lnTo>
                                <a:pt x="20" y="8"/>
                              </a:lnTo>
                              <a:lnTo>
                                <a:pt x="20" y="5"/>
                              </a:lnTo>
                              <a:lnTo>
                                <a:pt x="20" y="5"/>
                              </a:lnTo>
                              <a:lnTo>
                                <a:pt x="16" y="2"/>
                              </a:lnTo>
                              <a:lnTo>
                                <a:pt x="14" y="2"/>
                              </a:lnTo>
                              <a:lnTo>
                                <a:pt x="14" y="0"/>
                              </a:lnTo>
                              <a:lnTo>
                                <a:pt x="11" y="0"/>
                              </a:lnTo>
                              <a:lnTo>
                                <a:pt x="9" y="0"/>
                              </a:lnTo>
                              <a:lnTo>
                                <a:pt x="5" y="2"/>
                              </a:lnTo>
                              <a:lnTo>
                                <a:pt x="5" y="2"/>
                              </a:lnTo>
                              <a:lnTo>
                                <a:pt x="3" y="5"/>
                              </a:lnTo>
                              <a:lnTo>
                                <a:pt x="0" y="5"/>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4" name="Line 582"/>
                        <p:cNvSpPr>
                          <a:spLocks noChangeShapeType="1"/>
                        </p:cNvSpPr>
                        <p:nvPr/>
                      </p:nvSpPr>
                      <p:spPr bwMode="auto">
                        <a:xfrm>
                          <a:off x="2012" y="27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5" name="Freeform 583"/>
                        <p:cNvSpPr>
                          <a:spLocks/>
                        </p:cNvSpPr>
                        <p:nvPr/>
                      </p:nvSpPr>
                      <p:spPr bwMode="auto">
                        <a:xfrm>
                          <a:off x="2009" y="2707"/>
                          <a:ext cx="15" cy="5"/>
                        </a:xfrm>
                        <a:custGeom>
                          <a:avLst/>
                          <a:gdLst/>
                          <a:ahLst/>
                          <a:cxnLst>
                            <a:cxn ang="0">
                              <a:pos x="11" y="0"/>
                            </a:cxn>
                            <a:cxn ang="0">
                              <a:pos x="9" y="0"/>
                            </a:cxn>
                            <a:cxn ang="0">
                              <a:pos x="5" y="2"/>
                            </a:cxn>
                            <a:cxn ang="0">
                              <a:pos x="5" y="2"/>
                            </a:cxn>
                            <a:cxn ang="0">
                              <a:pos x="3" y="5"/>
                            </a:cxn>
                            <a:cxn ang="0">
                              <a:pos x="0" y="5"/>
                            </a:cxn>
                            <a:cxn ang="0">
                              <a:pos x="0" y="8"/>
                            </a:cxn>
                            <a:cxn ang="0">
                              <a:pos x="0" y="11"/>
                            </a:cxn>
                            <a:cxn ang="0">
                              <a:pos x="0" y="11"/>
                            </a:cxn>
                            <a:cxn ang="0">
                              <a:pos x="0" y="13"/>
                            </a:cxn>
                            <a:cxn ang="0">
                              <a:pos x="0" y="16"/>
                            </a:cxn>
                            <a:cxn ang="0">
                              <a:pos x="0" y="19"/>
                            </a:cxn>
                            <a:cxn ang="0">
                              <a:pos x="3" y="19"/>
                            </a:cxn>
                            <a:cxn ang="0">
                              <a:pos x="5" y="21"/>
                            </a:cxn>
                            <a:cxn ang="0">
                              <a:pos x="5" y="21"/>
                            </a:cxn>
                            <a:cxn ang="0">
                              <a:pos x="9" y="21"/>
                            </a:cxn>
                            <a:cxn ang="0">
                              <a:pos x="44" y="21"/>
                            </a:cxn>
                            <a:cxn ang="0">
                              <a:pos x="49" y="21"/>
                            </a:cxn>
                            <a:cxn ang="0">
                              <a:pos x="52" y="21"/>
                            </a:cxn>
                            <a:cxn ang="0">
                              <a:pos x="54" y="21"/>
                            </a:cxn>
                            <a:cxn ang="0">
                              <a:pos x="54" y="19"/>
                            </a:cxn>
                            <a:cxn ang="0">
                              <a:pos x="58" y="19"/>
                            </a:cxn>
                            <a:cxn ang="0">
                              <a:pos x="58" y="16"/>
                            </a:cxn>
                            <a:cxn ang="0">
                              <a:pos x="58" y="13"/>
                            </a:cxn>
                            <a:cxn ang="0">
                              <a:pos x="58" y="11"/>
                            </a:cxn>
                            <a:cxn ang="0">
                              <a:pos x="58" y="11"/>
                            </a:cxn>
                            <a:cxn ang="0">
                              <a:pos x="58" y="8"/>
                            </a:cxn>
                            <a:cxn ang="0">
                              <a:pos x="58" y="5"/>
                            </a:cxn>
                            <a:cxn ang="0">
                              <a:pos x="54" y="5"/>
                            </a:cxn>
                            <a:cxn ang="0">
                              <a:pos x="54" y="2"/>
                            </a:cxn>
                            <a:cxn ang="0">
                              <a:pos x="52" y="2"/>
                            </a:cxn>
                            <a:cxn ang="0">
                              <a:pos x="47" y="0"/>
                            </a:cxn>
                            <a:cxn ang="0">
                              <a:pos x="11" y="0"/>
                            </a:cxn>
                          </a:cxnLst>
                          <a:rect l="0" t="0" r="r" b="b"/>
                          <a:pathLst>
                            <a:path w="58" h="21">
                              <a:moveTo>
                                <a:pt x="11" y="0"/>
                              </a:moveTo>
                              <a:lnTo>
                                <a:pt x="9" y="0"/>
                              </a:lnTo>
                              <a:lnTo>
                                <a:pt x="5" y="2"/>
                              </a:lnTo>
                              <a:lnTo>
                                <a:pt x="5" y="2"/>
                              </a:lnTo>
                              <a:lnTo>
                                <a:pt x="3" y="5"/>
                              </a:lnTo>
                              <a:lnTo>
                                <a:pt x="0" y="5"/>
                              </a:lnTo>
                              <a:lnTo>
                                <a:pt x="0" y="8"/>
                              </a:lnTo>
                              <a:lnTo>
                                <a:pt x="0" y="11"/>
                              </a:lnTo>
                              <a:lnTo>
                                <a:pt x="0" y="11"/>
                              </a:lnTo>
                              <a:lnTo>
                                <a:pt x="0" y="13"/>
                              </a:lnTo>
                              <a:lnTo>
                                <a:pt x="0" y="16"/>
                              </a:lnTo>
                              <a:lnTo>
                                <a:pt x="0" y="19"/>
                              </a:lnTo>
                              <a:lnTo>
                                <a:pt x="3" y="19"/>
                              </a:lnTo>
                              <a:lnTo>
                                <a:pt x="5" y="21"/>
                              </a:lnTo>
                              <a:lnTo>
                                <a:pt x="5" y="21"/>
                              </a:lnTo>
                              <a:lnTo>
                                <a:pt x="9" y="21"/>
                              </a:lnTo>
                              <a:lnTo>
                                <a:pt x="44" y="21"/>
                              </a:lnTo>
                              <a:lnTo>
                                <a:pt x="49" y="21"/>
                              </a:lnTo>
                              <a:lnTo>
                                <a:pt x="52" y="21"/>
                              </a:lnTo>
                              <a:lnTo>
                                <a:pt x="54" y="21"/>
                              </a:lnTo>
                              <a:lnTo>
                                <a:pt x="54" y="19"/>
                              </a:lnTo>
                              <a:lnTo>
                                <a:pt x="58" y="19"/>
                              </a:lnTo>
                              <a:lnTo>
                                <a:pt x="58" y="16"/>
                              </a:lnTo>
                              <a:lnTo>
                                <a:pt x="58" y="13"/>
                              </a:lnTo>
                              <a:lnTo>
                                <a:pt x="58" y="11"/>
                              </a:lnTo>
                              <a:lnTo>
                                <a:pt x="58" y="11"/>
                              </a:lnTo>
                              <a:lnTo>
                                <a:pt x="58" y="8"/>
                              </a:lnTo>
                              <a:lnTo>
                                <a:pt x="58" y="5"/>
                              </a:lnTo>
                              <a:lnTo>
                                <a:pt x="54" y="5"/>
                              </a:lnTo>
                              <a:lnTo>
                                <a:pt x="54" y="2"/>
                              </a:lnTo>
                              <a:lnTo>
                                <a:pt x="52" y="2"/>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6" name="Line 584"/>
                        <p:cNvSpPr>
                          <a:spLocks noChangeShapeType="1"/>
                        </p:cNvSpPr>
                        <p:nvPr/>
                      </p:nvSpPr>
                      <p:spPr bwMode="auto">
                        <a:xfrm>
                          <a:off x="2018" y="27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7" name="Freeform 585"/>
                        <p:cNvSpPr>
                          <a:spLocks/>
                        </p:cNvSpPr>
                        <p:nvPr/>
                      </p:nvSpPr>
                      <p:spPr bwMode="auto">
                        <a:xfrm>
                          <a:off x="2018" y="2704"/>
                          <a:ext cx="6" cy="8"/>
                        </a:xfrm>
                        <a:custGeom>
                          <a:avLst/>
                          <a:gdLst/>
                          <a:ahLst/>
                          <a:cxnLst>
                            <a:cxn ang="0">
                              <a:pos x="0" y="31"/>
                            </a:cxn>
                            <a:cxn ang="0">
                              <a:pos x="0" y="33"/>
                            </a:cxn>
                            <a:cxn ang="0">
                              <a:pos x="2" y="36"/>
                            </a:cxn>
                            <a:cxn ang="0">
                              <a:pos x="2" y="39"/>
                            </a:cxn>
                            <a:cxn ang="0">
                              <a:pos x="2" y="39"/>
                            </a:cxn>
                            <a:cxn ang="0">
                              <a:pos x="5" y="41"/>
                            </a:cxn>
                            <a:cxn ang="0">
                              <a:pos x="8" y="41"/>
                            </a:cxn>
                            <a:cxn ang="0">
                              <a:pos x="11" y="41"/>
                            </a:cxn>
                            <a:cxn ang="0">
                              <a:pos x="11" y="41"/>
                            </a:cxn>
                            <a:cxn ang="0">
                              <a:pos x="13" y="41"/>
                            </a:cxn>
                            <a:cxn ang="0">
                              <a:pos x="16" y="41"/>
                            </a:cxn>
                            <a:cxn ang="0">
                              <a:pos x="18" y="41"/>
                            </a:cxn>
                            <a:cxn ang="0">
                              <a:pos x="18" y="39"/>
                            </a:cxn>
                            <a:cxn ang="0">
                              <a:pos x="22" y="39"/>
                            </a:cxn>
                            <a:cxn ang="0">
                              <a:pos x="22" y="36"/>
                            </a:cxn>
                            <a:cxn ang="0">
                              <a:pos x="22" y="33"/>
                            </a:cxn>
                            <a:cxn ang="0">
                              <a:pos x="22" y="15"/>
                            </a:cxn>
                            <a:cxn ang="0">
                              <a:pos x="22" y="9"/>
                            </a:cxn>
                            <a:cxn ang="0">
                              <a:pos x="22" y="6"/>
                            </a:cxn>
                            <a:cxn ang="0">
                              <a:pos x="22" y="6"/>
                            </a:cxn>
                            <a:cxn ang="0">
                              <a:pos x="18" y="4"/>
                            </a:cxn>
                            <a:cxn ang="0">
                              <a:pos x="18" y="4"/>
                            </a:cxn>
                            <a:cxn ang="0">
                              <a:pos x="16" y="0"/>
                            </a:cxn>
                            <a:cxn ang="0">
                              <a:pos x="13" y="0"/>
                            </a:cxn>
                            <a:cxn ang="0">
                              <a:pos x="11" y="0"/>
                            </a:cxn>
                            <a:cxn ang="0">
                              <a:pos x="11" y="0"/>
                            </a:cxn>
                            <a:cxn ang="0">
                              <a:pos x="8" y="0"/>
                            </a:cxn>
                            <a:cxn ang="0">
                              <a:pos x="5" y="4"/>
                            </a:cxn>
                            <a:cxn ang="0">
                              <a:pos x="2" y="4"/>
                            </a:cxn>
                            <a:cxn ang="0">
                              <a:pos x="2" y="6"/>
                            </a:cxn>
                            <a:cxn ang="0">
                              <a:pos x="2" y="6"/>
                            </a:cxn>
                            <a:cxn ang="0">
                              <a:pos x="0" y="11"/>
                            </a:cxn>
                            <a:cxn ang="0">
                              <a:pos x="0" y="31"/>
                            </a:cxn>
                          </a:cxnLst>
                          <a:rect l="0" t="0" r="r" b="b"/>
                          <a:pathLst>
                            <a:path w="22" h="41">
                              <a:moveTo>
                                <a:pt x="0" y="31"/>
                              </a:moveTo>
                              <a:lnTo>
                                <a:pt x="0" y="33"/>
                              </a:lnTo>
                              <a:lnTo>
                                <a:pt x="2" y="36"/>
                              </a:lnTo>
                              <a:lnTo>
                                <a:pt x="2" y="39"/>
                              </a:lnTo>
                              <a:lnTo>
                                <a:pt x="2" y="39"/>
                              </a:lnTo>
                              <a:lnTo>
                                <a:pt x="5" y="41"/>
                              </a:lnTo>
                              <a:lnTo>
                                <a:pt x="8" y="41"/>
                              </a:lnTo>
                              <a:lnTo>
                                <a:pt x="11" y="41"/>
                              </a:lnTo>
                              <a:lnTo>
                                <a:pt x="11" y="41"/>
                              </a:lnTo>
                              <a:lnTo>
                                <a:pt x="13" y="41"/>
                              </a:lnTo>
                              <a:lnTo>
                                <a:pt x="16" y="41"/>
                              </a:lnTo>
                              <a:lnTo>
                                <a:pt x="18" y="41"/>
                              </a:lnTo>
                              <a:lnTo>
                                <a:pt x="18" y="39"/>
                              </a:lnTo>
                              <a:lnTo>
                                <a:pt x="22" y="39"/>
                              </a:lnTo>
                              <a:lnTo>
                                <a:pt x="22" y="36"/>
                              </a:lnTo>
                              <a:lnTo>
                                <a:pt x="22" y="33"/>
                              </a:lnTo>
                              <a:lnTo>
                                <a:pt x="22" y="15"/>
                              </a:lnTo>
                              <a:lnTo>
                                <a:pt x="22" y="9"/>
                              </a:lnTo>
                              <a:lnTo>
                                <a:pt x="22" y="6"/>
                              </a:lnTo>
                              <a:lnTo>
                                <a:pt x="22" y="6"/>
                              </a:lnTo>
                              <a:lnTo>
                                <a:pt x="18" y="4"/>
                              </a:lnTo>
                              <a:lnTo>
                                <a:pt x="18" y="4"/>
                              </a:lnTo>
                              <a:lnTo>
                                <a:pt x="16" y="0"/>
                              </a:lnTo>
                              <a:lnTo>
                                <a:pt x="13" y="0"/>
                              </a:lnTo>
                              <a:lnTo>
                                <a:pt x="11" y="0"/>
                              </a:lnTo>
                              <a:lnTo>
                                <a:pt x="11" y="0"/>
                              </a:lnTo>
                              <a:lnTo>
                                <a:pt x="8" y="0"/>
                              </a:lnTo>
                              <a:lnTo>
                                <a:pt x="5" y="4"/>
                              </a:lnTo>
                              <a:lnTo>
                                <a:pt x="2" y="4"/>
                              </a:lnTo>
                              <a:lnTo>
                                <a:pt x="2" y="6"/>
                              </a:lnTo>
                              <a:lnTo>
                                <a:pt x="2"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8" name="Line 586"/>
                        <p:cNvSpPr>
                          <a:spLocks noChangeShapeType="1"/>
                        </p:cNvSpPr>
                        <p:nvPr/>
                      </p:nvSpPr>
                      <p:spPr bwMode="auto">
                        <a:xfrm>
                          <a:off x="2021" y="270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79" name="Freeform 587"/>
                        <p:cNvSpPr>
                          <a:spLocks/>
                        </p:cNvSpPr>
                        <p:nvPr/>
                      </p:nvSpPr>
                      <p:spPr bwMode="auto">
                        <a:xfrm>
                          <a:off x="2018" y="2704"/>
                          <a:ext cx="22" cy="4"/>
                        </a:xfrm>
                        <a:custGeom>
                          <a:avLst/>
                          <a:gdLst/>
                          <a:ahLst/>
                          <a:cxnLst>
                            <a:cxn ang="0">
                              <a:pos x="11" y="0"/>
                            </a:cxn>
                            <a:cxn ang="0">
                              <a:pos x="11" y="0"/>
                            </a:cxn>
                            <a:cxn ang="0">
                              <a:pos x="8" y="0"/>
                            </a:cxn>
                            <a:cxn ang="0">
                              <a:pos x="5" y="4"/>
                            </a:cxn>
                            <a:cxn ang="0">
                              <a:pos x="2" y="4"/>
                            </a:cxn>
                            <a:cxn ang="0">
                              <a:pos x="2" y="6"/>
                            </a:cxn>
                            <a:cxn ang="0">
                              <a:pos x="2" y="6"/>
                            </a:cxn>
                            <a:cxn ang="0">
                              <a:pos x="0" y="9"/>
                            </a:cxn>
                            <a:cxn ang="0">
                              <a:pos x="0" y="11"/>
                            </a:cxn>
                            <a:cxn ang="0">
                              <a:pos x="0" y="15"/>
                            </a:cxn>
                            <a:cxn ang="0">
                              <a:pos x="2" y="17"/>
                            </a:cxn>
                            <a:cxn ang="0">
                              <a:pos x="2" y="17"/>
                            </a:cxn>
                            <a:cxn ang="0">
                              <a:pos x="2" y="20"/>
                            </a:cxn>
                            <a:cxn ang="0">
                              <a:pos x="5" y="20"/>
                            </a:cxn>
                            <a:cxn ang="0">
                              <a:pos x="8" y="22"/>
                            </a:cxn>
                            <a:cxn ang="0">
                              <a:pos x="11" y="22"/>
                            </a:cxn>
                            <a:cxn ang="0">
                              <a:pos x="35" y="22"/>
                            </a:cxn>
                            <a:cxn ang="0">
                              <a:pos x="37" y="22"/>
                            </a:cxn>
                            <a:cxn ang="0">
                              <a:pos x="40" y="22"/>
                            </a:cxn>
                            <a:cxn ang="0">
                              <a:pos x="42" y="20"/>
                            </a:cxn>
                            <a:cxn ang="0">
                              <a:pos x="42" y="20"/>
                            </a:cxn>
                            <a:cxn ang="0">
                              <a:pos x="46" y="17"/>
                            </a:cxn>
                            <a:cxn ang="0">
                              <a:pos x="46" y="17"/>
                            </a:cxn>
                            <a:cxn ang="0">
                              <a:pos x="46" y="15"/>
                            </a:cxn>
                            <a:cxn ang="0">
                              <a:pos x="46" y="11"/>
                            </a:cxn>
                            <a:cxn ang="0">
                              <a:pos x="46" y="9"/>
                            </a:cxn>
                            <a:cxn ang="0">
                              <a:pos x="46" y="6"/>
                            </a:cxn>
                            <a:cxn ang="0">
                              <a:pos x="46" y="6"/>
                            </a:cxn>
                            <a:cxn ang="0">
                              <a:pos x="42" y="4"/>
                            </a:cxn>
                            <a:cxn ang="0">
                              <a:pos x="42" y="4"/>
                            </a:cxn>
                            <a:cxn ang="0">
                              <a:pos x="40" y="0"/>
                            </a:cxn>
                            <a:cxn ang="0">
                              <a:pos x="35" y="0"/>
                            </a:cxn>
                            <a:cxn ang="0">
                              <a:pos x="11" y="0"/>
                            </a:cxn>
                          </a:cxnLst>
                          <a:rect l="0" t="0" r="r" b="b"/>
                          <a:pathLst>
                            <a:path w="46" h="22">
                              <a:moveTo>
                                <a:pt x="11" y="0"/>
                              </a:moveTo>
                              <a:lnTo>
                                <a:pt x="11" y="0"/>
                              </a:lnTo>
                              <a:lnTo>
                                <a:pt x="8" y="0"/>
                              </a:lnTo>
                              <a:lnTo>
                                <a:pt x="5" y="4"/>
                              </a:lnTo>
                              <a:lnTo>
                                <a:pt x="2" y="4"/>
                              </a:lnTo>
                              <a:lnTo>
                                <a:pt x="2" y="6"/>
                              </a:lnTo>
                              <a:lnTo>
                                <a:pt x="2" y="6"/>
                              </a:lnTo>
                              <a:lnTo>
                                <a:pt x="0" y="9"/>
                              </a:lnTo>
                              <a:lnTo>
                                <a:pt x="0" y="11"/>
                              </a:lnTo>
                              <a:lnTo>
                                <a:pt x="0" y="15"/>
                              </a:lnTo>
                              <a:lnTo>
                                <a:pt x="2" y="17"/>
                              </a:lnTo>
                              <a:lnTo>
                                <a:pt x="2" y="17"/>
                              </a:lnTo>
                              <a:lnTo>
                                <a:pt x="2" y="20"/>
                              </a:lnTo>
                              <a:lnTo>
                                <a:pt x="5" y="20"/>
                              </a:lnTo>
                              <a:lnTo>
                                <a:pt x="8" y="22"/>
                              </a:lnTo>
                              <a:lnTo>
                                <a:pt x="11" y="22"/>
                              </a:lnTo>
                              <a:lnTo>
                                <a:pt x="35" y="22"/>
                              </a:lnTo>
                              <a:lnTo>
                                <a:pt x="37" y="22"/>
                              </a:lnTo>
                              <a:lnTo>
                                <a:pt x="40" y="22"/>
                              </a:lnTo>
                              <a:lnTo>
                                <a:pt x="42" y="20"/>
                              </a:lnTo>
                              <a:lnTo>
                                <a:pt x="42" y="20"/>
                              </a:lnTo>
                              <a:lnTo>
                                <a:pt x="46" y="17"/>
                              </a:lnTo>
                              <a:lnTo>
                                <a:pt x="46" y="17"/>
                              </a:lnTo>
                              <a:lnTo>
                                <a:pt x="46" y="15"/>
                              </a:lnTo>
                              <a:lnTo>
                                <a:pt x="46" y="11"/>
                              </a:lnTo>
                              <a:lnTo>
                                <a:pt x="46" y="9"/>
                              </a:lnTo>
                              <a:lnTo>
                                <a:pt x="46" y="6"/>
                              </a:lnTo>
                              <a:lnTo>
                                <a:pt x="46" y="6"/>
                              </a:lnTo>
                              <a:lnTo>
                                <a:pt x="42" y="4"/>
                              </a:lnTo>
                              <a:lnTo>
                                <a:pt x="42" y="4"/>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0" name="Line 588"/>
                        <p:cNvSpPr>
                          <a:spLocks noChangeShapeType="1"/>
                        </p:cNvSpPr>
                        <p:nvPr/>
                      </p:nvSpPr>
                      <p:spPr bwMode="auto">
                        <a:xfrm>
                          <a:off x="2024" y="270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1" name="Freeform 589"/>
                        <p:cNvSpPr>
                          <a:spLocks/>
                        </p:cNvSpPr>
                        <p:nvPr/>
                      </p:nvSpPr>
                      <p:spPr bwMode="auto">
                        <a:xfrm>
                          <a:off x="2024" y="2698"/>
                          <a:ext cx="6" cy="5"/>
                        </a:xfrm>
                        <a:custGeom>
                          <a:avLst/>
                          <a:gdLst/>
                          <a:ahLst/>
                          <a:cxnLst>
                            <a:cxn ang="0">
                              <a:pos x="0" y="29"/>
                            </a:cxn>
                            <a:cxn ang="0">
                              <a:pos x="0" y="33"/>
                            </a:cxn>
                            <a:cxn ang="0">
                              <a:pos x="3" y="35"/>
                            </a:cxn>
                            <a:cxn ang="0">
                              <a:pos x="3" y="35"/>
                            </a:cxn>
                            <a:cxn ang="0">
                              <a:pos x="5" y="38"/>
                            </a:cxn>
                            <a:cxn ang="0">
                              <a:pos x="5" y="38"/>
                            </a:cxn>
                            <a:cxn ang="0">
                              <a:pos x="8" y="40"/>
                            </a:cxn>
                            <a:cxn ang="0">
                              <a:pos x="11" y="40"/>
                            </a:cxn>
                            <a:cxn ang="0">
                              <a:pos x="11" y="40"/>
                            </a:cxn>
                            <a:cxn ang="0">
                              <a:pos x="13" y="40"/>
                            </a:cxn>
                            <a:cxn ang="0">
                              <a:pos x="16" y="40"/>
                            </a:cxn>
                            <a:cxn ang="0">
                              <a:pos x="18" y="38"/>
                            </a:cxn>
                            <a:cxn ang="0">
                              <a:pos x="18" y="38"/>
                            </a:cxn>
                            <a:cxn ang="0">
                              <a:pos x="22" y="35"/>
                            </a:cxn>
                            <a:cxn ang="0">
                              <a:pos x="22" y="35"/>
                            </a:cxn>
                            <a:cxn ang="0">
                              <a:pos x="22" y="33"/>
                            </a:cxn>
                            <a:cxn ang="0">
                              <a:pos x="22" y="13"/>
                            </a:cxn>
                            <a:cxn ang="0">
                              <a:pos x="22" y="7"/>
                            </a:cxn>
                            <a:cxn ang="0">
                              <a:pos x="22" y="5"/>
                            </a:cxn>
                            <a:cxn ang="0">
                              <a:pos x="22" y="2"/>
                            </a:cxn>
                            <a:cxn ang="0">
                              <a:pos x="18" y="2"/>
                            </a:cxn>
                            <a:cxn ang="0">
                              <a:pos x="18" y="0"/>
                            </a:cxn>
                            <a:cxn ang="0">
                              <a:pos x="16" y="0"/>
                            </a:cxn>
                            <a:cxn ang="0">
                              <a:pos x="13" y="0"/>
                            </a:cxn>
                            <a:cxn ang="0">
                              <a:pos x="11" y="0"/>
                            </a:cxn>
                            <a:cxn ang="0">
                              <a:pos x="11" y="0"/>
                            </a:cxn>
                            <a:cxn ang="0">
                              <a:pos x="8" y="0"/>
                            </a:cxn>
                            <a:cxn ang="0">
                              <a:pos x="5" y="0"/>
                            </a:cxn>
                            <a:cxn ang="0">
                              <a:pos x="5" y="2"/>
                            </a:cxn>
                            <a:cxn ang="0">
                              <a:pos x="3" y="2"/>
                            </a:cxn>
                            <a:cxn ang="0">
                              <a:pos x="3" y="5"/>
                            </a:cxn>
                            <a:cxn ang="0">
                              <a:pos x="0" y="11"/>
                            </a:cxn>
                            <a:cxn ang="0">
                              <a:pos x="0" y="29"/>
                            </a:cxn>
                          </a:cxnLst>
                          <a:rect l="0" t="0" r="r" b="b"/>
                          <a:pathLst>
                            <a:path w="22" h="40">
                              <a:moveTo>
                                <a:pt x="0" y="29"/>
                              </a:moveTo>
                              <a:lnTo>
                                <a:pt x="0" y="33"/>
                              </a:lnTo>
                              <a:lnTo>
                                <a:pt x="3" y="35"/>
                              </a:lnTo>
                              <a:lnTo>
                                <a:pt x="3" y="35"/>
                              </a:lnTo>
                              <a:lnTo>
                                <a:pt x="5" y="38"/>
                              </a:lnTo>
                              <a:lnTo>
                                <a:pt x="5" y="38"/>
                              </a:lnTo>
                              <a:lnTo>
                                <a:pt x="8" y="40"/>
                              </a:lnTo>
                              <a:lnTo>
                                <a:pt x="11" y="40"/>
                              </a:lnTo>
                              <a:lnTo>
                                <a:pt x="11" y="40"/>
                              </a:lnTo>
                              <a:lnTo>
                                <a:pt x="13" y="40"/>
                              </a:lnTo>
                              <a:lnTo>
                                <a:pt x="16" y="40"/>
                              </a:lnTo>
                              <a:lnTo>
                                <a:pt x="18" y="38"/>
                              </a:lnTo>
                              <a:lnTo>
                                <a:pt x="18" y="38"/>
                              </a:lnTo>
                              <a:lnTo>
                                <a:pt x="22" y="35"/>
                              </a:lnTo>
                              <a:lnTo>
                                <a:pt x="22" y="35"/>
                              </a:lnTo>
                              <a:lnTo>
                                <a:pt x="22" y="33"/>
                              </a:lnTo>
                              <a:lnTo>
                                <a:pt x="22" y="13"/>
                              </a:lnTo>
                              <a:lnTo>
                                <a:pt x="22" y="7"/>
                              </a:lnTo>
                              <a:lnTo>
                                <a:pt x="22" y="5"/>
                              </a:lnTo>
                              <a:lnTo>
                                <a:pt x="22" y="2"/>
                              </a:lnTo>
                              <a:lnTo>
                                <a:pt x="18" y="2"/>
                              </a:lnTo>
                              <a:lnTo>
                                <a:pt x="18" y="0"/>
                              </a:lnTo>
                              <a:lnTo>
                                <a:pt x="16" y="0"/>
                              </a:lnTo>
                              <a:lnTo>
                                <a:pt x="13" y="0"/>
                              </a:lnTo>
                              <a:lnTo>
                                <a:pt x="11" y="0"/>
                              </a:lnTo>
                              <a:lnTo>
                                <a:pt x="11" y="0"/>
                              </a:lnTo>
                              <a:lnTo>
                                <a:pt x="8" y="0"/>
                              </a:lnTo>
                              <a:lnTo>
                                <a:pt x="5" y="0"/>
                              </a:lnTo>
                              <a:lnTo>
                                <a:pt x="5" y="2"/>
                              </a:lnTo>
                              <a:lnTo>
                                <a:pt x="3" y="2"/>
                              </a:lnTo>
                              <a:lnTo>
                                <a:pt x="3"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2" name="Line 590"/>
                        <p:cNvSpPr>
                          <a:spLocks noChangeShapeType="1"/>
                        </p:cNvSpPr>
                        <p:nvPr/>
                      </p:nvSpPr>
                      <p:spPr bwMode="auto">
                        <a:xfrm>
                          <a:off x="2027" y="269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3" name="Freeform 591"/>
                        <p:cNvSpPr>
                          <a:spLocks/>
                        </p:cNvSpPr>
                        <p:nvPr/>
                      </p:nvSpPr>
                      <p:spPr bwMode="auto">
                        <a:xfrm>
                          <a:off x="2024" y="2698"/>
                          <a:ext cx="18" cy="5"/>
                        </a:xfrm>
                        <a:custGeom>
                          <a:avLst/>
                          <a:gdLst/>
                          <a:ahLst/>
                          <a:cxnLst>
                            <a:cxn ang="0">
                              <a:pos x="11" y="0"/>
                            </a:cxn>
                            <a:cxn ang="0">
                              <a:pos x="11" y="0"/>
                            </a:cxn>
                            <a:cxn ang="0">
                              <a:pos x="8" y="0"/>
                            </a:cxn>
                            <a:cxn ang="0">
                              <a:pos x="5" y="0"/>
                            </a:cxn>
                            <a:cxn ang="0">
                              <a:pos x="5" y="2"/>
                            </a:cxn>
                            <a:cxn ang="0">
                              <a:pos x="3" y="2"/>
                            </a:cxn>
                            <a:cxn ang="0">
                              <a:pos x="3" y="5"/>
                            </a:cxn>
                            <a:cxn ang="0">
                              <a:pos x="0" y="7"/>
                            </a:cxn>
                            <a:cxn ang="0">
                              <a:pos x="0" y="11"/>
                            </a:cxn>
                            <a:cxn ang="0">
                              <a:pos x="0" y="11"/>
                            </a:cxn>
                            <a:cxn ang="0">
                              <a:pos x="3" y="13"/>
                            </a:cxn>
                            <a:cxn ang="0">
                              <a:pos x="3" y="16"/>
                            </a:cxn>
                            <a:cxn ang="0">
                              <a:pos x="5" y="16"/>
                            </a:cxn>
                            <a:cxn ang="0">
                              <a:pos x="5" y="18"/>
                            </a:cxn>
                            <a:cxn ang="0">
                              <a:pos x="8" y="18"/>
                            </a:cxn>
                            <a:cxn ang="0">
                              <a:pos x="11" y="22"/>
                            </a:cxn>
                            <a:cxn ang="0">
                              <a:pos x="35" y="22"/>
                            </a:cxn>
                            <a:cxn ang="0">
                              <a:pos x="38" y="22"/>
                            </a:cxn>
                            <a:cxn ang="0">
                              <a:pos x="40" y="18"/>
                            </a:cxn>
                            <a:cxn ang="0">
                              <a:pos x="44" y="18"/>
                            </a:cxn>
                            <a:cxn ang="0">
                              <a:pos x="44" y="16"/>
                            </a:cxn>
                            <a:cxn ang="0">
                              <a:pos x="46" y="16"/>
                            </a:cxn>
                            <a:cxn ang="0">
                              <a:pos x="46" y="13"/>
                            </a:cxn>
                            <a:cxn ang="0">
                              <a:pos x="46" y="11"/>
                            </a:cxn>
                            <a:cxn ang="0">
                              <a:pos x="46" y="11"/>
                            </a:cxn>
                            <a:cxn ang="0">
                              <a:pos x="46" y="7"/>
                            </a:cxn>
                            <a:cxn ang="0">
                              <a:pos x="46" y="5"/>
                            </a:cxn>
                            <a:cxn ang="0">
                              <a:pos x="46" y="2"/>
                            </a:cxn>
                            <a:cxn ang="0">
                              <a:pos x="44" y="2"/>
                            </a:cxn>
                            <a:cxn ang="0">
                              <a:pos x="44" y="0"/>
                            </a:cxn>
                            <a:cxn ang="0">
                              <a:pos x="40" y="0"/>
                            </a:cxn>
                            <a:cxn ang="0">
                              <a:pos x="35" y="0"/>
                            </a:cxn>
                            <a:cxn ang="0">
                              <a:pos x="11" y="0"/>
                            </a:cxn>
                          </a:cxnLst>
                          <a:rect l="0" t="0" r="r" b="b"/>
                          <a:pathLst>
                            <a:path w="46" h="22">
                              <a:moveTo>
                                <a:pt x="11" y="0"/>
                              </a:moveTo>
                              <a:lnTo>
                                <a:pt x="11" y="0"/>
                              </a:lnTo>
                              <a:lnTo>
                                <a:pt x="8" y="0"/>
                              </a:lnTo>
                              <a:lnTo>
                                <a:pt x="5" y="0"/>
                              </a:lnTo>
                              <a:lnTo>
                                <a:pt x="5" y="2"/>
                              </a:lnTo>
                              <a:lnTo>
                                <a:pt x="3" y="2"/>
                              </a:lnTo>
                              <a:lnTo>
                                <a:pt x="3" y="5"/>
                              </a:lnTo>
                              <a:lnTo>
                                <a:pt x="0" y="7"/>
                              </a:lnTo>
                              <a:lnTo>
                                <a:pt x="0" y="11"/>
                              </a:lnTo>
                              <a:lnTo>
                                <a:pt x="0" y="11"/>
                              </a:lnTo>
                              <a:lnTo>
                                <a:pt x="3" y="13"/>
                              </a:lnTo>
                              <a:lnTo>
                                <a:pt x="3" y="16"/>
                              </a:lnTo>
                              <a:lnTo>
                                <a:pt x="5" y="16"/>
                              </a:lnTo>
                              <a:lnTo>
                                <a:pt x="5" y="18"/>
                              </a:lnTo>
                              <a:lnTo>
                                <a:pt x="8" y="18"/>
                              </a:lnTo>
                              <a:lnTo>
                                <a:pt x="11" y="22"/>
                              </a:lnTo>
                              <a:lnTo>
                                <a:pt x="35" y="22"/>
                              </a:lnTo>
                              <a:lnTo>
                                <a:pt x="38" y="22"/>
                              </a:lnTo>
                              <a:lnTo>
                                <a:pt x="40" y="18"/>
                              </a:lnTo>
                              <a:lnTo>
                                <a:pt x="44" y="18"/>
                              </a:lnTo>
                              <a:lnTo>
                                <a:pt x="44" y="16"/>
                              </a:lnTo>
                              <a:lnTo>
                                <a:pt x="46" y="16"/>
                              </a:lnTo>
                              <a:lnTo>
                                <a:pt x="46" y="13"/>
                              </a:lnTo>
                              <a:lnTo>
                                <a:pt x="46" y="11"/>
                              </a:lnTo>
                              <a:lnTo>
                                <a:pt x="46" y="11"/>
                              </a:lnTo>
                              <a:lnTo>
                                <a:pt x="46" y="7"/>
                              </a:lnTo>
                              <a:lnTo>
                                <a:pt x="46" y="5"/>
                              </a:lnTo>
                              <a:lnTo>
                                <a:pt x="46" y="2"/>
                              </a:lnTo>
                              <a:lnTo>
                                <a:pt x="44" y="2"/>
                              </a:lnTo>
                              <a:lnTo>
                                <a:pt x="44" y="0"/>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4" name="Line 592"/>
                        <p:cNvSpPr>
                          <a:spLocks noChangeShapeType="1"/>
                        </p:cNvSpPr>
                        <p:nvPr/>
                      </p:nvSpPr>
                      <p:spPr bwMode="auto">
                        <a:xfrm>
                          <a:off x="2030" y="270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5" name="Freeform 593"/>
                        <p:cNvSpPr>
                          <a:spLocks/>
                        </p:cNvSpPr>
                        <p:nvPr/>
                      </p:nvSpPr>
                      <p:spPr bwMode="auto">
                        <a:xfrm>
                          <a:off x="2030" y="2692"/>
                          <a:ext cx="6" cy="11"/>
                        </a:xfrm>
                        <a:custGeom>
                          <a:avLst/>
                          <a:gdLst/>
                          <a:ahLst/>
                          <a:cxnLst>
                            <a:cxn ang="0">
                              <a:pos x="0" y="33"/>
                            </a:cxn>
                            <a:cxn ang="0">
                              <a:pos x="0" y="33"/>
                            </a:cxn>
                            <a:cxn ang="0">
                              <a:pos x="3" y="35"/>
                            </a:cxn>
                            <a:cxn ang="0">
                              <a:pos x="3" y="38"/>
                            </a:cxn>
                            <a:cxn ang="0">
                              <a:pos x="5" y="38"/>
                            </a:cxn>
                            <a:cxn ang="0">
                              <a:pos x="5" y="40"/>
                            </a:cxn>
                            <a:cxn ang="0">
                              <a:pos x="9" y="40"/>
                            </a:cxn>
                            <a:cxn ang="0">
                              <a:pos x="11" y="44"/>
                            </a:cxn>
                            <a:cxn ang="0">
                              <a:pos x="11" y="44"/>
                            </a:cxn>
                            <a:cxn ang="0">
                              <a:pos x="14" y="44"/>
                            </a:cxn>
                            <a:cxn ang="0">
                              <a:pos x="16" y="40"/>
                            </a:cxn>
                            <a:cxn ang="0">
                              <a:pos x="20" y="40"/>
                            </a:cxn>
                            <a:cxn ang="0">
                              <a:pos x="20" y="38"/>
                            </a:cxn>
                            <a:cxn ang="0">
                              <a:pos x="22" y="38"/>
                            </a:cxn>
                            <a:cxn ang="0">
                              <a:pos x="22" y="35"/>
                            </a:cxn>
                            <a:cxn ang="0">
                              <a:pos x="22" y="33"/>
                            </a:cxn>
                            <a:cxn ang="0">
                              <a:pos x="22" y="13"/>
                            </a:cxn>
                            <a:cxn ang="0">
                              <a:pos x="22" y="8"/>
                            </a:cxn>
                            <a:cxn ang="0">
                              <a:pos x="22" y="8"/>
                            </a:cxn>
                            <a:cxn ang="0">
                              <a:pos x="22" y="5"/>
                            </a:cxn>
                            <a:cxn ang="0">
                              <a:pos x="20" y="3"/>
                            </a:cxn>
                            <a:cxn ang="0">
                              <a:pos x="20" y="3"/>
                            </a:cxn>
                            <a:cxn ang="0">
                              <a:pos x="16" y="3"/>
                            </a:cxn>
                            <a:cxn ang="0">
                              <a:pos x="14" y="0"/>
                            </a:cxn>
                            <a:cxn ang="0">
                              <a:pos x="11" y="0"/>
                            </a:cxn>
                            <a:cxn ang="0">
                              <a:pos x="11" y="0"/>
                            </a:cxn>
                            <a:cxn ang="0">
                              <a:pos x="9" y="3"/>
                            </a:cxn>
                            <a:cxn ang="0">
                              <a:pos x="5" y="3"/>
                            </a:cxn>
                            <a:cxn ang="0">
                              <a:pos x="5" y="3"/>
                            </a:cxn>
                            <a:cxn ang="0">
                              <a:pos x="3" y="5"/>
                            </a:cxn>
                            <a:cxn ang="0">
                              <a:pos x="3" y="8"/>
                            </a:cxn>
                            <a:cxn ang="0">
                              <a:pos x="0" y="13"/>
                            </a:cxn>
                            <a:cxn ang="0">
                              <a:pos x="0" y="33"/>
                            </a:cxn>
                          </a:cxnLst>
                          <a:rect l="0" t="0" r="r" b="b"/>
                          <a:pathLst>
                            <a:path w="22" h="44">
                              <a:moveTo>
                                <a:pt x="0" y="33"/>
                              </a:moveTo>
                              <a:lnTo>
                                <a:pt x="0" y="33"/>
                              </a:lnTo>
                              <a:lnTo>
                                <a:pt x="3" y="35"/>
                              </a:lnTo>
                              <a:lnTo>
                                <a:pt x="3" y="38"/>
                              </a:lnTo>
                              <a:lnTo>
                                <a:pt x="5" y="38"/>
                              </a:lnTo>
                              <a:lnTo>
                                <a:pt x="5" y="40"/>
                              </a:lnTo>
                              <a:lnTo>
                                <a:pt x="9" y="40"/>
                              </a:lnTo>
                              <a:lnTo>
                                <a:pt x="11" y="44"/>
                              </a:lnTo>
                              <a:lnTo>
                                <a:pt x="11" y="44"/>
                              </a:lnTo>
                              <a:lnTo>
                                <a:pt x="14" y="44"/>
                              </a:lnTo>
                              <a:lnTo>
                                <a:pt x="16" y="40"/>
                              </a:lnTo>
                              <a:lnTo>
                                <a:pt x="20" y="40"/>
                              </a:lnTo>
                              <a:lnTo>
                                <a:pt x="20" y="38"/>
                              </a:lnTo>
                              <a:lnTo>
                                <a:pt x="22" y="38"/>
                              </a:lnTo>
                              <a:lnTo>
                                <a:pt x="22" y="35"/>
                              </a:lnTo>
                              <a:lnTo>
                                <a:pt x="22" y="33"/>
                              </a:lnTo>
                              <a:lnTo>
                                <a:pt x="22" y="13"/>
                              </a:lnTo>
                              <a:lnTo>
                                <a:pt x="22" y="8"/>
                              </a:lnTo>
                              <a:lnTo>
                                <a:pt x="22" y="8"/>
                              </a:lnTo>
                              <a:lnTo>
                                <a:pt x="22" y="5"/>
                              </a:lnTo>
                              <a:lnTo>
                                <a:pt x="20" y="3"/>
                              </a:lnTo>
                              <a:lnTo>
                                <a:pt x="20" y="3"/>
                              </a:lnTo>
                              <a:lnTo>
                                <a:pt x="16" y="3"/>
                              </a:lnTo>
                              <a:lnTo>
                                <a:pt x="14" y="0"/>
                              </a:lnTo>
                              <a:lnTo>
                                <a:pt x="11" y="0"/>
                              </a:lnTo>
                              <a:lnTo>
                                <a:pt x="11" y="0"/>
                              </a:lnTo>
                              <a:lnTo>
                                <a:pt x="9" y="3"/>
                              </a:lnTo>
                              <a:lnTo>
                                <a:pt x="5" y="3"/>
                              </a:lnTo>
                              <a:lnTo>
                                <a:pt x="5" y="3"/>
                              </a:lnTo>
                              <a:lnTo>
                                <a:pt x="3" y="5"/>
                              </a:lnTo>
                              <a:lnTo>
                                <a:pt x="3"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6" name="Line 594"/>
                        <p:cNvSpPr>
                          <a:spLocks noChangeShapeType="1"/>
                        </p:cNvSpPr>
                        <p:nvPr/>
                      </p:nvSpPr>
                      <p:spPr bwMode="auto">
                        <a:xfrm>
                          <a:off x="2033" y="26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7" name="Freeform 595"/>
                        <p:cNvSpPr>
                          <a:spLocks/>
                        </p:cNvSpPr>
                        <p:nvPr/>
                      </p:nvSpPr>
                      <p:spPr bwMode="auto">
                        <a:xfrm>
                          <a:off x="2030" y="2692"/>
                          <a:ext cx="27" cy="6"/>
                        </a:xfrm>
                        <a:custGeom>
                          <a:avLst/>
                          <a:gdLst/>
                          <a:ahLst/>
                          <a:cxnLst>
                            <a:cxn ang="0">
                              <a:pos x="11" y="0"/>
                            </a:cxn>
                            <a:cxn ang="0">
                              <a:pos x="11" y="0"/>
                            </a:cxn>
                            <a:cxn ang="0">
                              <a:pos x="9" y="3"/>
                            </a:cxn>
                            <a:cxn ang="0">
                              <a:pos x="5" y="3"/>
                            </a:cxn>
                            <a:cxn ang="0">
                              <a:pos x="5" y="3"/>
                            </a:cxn>
                            <a:cxn ang="0">
                              <a:pos x="3" y="5"/>
                            </a:cxn>
                            <a:cxn ang="0">
                              <a:pos x="3" y="8"/>
                            </a:cxn>
                            <a:cxn ang="0">
                              <a:pos x="0" y="8"/>
                            </a:cxn>
                            <a:cxn ang="0">
                              <a:pos x="0" y="11"/>
                            </a:cxn>
                            <a:cxn ang="0">
                              <a:pos x="0" y="13"/>
                            </a:cxn>
                            <a:cxn ang="0">
                              <a:pos x="3" y="16"/>
                            </a:cxn>
                            <a:cxn ang="0">
                              <a:pos x="3" y="16"/>
                            </a:cxn>
                            <a:cxn ang="0">
                              <a:pos x="5" y="19"/>
                            </a:cxn>
                            <a:cxn ang="0">
                              <a:pos x="5" y="22"/>
                            </a:cxn>
                            <a:cxn ang="0">
                              <a:pos x="9" y="22"/>
                            </a:cxn>
                            <a:cxn ang="0">
                              <a:pos x="11" y="22"/>
                            </a:cxn>
                            <a:cxn ang="0">
                              <a:pos x="95" y="22"/>
                            </a:cxn>
                            <a:cxn ang="0">
                              <a:pos x="100" y="22"/>
                            </a:cxn>
                            <a:cxn ang="0">
                              <a:pos x="104" y="22"/>
                            </a:cxn>
                            <a:cxn ang="0">
                              <a:pos x="104" y="22"/>
                            </a:cxn>
                            <a:cxn ang="0">
                              <a:pos x="106" y="19"/>
                            </a:cxn>
                            <a:cxn ang="0">
                              <a:pos x="106" y="16"/>
                            </a:cxn>
                            <a:cxn ang="0">
                              <a:pos x="109" y="16"/>
                            </a:cxn>
                            <a:cxn ang="0">
                              <a:pos x="109" y="13"/>
                            </a:cxn>
                            <a:cxn ang="0">
                              <a:pos x="109" y="11"/>
                            </a:cxn>
                            <a:cxn ang="0">
                              <a:pos x="109" y="8"/>
                            </a:cxn>
                            <a:cxn ang="0">
                              <a:pos x="109" y="8"/>
                            </a:cxn>
                            <a:cxn ang="0">
                              <a:pos x="106" y="5"/>
                            </a:cxn>
                            <a:cxn ang="0">
                              <a:pos x="106" y="3"/>
                            </a:cxn>
                            <a:cxn ang="0">
                              <a:pos x="104" y="3"/>
                            </a:cxn>
                            <a:cxn ang="0">
                              <a:pos x="104" y="3"/>
                            </a:cxn>
                            <a:cxn ang="0">
                              <a:pos x="95" y="0"/>
                            </a:cxn>
                            <a:cxn ang="0">
                              <a:pos x="11" y="0"/>
                            </a:cxn>
                          </a:cxnLst>
                          <a:rect l="0" t="0" r="r" b="b"/>
                          <a:pathLst>
                            <a:path w="109" h="22">
                              <a:moveTo>
                                <a:pt x="11" y="0"/>
                              </a:moveTo>
                              <a:lnTo>
                                <a:pt x="11" y="0"/>
                              </a:lnTo>
                              <a:lnTo>
                                <a:pt x="9" y="3"/>
                              </a:lnTo>
                              <a:lnTo>
                                <a:pt x="5" y="3"/>
                              </a:lnTo>
                              <a:lnTo>
                                <a:pt x="5" y="3"/>
                              </a:lnTo>
                              <a:lnTo>
                                <a:pt x="3" y="5"/>
                              </a:lnTo>
                              <a:lnTo>
                                <a:pt x="3" y="8"/>
                              </a:lnTo>
                              <a:lnTo>
                                <a:pt x="0" y="8"/>
                              </a:lnTo>
                              <a:lnTo>
                                <a:pt x="0" y="11"/>
                              </a:lnTo>
                              <a:lnTo>
                                <a:pt x="0" y="13"/>
                              </a:lnTo>
                              <a:lnTo>
                                <a:pt x="3" y="16"/>
                              </a:lnTo>
                              <a:lnTo>
                                <a:pt x="3" y="16"/>
                              </a:lnTo>
                              <a:lnTo>
                                <a:pt x="5" y="19"/>
                              </a:lnTo>
                              <a:lnTo>
                                <a:pt x="5" y="22"/>
                              </a:lnTo>
                              <a:lnTo>
                                <a:pt x="9" y="22"/>
                              </a:lnTo>
                              <a:lnTo>
                                <a:pt x="11" y="22"/>
                              </a:lnTo>
                              <a:lnTo>
                                <a:pt x="95" y="22"/>
                              </a:lnTo>
                              <a:lnTo>
                                <a:pt x="100" y="22"/>
                              </a:lnTo>
                              <a:lnTo>
                                <a:pt x="104" y="22"/>
                              </a:lnTo>
                              <a:lnTo>
                                <a:pt x="104" y="22"/>
                              </a:lnTo>
                              <a:lnTo>
                                <a:pt x="106" y="19"/>
                              </a:lnTo>
                              <a:lnTo>
                                <a:pt x="106" y="16"/>
                              </a:lnTo>
                              <a:lnTo>
                                <a:pt x="109" y="16"/>
                              </a:lnTo>
                              <a:lnTo>
                                <a:pt x="109" y="13"/>
                              </a:lnTo>
                              <a:lnTo>
                                <a:pt x="109" y="11"/>
                              </a:lnTo>
                              <a:lnTo>
                                <a:pt x="109" y="8"/>
                              </a:lnTo>
                              <a:lnTo>
                                <a:pt x="109" y="8"/>
                              </a:lnTo>
                              <a:lnTo>
                                <a:pt x="106" y="5"/>
                              </a:lnTo>
                              <a:lnTo>
                                <a:pt x="106" y="3"/>
                              </a:lnTo>
                              <a:lnTo>
                                <a:pt x="104" y="3"/>
                              </a:lnTo>
                              <a:lnTo>
                                <a:pt x="104" y="3"/>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8" name="Line 596"/>
                        <p:cNvSpPr>
                          <a:spLocks noChangeShapeType="1"/>
                        </p:cNvSpPr>
                        <p:nvPr/>
                      </p:nvSpPr>
                      <p:spPr bwMode="auto">
                        <a:xfrm>
                          <a:off x="2052" y="269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89" name="Freeform 597"/>
                        <p:cNvSpPr>
                          <a:spLocks/>
                        </p:cNvSpPr>
                        <p:nvPr/>
                      </p:nvSpPr>
                      <p:spPr bwMode="auto">
                        <a:xfrm>
                          <a:off x="2052" y="2688"/>
                          <a:ext cx="5" cy="10"/>
                        </a:xfrm>
                        <a:custGeom>
                          <a:avLst/>
                          <a:gdLst/>
                          <a:ahLst/>
                          <a:cxnLst>
                            <a:cxn ang="0">
                              <a:pos x="0" y="30"/>
                            </a:cxn>
                            <a:cxn ang="0">
                              <a:pos x="0" y="32"/>
                            </a:cxn>
                            <a:cxn ang="0">
                              <a:pos x="0" y="35"/>
                            </a:cxn>
                            <a:cxn ang="0">
                              <a:pos x="2" y="35"/>
                            </a:cxn>
                            <a:cxn ang="0">
                              <a:pos x="2" y="38"/>
                            </a:cxn>
                            <a:cxn ang="0">
                              <a:pos x="6" y="41"/>
                            </a:cxn>
                            <a:cxn ang="0">
                              <a:pos x="6" y="41"/>
                            </a:cxn>
                            <a:cxn ang="0">
                              <a:pos x="8" y="41"/>
                            </a:cxn>
                            <a:cxn ang="0">
                              <a:pos x="11" y="41"/>
                            </a:cxn>
                            <a:cxn ang="0">
                              <a:pos x="13" y="41"/>
                            </a:cxn>
                            <a:cxn ang="0">
                              <a:pos x="17" y="41"/>
                            </a:cxn>
                            <a:cxn ang="0">
                              <a:pos x="17" y="41"/>
                            </a:cxn>
                            <a:cxn ang="0">
                              <a:pos x="19" y="38"/>
                            </a:cxn>
                            <a:cxn ang="0">
                              <a:pos x="19" y="35"/>
                            </a:cxn>
                            <a:cxn ang="0">
                              <a:pos x="22" y="35"/>
                            </a:cxn>
                            <a:cxn ang="0">
                              <a:pos x="22" y="32"/>
                            </a:cxn>
                            <a:cxn ang="0">
                              <a:pos x="22" y="14"/>
                            </a:cxn>
                            <a:cxn ang="0">
                              <a:pos x="22" y="8"/>
                            </a:cxn>
                            <a:cxn ang="0">
                              <a:pos x="22" y="6"/>
                            </a:cxn>
                            <a:cxn ang="0">
                              <a:pos x="19" y="6"/>
                            </a:cxn>
                            <a:cxn ang="0">
                              <a:pos x="19" y="3"/>
                            </a:cxn>
                            <a:cxn ang="0">
                              <a:pos x="17" y="0"/>
                            </a:cxn>
                            <a:cxn ang="0">
                              <a:pos x="17" y="0"/>
                            </a:cxn>
                            <a:cxn ang="0">
                              <a:pos x="13" y="0"/>
                            </a:cxn>
                            <a:cxn ang="0">
                              <a:pos x="11" y="0"/>
                            </a:cxn>
                            <a:cxn ang="0">
                              <a:pos x="8" y="0"/>
                            </a:cxn>
                            <a:cxn ang="0">
                              <a:pos x="6" y="0"/>
                            </a:cxn>
                            <a:cxn ang="0">
                              <a:pos x="6" y="0"/>
                            </a:cxn>
                            <a:cxn ang="0">
                              <a:pos x="2" y="3"/>
                            </a:cxn>
                            <a:cxn ang="0">
                              <a:pos x="2" y="6"/>
                            </a:cxn>
                            <a:cxn ang="0">
                              <a:pos x="0" y="6"/>
                            </a:cxn>
                            <a:cxn ang="0">
                              <a:pos x="0" y="11"/>
                            </a:cxn>
                            <a:cxn ang="0">
                              <a:pos x="0" y="30"/>
                            </a:cxn>
                          </a:cxnLst>
                          <a:rect l="0" t="0" r="r" b="b"/>
                          <a:pathLst>
                            <a:path w="22" h="41">
                              <a:moveTo>
                                <a:pt x="0" y="30"/>
                              </a:moveTo>
                              <a:lnTo>
                                <a:pt x="0" y="32"/>
                              </a:lnTo>
                              <a:lnTo>
                                <a:pt x="0" y="35"/>
                              </a:lnTo>
                              <a:lnTo>
                                <a:pt x="2" y="35"/>
                              </a:lnTo>
                              <a:lnTo>
                                <a:pt x="2" y="38"/>
                              </a:lnTo>
                              <a:lnTo>
                                <a:pt x="6" y="41"/>
                              </a:lnTo>
                              <a:lnTo>
                                <a:pt x="6" y="41"/>
                              </a:lnTo>
                              <a:lnTo>
                                <a:pt x="8" y="41"/>
                              </a:lnTo>
                              <a:lnTo>
                                <a:pt x="11" y="41"/>
                              </a:lnTo>
                              <a:lnTo>
                                <a:pt x="13" y="41"/>
                              </a:lnTo>
                              <a:lnTo>
                                <a:pt x="17" y="41"/>
                              </a:lnTo>
                              <a:lnTo>
                                <a:pt x="17" y="41"/>
                              </a:lnTo>
                              <a:lnTo>
                                <a:pt x="19" y="38"/>
                              </a:lnTo>
                              <a:lnTo>
                                <a:pt x="19" y="35"/>
                              </a:lnTo>
                              <a:lnTo>
                                <a:pt x="22" y="35"/>
                              </a:lnTo>
                              <a:lnTo>
                                <a:pt x="22" y="32"/>
                              </a:lnTo>
                              <a:lnTo>
                                <a:pt x="22" y="14"/>
                              </a:lnTo>
                              <a:lnTo>
                                <a:pt x="22" y="8"/>
                              </a:lnTo>
                              <a:lnTo>
                                <a:pt x="22" y="6"/>
                              </a:lnTo>
                              <a:lnTo>
                                <a:pt x="19" y="6"/>
                              </a:lnTo>
                              <a:lnTo>
                                <a:pt x="19" y="3"/>
                              </a:lnTo>
                              <a:lnTo>
                                <a:pt x="17" y="0"/>
                              </a:lnTo>
                              <a:lnTo>
                                <a:pt x="17" y="0"/>
                              </a:lnTo>
                              <a:lnTo>
                                <a:pt x="13" y="0"/>
                              </a:lnTo>
                              <a:lnTo>
                                <a:pt x="11" y="0"/>
                              </a:lnTo>
                              <a:lnTo>
                                <a:pt x="8" y="0"/>
                              </a:lnTo>
                              <a:lnTo>
                                <a:pt x="6" y="0"/>
                              </a:lnTo>
                              <a:lnTo>
                                <a:pt x="6" y="0"/>
                              </a:lnTo>
                              <a:lnTo>
                                <a:pt x="2" y="3"/>
                              </a:lnTo>
                              <a:lnTo>
                                <a:pt x="2"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0" name="Line 598"/>
                        <p:cNvSpPr>
                          <a:spLocks noChangeShapeType="1"/>
                        </p:cNvSpPr>
                        <p:nvPr/>
                      </p:nvSpPr>
                      <p:spPr bwMode="auto">
                        <a:xfrm>
                          <a:off x="2055" y="268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1" name="Freeform 599"/>
                        <p:cNvSpPr>
                          <a:spLocks/>
                        </p:cNvSpPr>
                        <p:nvPr/>
                      </p:nvSpPr>
                      <p:spPr bwMode="auto">
                        <a:xfrm>
                          <a:off x="2052" y="2688"/>
                          <a:ext cx="27" cy="5"/>
                        </a:xfrm>
                        <a:custGeom>
                          <a:avLst/>
                          <a:gdLst/>
                          <a:ahLst/>
                          <a:cxnLst>
                            <a:cxn ang="0">
                              <a:pos x="11" y="0"/>
                            </a:cxn>
                            <a:cxn ang="0">
                              <a:pos x="8" y="0"/>
                            </a:cxn>
                            <a:cxn ang="0">
                              <a:pos x="6" y="0"/>
                            </a:cxn>
                            <a:cxn ang="0">
                              <a:pos x="6" y="0"/>
                            </a:cxn>
                            <a:cxn ang="0">
                              <a:pos x="2" y="3"/>
                            </a:cxn>
                            <a:cxn ang="0">
                              <a:pos x="2" y="6"/>
                            </a:cxn>
                            <a:cxn ang="0">
                              <a:pos x="0" y="6"/>
                            </a:cxn>
                            <a:cxn ang="0">
                              <a:pos x="0" y="8"/>
                            </a:cxn>
                            <a:cxn ang="0">
                              <a:pos x="0" y="11"/>
                            </a:cxn>
                            <a:cxn ang="0">
                              <a:pos x="0" y="14"/>
                            </a:cxn>
                            <a:cxn ang="0">
                              <a:pos x="0" y="14"/>
                            </a:cxn>
                            <a:cxn ang="0">
                              <a:pos x="2" y="17"/>
                            </a:cxn>
                            <a:cxn ang="0">
                              <a:pos x="2" y="19"/>
                            </a:cxn>
                            <a:cxn ang="0">
                              <a:pos x="6" y="19"/>
                            </a:cxn>
                            <a:cxn ang="0">
                              <a:pos x="6" y="22"/>
                            </a:cxn>
                            <a:cxn ang="0">
                              <a:pos x="8" y="22"/>
                            </a:cxn>
                            <a:cxn ang="0">
                              <a:pos x="92" y="22"/>
                            </a:cxn>
                            <a:cxn ang="0">
                              <a:pos x="97" y="22"/>
                            </a:cxn>
                            <a:cxn ang="0">
                              <a:pos x="100" y="22"/>
                            </a:cxn>
                            <a:cxn ang="0">
                              <a:pos x="103" y="19"/>
                            </a:cxn>
                            <a:cxn ang="0">
                              <a:pos x="103" y="19"/>
                            </a:cxn>
                            <a:cxn ang="0">
                              <a:pos x="106" y="17"/>
                            </a:cxn>
                            <a:cxn ang="0">
                              <a:pos x="106" y="14"/>
                            </a:cxn>
                            <a:cxn ang="0">
                              <a:pos x="108" y="14"/>
                            </a:cxn>
                            <a:cxn ang="0">
                              <a:pos x="108" y="11"/>
                            </a:cxn>
                            <a:cxn ang="0">
                              <a:pos x="108" y="8"/>
                            </a:cxn>
                            <a:cxn ang="0">
                              <a:pos x="106" y="6"/>
                            </a:cxn>
                            <a:cxn ang="0">
                              <a:pos x="106" y="6"/>
                            </a:cxn>
                            <a:cxn ang="0">
                              <a:pos x="103" y="3"/>
                            </a:cxn>
                            <a:cxn ang="0">
                              <a:pos x="103" y="0"/>
                            </a:cxn>
                            <a:cxn ang="0">
                              <a:pos x="100" y="0"/>
                            </a:cxn>
                            <a:cxn ang="0">
                              <a:pos x="95" y="0"/>
                            </a:cxn>
                            <a:cxn ang="0">
                              <a:pos x="11" y="0"/>
                            </a:cxn>
                          </a:cxnLst>
                          <a:rect l="0" t="0" r="r" b="b"/>
                          <a:pathLst>
                            <a:path w="108" h="22">
                              <a:moveTo>
                                <a:pt x="11" y="0"/>
                              </a:moveTo>
                              <a:lnTo>
                                <a:pt x="8" y="0"/>
                              </a:lnTo>
                              <a:lnTo>
                                <a:pt x="6" y="0"/>
                              </a:lnTo>
                              <a:lnTo>
                                <a:pt x="6" y="0"/>
                              </a:lnTo>
                              <a:lnTo>
                                <a:pt x="2" y="3"/>
                              </a:lnTo>
                              <a:lnTo>
                                <a:pt x="2" y="6"/>
                              </a:lnTo>
                              <a:lnTo>
                                <a:pt x="0" y="6"/>
                              </a:lnTo>
                              <a:lnTo>
                                <a:pt x="0" y="8"/>
                              </a:lnTo>
                              <a:lnTo>
                                <a:pt x="0" y="11"/>
                              </a:lnTo>
                              <a:lnTo>
                                <a:pt x="0" y="14"/>
                              </a:lnTo>
                              <a:lnTo>
                                <a:pt x="0" y="14"/>
                              </a:lnTo>
                              <a:lnTo>
                                <a:pt x="2" y="17"/>
                              </a:lnTo>
                              <a:lnTo>
                                <a:pt x="2" y="19"/>
                              </a:lnTo>
                              <a:lnTo>
                                <a:pt x="6" y="19"/>
                              </a:lnTo>
                              <a:lnTo>
                                <a:pt x="6" y="22"/>
                              </a:lnTo>
                              <a:lnTo>
                                <a:pt x="8" y="22"/>
                              </a:lnTo>
                              <a:lnTo>
                                <a:pt x="92" y="22"/>
                              </a:lnTo>
                              <a:lnTo>
                                <a:pt x="97" y="22"/>
                              </a:lnTo>
                              <a:lnTo>
                                <a:pt x="100" y="22"/>
                              </a:lnTo>
                              <a:lnTo>
                                <a:pt x="103" y="19"/>
                              </a:lnTo>
                              <a:lnTo>
                                <a:pt x="103" y="19"/>
                              </a:lnTo>
                              <a:lnTo>
                                <a:pt x="106" y="17"/>
                              </a:lnTo>
                              <a:lnTo>
                                <a:pt x="106" y="14"/>
                              </a:lnTo>
                              <a:lnTo>
                                <a:pt x="108" y="14"/>
                              </a:lnTo>
                              <a:lnTo>
                                <a:pt x="108" y="11"/>
                              </a:lnTo>
                              <a:lnTo>
                                <a:pt x="108" y="8"/>
                              </a:lnTo>
                              <a:lnTo>
                                <a:pt x="106" y="6"/>
                              </a:lnTo>
                              <a:lnTo>
                                <a:pt x="106" y="6"/>
                              </a:lnTo>
                              <a:lnTo>
                                <a:pt x="103" y="3"/>
                              </a:lnTo>
                              <a:lnTo>
                                <a:pt x="103" y="0"/>
                              </a:lnTo>
                              <a:lnTo>
                                <a:pt x="100"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2" name="Line 600"/>
                        <p:cNvSpPr>
                          <a:spLocks noChangeShapeType="1"/>
                        </p:cNvSpPr>
                        <p:nvPr/>
                      </p:nvSpPr>
                      <p:spPr bwMode="auto">
                        <a:xfrm>
                          <a:off x="2074" y="26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3" name="Freeform 601"/>
                        <p:cNvSpPr>
                          <a:spLocks/>
                        </p:cNvSpPr>
                        <p:nvPr/>
                      </p:nvSpPr>
                      <p:spPr bwMode="auto">
                        <a:xfrm>
                          <a:off x="2074" y="2682"/>
                          <a:ext cx="5" cy="11"/>
                        </a:xfrm>
                        <a:custGeom>
                          <a:avLst/>
                          <a:gdLst/>
                          <a:ahLst/>
                          <a:cxnLst>
                            <a:cxn ang="0">
                              <a:pos x="0" y="32"/>
                            </a:cxn>
                            <a:cxn ang="0">
                              <a:pos x="0" y="35"/>
                            </a:cxn>
                            <a:cxn ang="0">
                              <a:pos x="0" y="35"/>
                            </a:cxn>
                            <a:cxn ang="0">
                              <a:pos x="0" y="38"/>
                            </a:cxn>
                            <a:cxn ang="0">
                              <a:pos x="4" y="40"/>
                            </a:cxn>
                            <a:cxn ang="0">
                              <a:pos x="4" y="40"/>
                            </a:cxn>
                            <a:cxn ang="0">
                              <a:pos x="6" y="43"/>
                            </a:cxn>
                            <a:cxn ang="0">
                              <a:pos x="9" y="43"/>
                            </a:cxn>
                            <a:cxn ang="0">
                              <a:pos x="11" y="43"/>
                            </a:cxn>
                            <a:cxn ang="0">
                              <a:pos x="11" y="43"/>
                            </a:cxn>
                            <a:cxn ang="0">
                              <a:pos x="14" y="43"/>
                            </a:cxn>
                            <a:cxn ang="0">
                              <a:pos x="17" y="40"/>
                            </a:cxn>
                            <a:cxn ang="0">
                              <a:pos x="17" y="40"/>
                            </a:cxn>
                            <a:cxn ang="0">
                              <a:pos x="20" y="38"/>
                            </a:cxn>
                            <a:cxn ang="0">
                              <a:pos x="20" y="35"/>
                            </a:cxn>
                            <a:cxn ang="0">
                              <a:pos x="22" y="35"/>
                            </a:cxn>
                            <a:cxn ang="0">
                              <a:pos x="22" y="16"/>
                            </a:cxn>
                            <a:cxn ang="0">
                              <a:pos x="22" y="11"/>
                            </a:cxn>
                            <a:cxn ang="0">
                              <a:pos x="20" y="7"/>
                            </a:cxn>
                            <a:cxn ang="0">
                              <a:pos x="20" y="5"/>
                            </a:cxn>
                            <a:cxn ang="0">
                              <a:pos x="17" y="5"/>
                            </a:cxn>
                            <a:cxn ang="0">
                              <a:pos x="17" y="2"/>
                            </a:cxn>
                            <a:cxn ang="0">
                              <a:pos x="14" y="2"/>
                            </a:cxn>
                            <a:cxn ang="0">
                              <a:pos x="11" y="0"/>
                            </a:cxn>
                            <a:cxn ang="0">
                              <a:pos x="11" y="0"/>
                            </a:cxn>
                            <a:cxn ang="0">
                              <a:pos x="9" y="0"/>
                            </a:cxn>
                            <a:cxn ang="0">
                              <a:pos x="6" y="2"/>
                            </a:cxn>
                            <a:cxn ang="0">
                              <a:pos x="4" y="2"/>
                            </a:cxn>
                            <a:cxn ang="0">
                              <a:pos x="4" y="5"/>
                            </a:cxn>
                            <a:cxn ang="0">
                              <a:pos x="0" y="5"/>
                            </a:cxn>
                            <a:cxn ang="0">
                              <a:pos x="0" y="7"/>
                            </a:cxn>
                            <a:cxn ang="0">
                              <a:pos x="0" y="13"/>
                            </a:cxn>
                            <a:cxn ang="0">
                              <a:pos x="0" y="32"/>
                            </a:cxn>
                          </a:cxnLst>
                          <a:rect l="0" t="0" r="r" b="b"/>
                          <a:pathLst>
                            <a:path w="22" h="43">
                              <a:moveTo>
                                <a:pt x="0" y="32"/>
                              </a:moveTo>
                              <a:lnTo>
                                <a:pt x="0" y="35"/>
                              </a:lnTo>
                              <a:lnTo>
                                <a:pt x="0" y="35"/>
                              </a:lnTo>
                              <a:lnTo>
                                <a:pt x="0" y="38"/>
                              </a:lnTo>
                              <a:lnTo>
                                <a:pt x="4" y="40"/>
                              </a:lnTo>
                              <a:lnTo>
                                <a:pt x="4" y="40"/>
                              </a:lnTo>
                              <a:lnTo>
                                <a:pt x="6" y="43"/>
                              </a:lnTo>
                              <a:lnTo>
                                <a:pt x="9" y="43"/>
                              </a:lnTo>
                              <a:lnTo>
                                <a:pt x="11" y="43"/>
                              </a:lnTo>
                              <a:lnTo>
                                <a:pt x="11" y="43"/>
                              </a:lnTo>
                              <a:lnTo>
                                <a:pt x="14" y="43"/>
                              </a:lnTo>
                              <a:lnTo>
                                <a:pt x="17" y="40"/>
                              </a:lnTo>
                              <a:lnTo>
                                <a:pt x="17" y="40"/>
                              </a:lnTo>
                              <a:lnTo>
                                <a:pt x="20" y="38"/>
                              </a:lnTo>
                              <a:lnTo>
                                <a:pt x="20" y="35"/>
                              </a:lnTo>
                              <a:lnTo>
                                <a:pt x="22" y="35"/>
                              </a:lnTo>
                              <a:lnTo>
                                <a:pt x="22" y="16"/>
                              </a:lnTo>
                              <a:lnTo>
                                <a:pt x="22" y="11"/>
                              </a:lnTo>
                              <a:lnTo>
                                <a:pt x="20" y="7"/>
                              </a:lnTo>
                              <a:lnTo>
                                <a:pt x="20" y="5"/>
                              </a:lnTo>
                              <a:lnTo>
                                <a:pt x="17" y="5"/>
                              </a:lnTo>
                              <a:lnTo>
                                <a:pt x="17" y="2"/>
                              </a:lnTo>
                              <a:lnTo>
                                <a:pt x="14" y="2"/>
                              </a:lnTo>
                              <a:lnTo>
                                <a:pt x="11" y="0"/>
                              </a:lnTo>
                              <a:lnTo>
                                <a:pt x="11" y="0"/>
                              </a:lnTo>
                              <a:lnTo>
                                <a:pt x="9" y="0"/>
                              </a:lnTo>
                              <a:lnTo>
                                <a:pt x="6" y="2"/>
                              </a:lnTo>
                              <a:lnTo>
                                <a:pt x="4" y="2"/>
                              </a:lnTo>
                              <a:lnTo>
                                <a:pt x="4" y="5"/>
                              </a:lnTo>
                              <a:lnTo>
                                <a:pt x="0" y="5"/>
                              </a:lnTo>
                              <a:lnTo>
                                <a:pt x="0" y="7"/>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4" name="Line 602"/>
                        <p:cNvSpPr>
                          <a:spLocks noChangeShapeType="1"/>
                        </p:cNvSpPr>
                        <p:nvPr/>
                      </p:nvSpPr>
                      <p:spPr bwMode="auto">
                        <a:xfrm>
                          <a:off x="2076" y="26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5" name="Freeform 603"/>
                        <p:cNvSpPr>
                          <a:spLocks/>
                        </p:cNvSpPr>
                        <p:nvPr/>
                      </p:nvSpPr>
                      <p:spPr bwMode="auto">
                        <a:xfrm>
                          <a:off x="2074" y="2682"/>
                          <a:ext cx="11" cy="6"/>
                        </a:xfrm>
                        <a:custGeom>
                          <a:avLst/>
                          <a:gdLst/>
                          <a:ahLst/>
                          <a:cxnLst>
                            <a:cxn ang="0">
                              <a:pos x="11" y="0"/>
                            </a:cxn>
                            <a:cxn ang="0">
                              <a:pos x="9" y="0"/>
                            </a:cxn>
                            <a:cxn ang="0">
                              <a:pos x="6" y="2"/>
                            </a:cxn>
                            <a:cxn ang="0">
                              <a:pos x="4" y="2"/>
                            </a:cxn>
                            <a:cxn ang="0">
                              <a:pos x="4" y="5"/>
                            </a:cxn>
                            <a:cxn ang="0">
                              <a:pos x="0" y="5"/>
                            </a:cxn>
                            <a:cxn ang="0">
                              <a:pos x="0" y="7"/>
                            </a:cxn>
                            <a:cxn ang="0">
                              <a:pos x="0" y="11"/>
                            </a:cxn>
                            <a:cxn ang="0">
                              <a:pos x="0" y="11"/>
                            </a:cxn>
                            <a:cxn ang="0">
                              <a:pos x="0" y="13"/>
                            </a:cxn>
                            <a:cxn ang="0">
                              <a:pos x="0" y="16"/>
                            </a:cxn>
                            <a:cxn ang="0">
                              <a:pos x="0" y="18"/>
                            </a:cxn>
                            <a:cxn ang="0">
                              <a:pos x="4" y="18"/>
                            </a:cxn>
                            <a:cxn ang="0">
                              <a:pos x="4" y="21"/>
                            </a:cxn>
                            <a:cxn ang="0">
                              <a:pos x="6" y="21"/>
                            </a:cxn>
                            <a:cxn ang="0">
                              <a:pos x="9" y="21"/>
                            </a:cxn>
                            <a:cxn ang="0">
                              <a:pos x="33" y="21"/>
                            </a:cxn>
                            <a:cxn ang="0">
                              <a:pos x="36" y="21"/>
                            </a:cxn>
                            <a:cxn ang="0">
                              <a:pos x="38" y="21"/>
                            </a:cxn>
                            <a:cxn ang="0">
                              <a:pos x="41" y="21"/>
                            </a:cxn>
                            <a:cxn ang="0">
                              <a:pos x="44" y="18"/>
                            </a:cxn>
                            <a:cxn ang="0">
                              <a:pos x="44" y="18"/>
                            </a:cxn>
                            <a:cxn ang="0">
                              <a:pos x="44" y="16"/>
                            </a:cxn>
                            <a:cxn ang="0">
                              <a:pos x="46" y="13"/>
                            </a:cxn>
                            <a:cxn ang="0">
                              <a:pos x="46" y="11"/>
                            </a:cxn>
                            <a:cxn ang="0">
                              <a:pos x="46" y="11"/>
                            </a:cxn>
                            <a:cxn ang="0">
                              <a:pos x="44" y="7"/>
                            </a:cxn>
                            <a:cxn ang="0">
                              <a:pos x="44" y="5"/>
                            </a:cxn>
                            <a:cxn ang="0">
                              <a:pos x="44" y="5"/>
                            </a:cxn>
                            <a:cxn ang="0">
                              <a:pos x="41" y="2"/>
                            </a:cxn>
                            <a:cxn ang="0">
                              <a:pos x="38" y="2"/>
                            </a:cxn>
                            <a:cxn ang="0">
                              <a:pos x="36" y="0"/>
                            </a:cxn>
                            <a:cxn ang="0">
                              <a:pos x="11" y="0"/>
                            </a:cxn>
                          </a:cxnLst>
                          <a:rect l="0" t="0" r="r" b="b"/>
                          <a:pathLst>
                            <a:path w="46" h="21">
                              <a:moveTo>
                                <a:pt x="11" y="0"/>
                              </a:moveTo>
                              <a:lnTo>
                                <a:pt x="9" y="0"/>
                              </a:lnTo>
                              <a:lnTo>
                                <a:pt x="6" y="2"/>
                              </a:lnTo>
                              <a:lnTo>
                                <a:pt x="4" y="2"/>
                              </a:lnTo>
                              <a:lnTo>
                                <a:pt x="4" y="5"/>
                              </a:lnTo>
                              <a:lnTo>
                                <a:pt x="0" y="5"/>
                              </a:lnTo>
                              <a:lnTo>
                                <a:pt x="0" y="7"/>
                              </a:lnTo>
                              <a:lnTo>
                                <a:pt x="0" y="11"/>
                              </a:lnTo>
                              <a:lnTo>
                                <a:pt x="0" y="11"/>
                              </a:lnTo>
                              <a:lnTo>
                                <a:pt x="0" y="13"/>
                              </a:lnTo>
                              <a:lnTo>
                                <a:pt x="0" y="16"/>
                              </a:lnTo>
                              <a:lnTo>
                                <a:pt x="0" y="18"/>
                              </a:lnTo>
                              <a:lnTo>
                                <a:pt x="4" y="18"/>
                              </a:lnTo>
                              <a:lnTo>
                                <a:pt x="4" y="21"/>
                              </a:lnTo>
                              <a:lnTo>
                                <a:pt x="6" y="21"/>
                              </a:lnTo>
                              <a:lnTo>
                                <a:pt x="9" y="21"/>
                              </a:lnTo>
                              <a:lnTo>
                                <a:pt x="33" y="21"/>
                              </a:lnTo>
                              <a:lnTo>
                                <a:pt x="36" y="21"/>
                              </a:lnTo>
                              <a:lnTo>
                                <a:pt x="38" y="21"/>
                              </a:lnTo>
                              <a:lnTo>
                                <a:pt x="41" y="21"/>
                              </a:lnTo>
                              <a:lnTo>
                                <a:pt x="44" y="18"/>
                              </a:lnTo>
                              <a:lnTo>
                                <a:pt x="44" y="18"/>
                              </a:lnTo>
                              <a:lnTo>
                                <a:pt x="44" y="16"/>
                              </a:lnTo>
                              <a:lnTo>
                                <a:pt x="46" y="13"/>
                              </a:lnTo>
                              <a:lnTo>
                                <a:pt x="46" y="11"/>
                              </a:lnTo>
                              <a:lnTo>
                                <a:pt x="46" y="11"/>
                              </a:lnTo>
                              <a:lnTo>
                                <a:pt x="44" y="7"/>
                              </a:lnTo>
                              <a:lnTo>
                                <a:pt x="44" y="5"/>
                              </a:lnTo>
                              <a:lnTo>
                                <a:pt x="44" y="5"/>
                              </a:lnTo>
                              <a:lnTo>
                                <a:pt x="41" y="2"/>
                              </a:lnTo>
                              <a:lnTo>
                                <a:pt x="38" y="2"/>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6" name="Line 604"/>
                        <p:cNvSpPr>
                          <a:spLocks noChangeShapeType="1"/>
                        </p:cNvSpPr>
                        <p:nvPr/>
                      </p:nvSpPr>
                      <p:spPr bwMode="auto">
                        <a:xfrm>
                          <a:off x="2080" y="26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7" name="Freeform 605"/>
                        <p:cNvSpPr>
                          <a:spLocks/>
                        </p:cNvSpPr>
                        <p:nvPr/>
                      </p:nvSpPr>
                      <p:spPr bwMode="auto">
                        <a:xfrm>
                          <a:off x="2080" y="2680"/>
                          <a:ext cx="5" cy="8"/>
                        </a:xfrm>
                        <a:custGeom>
                          <a:avLst/>
                          <a:gdLst/>
                          <a:ahLst/>
                          <a:cxnLst>
                            <a:cxn ang="0">
                              <a:pos x="0" y="31"/>
                            </a:cxn>
                            <a:cxn ang="0">
                              <a:pos x="0" y="33"/>
                            </a:cxn>
                            <a:cxn ang="0">
                              <a:pos x="0" y="36"/>
                            </a:cxn>
                            <a:cxn ang="0">
                              <a:pos x="0" y="38"/>
                            </a:cxn>
                            <a:cxn ang="0">
                              <a:pos x="3" y="38"/>
                            </a:cxn>
                            <a:cxn ang="0">
                              <a:pos x="3" y="41"/>
                            </a:cxn>
                            <a:cxn ang="0">
                              <a:pos x="6" y="41"/>
                            </a:cxn>
                            <a:cxn ang="0">
                              <a:pos x="8" y="41"/>
                            </a:cxn>
                            <a:cxn ang="0">
                              <a:pos x="11" y="41"/>
                            </a:cxn>
                            <a:cxn ang="0">
                              <a:pos x="11" y="41"/>
                            </a:cxn>
                            <a:cxn ang="0">
                              <a:pos x="13" y="41"/>
                            </a:cxn>
                            <a:cxn ang="0">
                              <a:pos x="16" y="41"/>
                            </a:cxn>
                            <a:cxn ang="0">
                              <a:pos x="19" y="38"/>
                            </a:cxn>
                            <a:cxn ang="0">
                              <a:pos x="19" y="38"/>
                            </a:cxn>
                            <a:cxn ang="0">
                              <a:pos x="19" y="36"/>
                            </a:cxn>
                            <a:cxn ang="0">
                              <a:pos x="21" y="33"/>
                            </a:cxn>
                            <a:cxn ang="0">
                              <a:pos x="21" y="14"/>
                            </a:cxn>
                            <a:cxn ang="0">
                              <a:pos x="21" y="9"/>
                            </a:cxn>
                            <a:cxn ang="0">
                              <a:pos x="19" y="5"/>
                            </a:cxn>
                            <a:cxn ang="0">
                              <a:pos x="19" y="5"/>
                            </a:cxn>
                            <a:cxn ang="0">
                              <a:pos x="19" y="3"/>
                            </a:cxn>
                            <a:cxn ang="0">
                              <a:pos x="16" y="3"/>
                            </a:cxn>
                            <a:cxn ang="0">
                              <a:pos x="13" y="0"/>
                            </a:cxn>
                            <a:cxn ang="0">
                              <a:pos x="11" y="0"/>
                            </a:cxn>
                            <a:cxn ang="0">
                              <a:pos x="11" y="0"/>
                            </a:cxn>
                            <a:cxn ang="0">
                              <a:pos x="8" y="0"/>
                            </a:cxn>
                            <a:cxn ang="0">
                              <a:pos x="6" y="0"/>
                            </a:cxn>
                            <a:cxn ang="0">
                              <a:pos x="3" y="3"/>
                            </a:cxn>
                            <a:cxn ang="0">
                              <a:pos x="3" y="3"/>
                            </a:cxn>
                            <a:cxn ang="0">
                              <a:pos x="0" y="5"/>
                            </a:cxn>
                            <a:cxn ang="0">
                              <a:pos x="0" y="5"/>
                            </a:cxn>
                            <a:cxn ang="0">
                              <a:pos x="0" y="11"/>
                            </a:cxn>
                            <a:cxn ang="0">
                              <a:pos x="0" y="31"/>
                            </a:cxn>
                          </a:cxnLst>
                          <a:rect l="0" t="0" r="r" b="b"/>
                          <a:pathLst>
                            <a:path w="21" h="41">
                              <a:moveTo>
                                <a:pt x="0" y="31"/>
                              </a:moveTo>
                              <a:lnTo>
                                <a:pt x="0" y="33"/>
                              </a:lnTo>
                              <a:lnTo>
                                <a:pt x="0" y="36"/>
                              </a:lnTo>
                              <a:lnTo>
                                <a:pt x="0" y="38"/>
                              </a:lnTo>
                              <a:lnTo>
                                <a:pt x="3" y="38"/>
                              </a:lnTo>
                              <a:lnTo>
                                <a:pt x="3" y="41"/>
                              </a:lnTo>
                              <a:lnTo>
                                <a:pt x="6" y="41"/>
                              </a:lnTo>
                              <a:lnTo>
                                <a:pt x="8" y="41"/>
                              </a:lnTo>
                              <a:lnTo>
                                <a:pt x="11" y="41"/>
                              </a:lnTo>
                              <a:lnTo>
                                <a:pt x="11" y="41"/>
                              </a:lnTo>
                              <a:lnTo>
                                <a:pt x="13" y="41"/>
                              </a:lnTo>
                              <a:lnTo>
                                <a:pt x="16" y="41"/>
                              </a:lnTo>
                              <a:lnTo>
                                <a:pt x="19" y="38"/>
                              </a:lnTo>
                              <a:lnTo>
                                <a:pt x="19" y="38"/>
                              </a:lnTo>
                              <a:lnTo>
                                <a:pt x="19" y="36"/>
                              </a:lnTo>
                              <a:lnTo>
                                <a:pt x="21" y="33"/>
                              </a:lnTo>
                              <a:lnTo>
                                <a:pt x="21" y="14"/>
                              </a:lnTo>
                              <a:lnTo>
                                <a:pt x="21" y="9"/>
                              </a:lnTo>
                              <a:lnTo>
                                <a:pt x="19" y="5"/>
                              </a:lnTo>
                              <a:lnTo>
                                <a:pt x="19" y="5"/>
                              </a:lnTo>
                              <a:lnTo>
                                <a:pt x="19" y="3"/>
                              </a:lnTo>
                              <a:lnTo>
                                <a:pt x="16" y="3"/>
                              </a:lnTo>
                              <a:lnTo>
                                <a:pt x="13" y="0"/>
                              </a:lnTo>
                              <a:lnTo>
                                <a:pt x="11" y="0"/>
                              </a:lnTo>
                              <a:lnTo>
                                <a:pt x="11" y="0"/>
                              </a:lnTo>
                              <a:lnTo>
                                <a:pt x="8" y="0"/>
                              </a:lnTo>
                              <a:lnTo>
                                <a:pt x="6" y="0"/>
                              </a:lnTo>
                              <a:lnTo>
                                <a:pt x="3" y="3"/>
                              </a:lnTo>
                              <a:lnTo>
                                <a:pt x="3" y="3"/>
                              </a:lnTo>
                              <a:lnTo>
                                <a:pt x="0" y="5"/>
                              </a:lnTo>
                              <a:lnTo>
                                <a:pt x="0" y="5"/>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8" name="Line 606"/>
                        <p:cNvSpPr>
                          <a:spLocks noChangeShapeType="1"/>
                        </p:cNvSpPr>
                        <p:nvPr/>
                      </p:nvSpPr>
                      <p:spPr bwMode="auto">
                        <a:xfrm>
                          <a:off x="2083" y="26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5999" name="Freeform 607"/>
                        <p:cNvSpPr>
                          <a:spLocks/>
                        </p:cNvSpPr>
                        <p:nvPr/>
                      </p:nvSpPr>
                      <p:spPr bwMode="auto">
                        <a:xfrm>
                          <a:off x="2080" y="2680"/>
                          <a:ext cx="17" cy="3"/>
                        </a:xfrm>
                        <a:custGeom>
                          <a:avLst/>
                          <a:gdLst/>
                          <a:ahLst/>
                          <a:cxnLst>
                            <a:cxn ang="0">
                              <a:pos x="11" y="0"/>
                            </a:cxn>
                            <a:cxn ang="0">
                              <a:pos x="8" y="0"/>
                            </a:cxn>
                            <a:cxn ang="0">
                              <a:pos x="6" y="0"/>
                            </a:cxn>
                            <a:cxn ang="0">
                              <a:pos x="3" y="3"/>
                            </a:cxn>
                            <a:cxn ang="0">
                              <a:pos x="3" y="3"/>
                            </a:cxn>
                            <a:cxn ang="0">
                              <a:pos x="0" y="5"/>
                            </a:cxn>
                            <a:cxn ang="0">
                              <a:pos x="0" y="5"/>
                            </a:cxn>
                            <a:cxn ang="0">
                              <a:pos x="0" y="9"/>
                            </a:cxn>
                            <a:cxn ang="0">
                              <a:pos x="0" y="11"/>
                            </a:cxn>
                            <a:cxn ang="0">
                              <a:pos x="0" y="14"/>
                            </a:cxn>
                            <a:cxn ang="0">
                              <a:pos x="0" y="16"/>
                            </a:cxn>
                            <a:cxn ang="0">
                              <a:pos x="0" y="16"/>
                            </a:cxn>
                            <a:cxn ang="0">
                              <a:pos x="3" y="20"/>
                            </a:cxn>
                            <a:cxn ang="0">
                              <a:pos x="3" y="20"/>
                            </a:cxn>
                            <a:cxn ang="0">
                              <a:pos x="6" y="22"/>
                            </a:cxn>
                            <a:cxn ang="0">
                              <a:pos x="8" y="22"/>
                            </a:cxn>
                            <a:cxn ang="0">
                              <a:pos x="57" y="22"/>
                            </a:cxn>
                            <a:cxn ang="0">
                              <a:pos x="63" y="22"/>
                            </a:cxn>
                            <a:cxn ang="0">
                              <a:pos x="63" y="22"/>
                            </a:cxn>
                            <a:cxn ang="0">
                              <a:pos x="65" y="20"/>
                            </a:cxn>
                            <a:cxn ang="0">
                              <a:pos x="68" y="20"/>
                            </a:cxn>
                            <a:cxn ang="0">
                              <a:pos x="68" y="16"/>
                            </a:cxn>
                            <a:cxn ang="0">
                              <a:pos x="68" y="16"/>
                            </a:cxn>
                            <a:cxn ang="0">
                              <a:pos x="70" y="14"/>
                            </a:cxn>
                            <a:cxn ang="0">
                              <a:pos x="70" y="11"/>
                            </a:cxn>
                            <a:cxn ang="0">
                              <a:pos x="70" y="9"/>
                            </a:cxn>
                            <a:cxn ang="0">
                              <a:pos x="68" y="5"/>
                            </a:cxn>
                            <a:cxn ang="0">
                              <a:pos x="68" y="5"/>
                            </a:cxn>
                            <a:cxn ang="0">
                              <a:pos x="68" y="3"/>
                            </a:cxn>
                            <a:cxn ang="0">
                              <a:pos x="65" y="3"/>
                            </a:cxn>
                            <a:cxn ang="0">
                              <a:pos x="63" y="0"/>
                            </a:cxn>
                            <a:cxn ang="0">
                              <a:pos x="59" y="0"/>
                            </a:cxn>
                            <a:cxn ang="0">
                              <a:pos x="11" y="0"/>
                            </a:cxn>
                          </a:cxnLst>
                          <a:rect l="0" t="0" r="r" b="b"/>
                          <a:pathLst>
                            <a:path w="70" h="22">
                              <a:moveTo>
                                <a:pt x="11" y="0"/>
                              </a:moveTo>
                              <a:lnTo>
                                <a:pt x="8" y="0"/>
                              </a:lnTo>
                              <a:lnTo>
                                <a:pt x="6" y="0"/>
                              </a:lnTo>
                              <a:lnTo>
                                <a:pt x="3" y="3"/>
                              </a:lnTo>
                              <a:lnTo>
                                <a:pt x="3" y="3"/>
                              </a:lnTo>
                              <a:lnTo>
                                <a:pt x="0" y="5"/>
                              </a:lnTo>
                              <a:lnTo>
                                <a:pt x="0" y="5"/>
                              </a:lnTo>
                              <a:lnTo>
                                <a:pt x="0" y="9"/>
                              </a:lnTo>
                              <a:lnTo>
                                <a:pt x="0" y="11"/>
                              </a:lnTo>
                              <a:lnTo>
                                <a:pt x="0" y="14"/>
                              </a:lnTo>
                              <a:lnTo>
                                <a:pt x="0" y="16"/>
                              </a:lnTo>
                              <a:lnTo>
                                <a:pt x="0" y="16"/>
                              </a:lnTo>
                              <a:lnTo>
                                <a:pt x="3" y="20"/>
                              </a:lnTo>
                              <a:lnTo>
                                <a:pt x="3" y="20"/>
                              </a:lnTo>
                              <a:lnTo>
                                <a:pt x="6" y="22"/>
                              </a:lnTo>
                              <a:lnTo>
                                <a:pt x="8" y="22"/>
                              </a:lnTo>
                              <a:lnTo>
                                <a:pt x="57" y="22"/>
                              </a:lnTo>
                              <a:lnTo>
                                <a:pt x="63" y="22"/>
                              </a:lnTo>
                              <a:lnTo>
                                <a:pt x="63" y="22"/>
                              </a:lnTo>
                              <a:lnTo>
                                <a:pt x="65" y="20"/>
                              </a:lnTo>
                              <a:lnTo>
                                <a:pt x="68" y="20"/>
                              </a:lnTo>
                              <a:lnTo>
                                <a:pt x="68" y="16"/>
                              </a:lnTo>
                              <a:lnTo>
                                <a:pt x="68" y="16"/>
                              </a:lnTo>
                              <a:lnTo>
                                <a:pt x="70" y="14"/>
                              </a:lnTo>
                              <a:lnTo>
                                <a:pt x="70" y="11"/>
                              </a:lnTo>
                              <a:lnTo>
                                <a:pt x="70" y="9"/>
                              </a:lnTo>
                              <a:lnTo>
                                <a:pt x="68" y="5"/>
                              </a:lnTo>
                              <a:lnTo>
                                <a:pt x="68" y="5"/>
                              </a:lnTo>
                              <a:lnTo>
                                <a:pt x="68" y="3"/>
                              </a:lnTo>
                              <a:lnTo>
                                <a:pt x="65" y="3"/>
                              </a:lnTo>
                              <a:lnTo>
                                <a:pt x="63"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0" name="Line 608"/>
                        <p:cNvSpPr>
                          <a:spLocks noChangeShapeType="1"/>
                        </p:cNvSpPr>
                        <p:nvPr/>
                      </p:nvSpPr>
                      <p:spPr bwMode="auto">
                        <a:xfrm>
                          <a:off x="2093" y="268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1" name="Freeform 609"/>
                        <p:cNvSpPr>
                          <a:spLocks/>
                        </p:cNvSpPr>
                        <p:nvPr/>
                      </p:nvSpPr>
                      <p:spPr bwMode="auto">
                        <a:xfrm>
                          <a:off x="2093" y="2673"/>
                          <a:ext cx="4" cy="6"/>
                        </a:xfrm>
                        <a:custGeom>
                          <a:avLst/>
                          <a:gdLst/>
                          <a:ahLst/>
                          <a:cxnLst>
                            <a:cxn ang="0">
                              <a:pos x="0" y="30"/>
                            </a:cxn>
                            <a:cxn ang="0">
                              <a:pos x="0" y="33"/>
                            </a:cxn>
                            <a:cxn ang="0">
                              <a:pos x="0" y="35"/>
                            </a:cxn>
                            <a:cxn ang="0">
                              <a:pos x="0" y="35"/>
                            </a:cxn>
                            <a:cxn ang="0">
                              <a:pos x="4" y="39"/>
                            </a:cxn>
                            <a:cxn ang="0">
                              <a:pos x="6" y="39"/>
                            </a:cxn>
                            <a:cxn ang="0">
                              <a:pos x="6" y="41"/>
                            </a:cxn>
                            <a:cxn ang="0">
                              <a:pos x="9" y="41"/>
                            </a:cxn>
                            <a:cxn ang="0">
                              <a:pos x="11" y="41"/>
                            </a:cxn>
                            <a:cxn ang="0">
                              <a:pos x="15" y="41"/>
                            </a:cxn>
                            <a:cxn ang="0">
                              <a:pos x="15" y="41"/>
                            </a:cxn>
                            <a:cxn ang="0">
                              <a:pos x="17" y="39"/>
                            </a:cxn>
                            <a:cxn ang="0">
                              <a:pos x="20" y="39"/>
                            </a:cxn>
                            <a:cxn ang="0">
                              <a:pos x="20" y="35"/>
                            </a:cxn>
                            <a:cxn ang="0">
                              <a:pos x="20" y="35"/>
                            </a:cxn>
                            <a:cxn ang="0">
                              <a:pos x="22" y="33"/>
                            </a:cxn>
                            <a:cxn ang="0">
                              <a:pos x="22" y="14"/>
                            </a:cxn>
                            <a:cxn ang="0">
                              <a:pos x="22" y="8"/>
                            </a:cxn>
                            <a:cxn ang="0">
                              <a:pos x="20" y="6"/>
                            </a:cxn>
                            <a:cxn ang="0">
                              <a:pos x="20" y="4"/>
                            </a:cxn>
                            <a:cxn ang="0">
                              <a:pos x="20" y="4"/>
                            </a:cxn>
                            <a:cxn ang="0">
                              <a:pos x="17" y="0"/>
                            </a:cxn>
                            <a:cxn ang="0">
                              <a:pos x="15" y="0"/>
                            </a:cxn>
                            <a:cxn ang="0">
                              <a:pos x="15" y="0"/>
                            </a:cxn>
                            <a:cxn ang="0">
                              <a:pos x="11" y="0"/>
                            </a:cxn>
                            <a:cxn ang="0">
                              <a:pos x="9" y="0"/>
                            </a:cxn>
                            <a:cxn ang="0">
                              <a:pos x="6" y="0"/>
                            </a:cxn>
                            <a:cxn ang="0">
                              <a:pos x="6" y="0"/>
                            </a:cxn>
                            <a:cxn ang="0">
                              <a:pos x="4" y="4"/>
                            </a:cxn>
                            <a:cxn ang="0">
                              <a:pos x="0" y="4"/>
                            </a:cxn>
                            <a:cxn ang="0">
                              <a:pos x="0" y="6"/>
                            </a:cxn>
                            <a:cxn ang="0">
                              <a:pos x="0" y="11"/>
                            </a:cxn>
                            <a:cxn ang="0">
                              <a:pos x="0" y="30"/>
                            </a:cxn>
                          </a:cxnLst>
                          <a:rect l="0" t="0" r="r" b="b"/>
                          <a:pathLst>
                            <a:path w="22" h="41">
                              <a:moveTo>
                                <a:pt x="0" y="30"/>
                              </a:moveTo>
                              <a:lnTo>
                                <a:pt x="0" y="33"/>
                              </a:lnTo>
                              <a:lnTo>
                                <a:pt x="0" y="35"/>
                              </a:lnTo>
                              <a:lnTo>
                                <a:pt x="0" y="35"/>
                              </a:lnTo>
                              <a:lnTo>
                                <a:pt x="4" y="39"/>
                              </a:lnTo>
                              <a:lnTo>
                                <a:pt x="6" y="39"/>
                              </a:lnTo>
                              <a:lnTo>
                                <a:pt x="6" y="41"/>
                              </a:lnTo>
                              <a:lnTo>
                                <a:pt x="9" y="41"/>
                              </a:lnTo>
                              <a:lnTo>
                                <a:pt x="11" y="41"/>
                              </a:lnTo>
                              <a:lnTo>
                                <a:pt x="15" y="41"/>
                              </a:lnTo>
                              <a:lnTo>
                                <a:pt x="15" y="41"/>
                              </a:lnTo>
                              <a:lnTo>
                                <a:pt x="17" y="39"/>
                              </a:lnTo>
                              <a:lnTo>
                                <a:pt x="20" y="39"/>
                              </a:lnTo>
                              <a:lnTo>
                                <a:pt x="20" y="35"/>
                              </a:lnTo>
                              <a:lnTo>
                                <a:pt x="20" y="35"/>
                              </a:lnTo>
                              <a:lnTo>
                                <a:pt x="22" y="33"/>
                              </a:lnTo>
                              <a:lnTo>
                                <a:pt x="22" y="14"/>
                              </a:lnTo>
                              <a:lnTo>
                                <a:pt x="22" y="8"/>
                              </a:lnTo>
                              <a:lnTo>
                                <a:pt x="20" y="6"/>
                              </a:lnTo>
                              <a:lnTo>
                                <a:pt x="20" y="4"/>
                              </a:lnTo>
                              <a:lnTo>
                                <a:pt x="20" y="4"/>
                              </a:lnTo>
                              <a:lnTo>
                                <a:pt x="17" y="0"/>
                              </a:lnTo>
                              <a:lnTo>
                                <a:pt x="15" y="0"/>
                              </a:lnTo>
                              <a:lnTo>
                                <a:pt x="15" y="0"/>
                              </a:lnTo>
                              <a:lnTo>
                                <a:pt x="11" y="0"/>
                              </a:lnTo>
                              <a:lnTo>
                                <a:pt x="9" y="0"/>
                              </a:lnTo>
                              <a:lnTo>
                                <a:pt x="6" y="0"/>
                              </a:lnTo>
                              <a:lnTo>
                                <a:pt x="6" y="0"/>
                              </a:lnTo>
                              <a:lnTo>
                                <a:pt x="4" y="4"/>
                              </a:lnTo>
                              <a:lnTo>
                                <a:pt x="0" y="4"/>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2" name="Line 610"/>
                        <p:cNvSpPr>
                          <a:spLocks noChangeShapeType="1"/>
                        </p:cNvSpPr>
                        <p:nvPr/>
                      </p:nvSpPr>
                      <p:spPr bwMode="auto">
                        <a:xfrm>
                          <a:off x="2095" y="267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3" name="Freeform 611"/>
                        <p:cNvSpPr>
                          <a:spLocks/>
                        </p:cNvSpPr>
                        <p:nvPr/>
                      </p:nvSpPr>
                      <p:spPr bwMode="auto">
                        <a:xfrm>
                          <a:off x="2093" y="2673"/>
                          <a:ext cx="25" cy="5"/>
                        </a:xfrm>
                        <a:custGeom>
                          <a:avLst/>
                          <a:gdLst/>
                          <a:ahLst/>
                          <a:cxnLst>
                            <a:cxn ang="0">
                              <a:pos x="11" y="0"/>
                            </a:cxn>
                            <a:cxn ang="0">
                              <a:pos x="9" y="0"/>
                            </a:cxn>
                            <a:cxn ang="0">
                              <a:pos x="6" y="0"/>
                            </a:cxn>
                            <a:cxn ang="0">
                              <a:pos x="6" y="0"/>
                            </a:cxn>
                            <a:cxn ang="0">
                              <a:pos x="4" y="4"/>
                            </a:cxn>
                            <a:cxn ang="0">
                              <a:pos x="0" y="4"/>
                            </a:cxn>
                            <a:cxn ang="0">
                              <a:pos x="0" y="6"/>
                            </a:cxn>
                            <a:cxn ang="0">
                              <a:pos x="0" y="8"/>
                            </a:cxn>
                            <a:cxn ang="0">
                              <a:pos x="0" y="11"/>
                            </a:cxn>
                            <a:cxn ang="0">
                              <a:pos x="0" y="11"/>
                            </a:cxn>
                            <a:cxn ang="0">
                              <a:pos x="0" y="14"/>
                            </a:cxn>
                            <a:cxn ang="0">
                              <a:pos x="0" y="17"/>
                            </a:cxn>
                            <a:cxn ang="0">
                              <a:pos x="4" y="17"/>
                            </a:cxn>
                            <a:cxn ang="0">
                              <a:pos x="6" y="19"/>
                            </a:cxn>
                            <a:cxn ang="0">
                              <a:pos x="6" y="19"/>
                            </a:cxn>
                            <a:cxn ang="0">
                              <a:pos x="9" y="22"/>
                            </a:cxn>
                            <a:cxn ang="0">
                              <a:pos x="68" y="22"/>
                            </a:cxn>
                            <a:cxn ang="0">
                              <a:pos x="73" y="22"/>
                            </a:cxn>
                            <a:cxn ang="0">
                              <a:pos x="77" y="19"/>
                            </a:cxn>
                            <a:cxn ang="0">
                              <a:pos x="79" y="19"/>
                            </a:cxn>
                            <a:cxn ang="0">
                              <a:pos x="79" y="17"/>
                            </a:cxn>
                            <a:cxn ang="0">
                              <a:pos x="82" y="17"/>
                            </a:cxn>
                            <a:cxn ang="0">
                              <a:pos x="82" y="14"/>
                            </a:cxn>
                            <a:cxn ang="0">
                              <a:pos x="82" y="11"/>
                            </a:cxn>
                            <a:cxn ang="0">
                              <a:pos x="82" y="11"/>
                            </a:cxn>
                            <a:cxn ang="0">
                              <a:pos x="82" y="8"/>
                            </a:cxn>
                            <a:cxn ang="0">
                              <a:pos x="82" y="6"/>
                            </a:cxn>
                            <a:cxn ang="0">
                              <a:pos x="82" y="4"/>
                            </a:cxn>
                            <a:cxn ang="0">
                              <a:pos x="79" y="4"/>
                            </a:cxn>
                            <a:cxn ang="0">
                              <a:pos x="79" y="0"/>
                            </a:cxn>
                            <a:cxn ang="0">
                              <a:pos x="77" y="0"/>
                            </a:cxn>
                            <a:cxn ang="0">
                              <a:pos x="71" y="0"/>
                            </a:cxn>
                            <a:cxn ang="0">
                              <a:pos x="11" y="0"/>
                            </a:cxn>
                          </a:cxnLst>
                          <a:rect l="0" t="0" r="r" b="b"/>
                          <a:pathLst>
                            <a:path w="82" h="22">
                              <a:moveTo>
                                <a:pt x="11" y="0"/>
                              </a:moveTo>
                              <a:lnTo>
                                <a:pt x="9" y="0"/>
                              </a:lnTo>
                              <a:lnTo>
                                <a:pt x="6" y="0"/>
                              </a:lnTo>
                              <a:lnTo>
                                <a:pt x="6" y="0"/>
                              </a:lnTo>
                              <a:lnTo>
                                <a:pt x="4" y="4"/>
                              </a:lnTo>
                              <a:lnTo>
                                <a:pt x="0" y="4"/>
                              </a:lnTo>
                              <a:lnTo>
                                <a:pt x="0" y="6"/>
                              </a:lnTo>
                              <a:lnTo>
                                <a:pt x="0" y="8"/>
                              </a:lnTo>
                              <a:lnTo>
                                <a:pt x="0" y="11"/>
                              </a:lnTo>
                              <a:lnTo>
                                <a:pt x="0" y="11"/>
                              </a:lnTo>
                              <a:lnTo>
                                <a:pt x="0" y="14"/>
                              </a:lnTo>
                              <a:lnTo>
                                <a:pt x="0" y="17"/>
                              </a:lnTo>
                              <a:lnTo>
                                <a:pt x="4" y="17"/>
                              </a:lnTo>
                              <a:lnTo>
                                <a:pt x="6" y="19"/>
                              </a:lnTo>
                              <a:lnTo>
                                <a:pt x="6" y="19"/>
                              </a:lnTo>
                              <a:lnTo>
                                <a:pt x="9" y="22"/>
                              </a:lnTo>
                              <a:lnTo>
                                <a:pt x="68" y="22"/>
                              </a:lnTo>
                              <a:lnTo>
                                <a:pt x="73" y="22"/>
                              </a:lnTo>
                              <a:lnTo>
                                <a:pt x="77" y="19"/>
                              </a:lnTo>
                              <a:lnTo>
                                <a:pt x="79" y="19"/>
                              </a:lnTo>
                              <a:lnTo>
                                <a:pt x="79" y="17"/>
                              </a:lnTo>
                              <a:lnTo>
                                <a:pt x="82" y="17"/>
                              </a:lnTo>
                              <a:lnTo>
                                <a:pt x="82" y="14"/>
                              </a:lnTo>
                              <a:lnTo>
                                <a:pt x="82" y="11"/>
                              </a:lnTo>
                              <a:lnTo>
                                <a:pt x="82" y="11"/>
                              </a:lnTo>
                              <a:lnTo>
                                <a:pt x="82" y="8"/>
                              </a:lnTo>
                              <a:lnTo>
                                <a:pt x="82" y="6"/>
                              </a:lnTo>
                              <a:lnTo>
                                <a:pt x="82" y="4"/>
                              </a:lnTo>
                              <a:lnTo>
                                <a:pt x="79" y="4"/>
                              </a:lnTo>
                              <a:lnTo>
                                <a:pt x="79" y="0"/>
                              </a:lnTo>
                              <a:lnTo>
                                <a:pt x="77"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4" name="Line 612"/>
                        <p:cNvSpPr>
                          <a:spLocks noChangeShapeType="1"/>
                        </p:cNvSpPr>
                        <p:nvPr/>
                      </p:nvSpPr>
                      <p:spPr bwMode="auto">
                        <a:xfrm>
                          <a:off x="2107" y="26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5" name="Freeform 613"/>
                        <p:cNvSpPr>
                          <a:spLocks/>
                        </p:cNvSpPr>
                        <p:nvPr/>
                      </p:nvSpPr>
                      <p:spPr bwMode="auto">
                        <a:xfrm>
                          <a:off x="2107" y="2663"/>
                          <a:ext cx="5" cy="17"/>
                        </a:xfrm>
                        <a:custGeom>
                          <a:avLst/>
                          <a:gdLst/>
                          <a:ahLst/>
                          <a:cxnLst>
                            <a:cxn ang="0">
                              <a:pos x="0" y="51"/>
                            </a:cxn>
                            <a:cxn ang="0">
                              <a:pos x="0" y="51"/>
                            </a:cxn>
                            <a:cxn ang="0">
                              <a:pos x="2" y="54"/>
                            </a:cxn>
                            <a:cxn ang="0">
                              <a:pos x="2" y="57"/>
                            </a:cxn>
                            <a:cxn ang="0">
                              <a:pos x="6" y="57"/>
                            </a:cxn>
                            <a:cxn ang="0">
                              <a:pos x="6" y="59"/>
                            </a:cxn>
                            <a:cxn ang="0">
                              <a:pos x="8" y="59"/>
                            </a:cxn>
                            <a:cxn ang="0">
                              <a:pos x="11" y="62"/>
                            </a:cxn>
                            <a:cxn ang="0">
                              <a:pos x="11" y="62"/>
                            </a:cxn>
                            <a:cxn ang="0">
                              <a:pos x="13" y="62"/>
                            </a:cxn>
                            <a:cxn ang="0">
                              <a:pos x="17" y="59"/>
                            </a:cxn>
                            <a:cxn ang="0">
                              <a:pos x="19" y="59"/>
                            </a:cxn>
                            <a:cxn ang="0">
                              <a:pos x="19" y="57"/>
                            </a:cxn>
                            <a:cxn ang="0">
                              <a:pos x="22" y="57"/>
                            </a:cxn>
                            <a:cxn ang="0">
                              <a:pos x="22" y="54"/>
                            </a:cxn>
                            <a:cxn ang="0">
                              <a:pos x="22" y="51"/>
                            </a:cxn>
                            <a:cxn ang="0">
                              <a:pos x="22" y="13"/>
                            </a:cxn>
                            <a:cxn ang="0">
                              <a:pos x="22" y="8"/>
                            </a:cxn>
                            <a:cxn ang="0">
                              <a:pos x="22" y="6"/>
                            </a:cxn>
                            <a:cxn ang="0">
                              <a:pos x="22" y="6"/>
                            </a:cxn>
                            <a:cxn ang="0">
                              <a:pos x="19" y="2"/>
                            </a:cxn>
                            <a:cxn ang="0">
                              <a:pos x="19" y="2"/>
                            </a:cxn>
                            <a:cxn ang="0">
                              <a:pos x="17" y="0"/>
                            </a:cxn>
                            <a:cxn ang="0">
                              <a:pos x="13" y="0"/>
                            </a:cxn>
                            <a:cxn ang="0">
                              <a:pos x="11" y="0"/>
                            </a:cxn>
                            <a:cxn ang="0">
                              <a:pos x="11" y="0"/>
                            </a:cxn>
                            <a:cxn ang="0">
                              <a:pos x="8" y="0"/>
                            </a:cxn>
                            <a:cxn ang="0">
                              <a:pos x="6" y="2"/>
                            </a:cxn>
                            <a:cxn ang="0">
                              <a:pos x="6" y="2"/>
                            </a:cxn>
                            <a:cxn ang="0">
                              <a:pos x="2" y="6"/>
                            </a:cxn>
                            <a:cxn ang="0">
                              <a:pos x="2" y="6"/>
                            </a:cxn>
                            <a:cxn ang="0">
                              <a:pos x="0" y="13"/>
                            </a:cxn>
                            <a:cxn ang="0">
                              <a:pos x="0" y="51"/>
                            </a:cxn>
                          </a:cxnLst>
                          <a:rect l="0" t="0" r="r" b="b"/>
                          <a:pathLst>
                            <a:path w="22" h="62">
                              <a:moveTo>
                                <a:pt x="0" y="51"/>
                              </a:moveTo>
                              <a:lnTo>
                                <a:pt x="0" y="51"/>
                              </a:lnTo>
                              <a:lnTo>
                                <a:pt x="2" y="54"/>
                              </a:lnTo>
                              <a:lnTo>
                                <a:pt x="2" y="57"/>
                              </a:lnTo>
                              <a:lnTo>
                                <a:pt x="6" y="57"/>
                              </a:lnTo>
                              <a:lnTo>
                                <a:pt x="6" y="59"/>
                              </a:lnTo>
                              <a:lnTo>
                                <a:pt x="8" y="59"/>
                              </a:lnTo>
                              <a:lnTo>
                                <a:pt x="11" y="62"/>
                              </a:lnTo>
                              <a:lnTo>
                                <a:pt x="11" y="62"/>
                              </a:lnTo>
                              <a:lnTo>
                                <a:pt x="13" y="62"/>
                              </a:lnTo>
                              <a:lnTo>
                                <a:pt x="17" y="59"/>
                              </a:lnTo>
                              <a:lnTo>
                                <a:pt x="19" y="59"/>
                              </a:lnTo>
                              <a:lnTo>
                                <a:pt x="19" y="57"/>
                              </a:lnTo>
                              <a:lnTo>
                                <a:pt x="22" y="57"/>
                              </a:lnTo>
                              <a:lnTo>
                                <a:pt x="22" y="54"/>
                              </a:lnTo>
                              <a:lnTo>
                                <a:pt x="22" y="51"/>
                              </a:lnTo>
                              <a:lnTo>
                                <a:pt x="22" y="13"/>
                              </a:lnTo>
                              <a:lnTo>
                                <a:pt x="22" y="8"/>
                              </a:lnTo>
                              <a:lnTo>
                                <a:pt x="22" y="6"/>
                              </a:lnTo>
                              <a:lnTo>
                                <a:pt x="22" y="6"/>
                              </a:lnTo>
                              <a:lnTo>
                                <a:pt x="19" y="2"/>
                              </a:lnTo>
                              <a:lnTo>
                                <a:pt x="19" y="2"/>
                              </a:lnTo>
                              <a:lnTo>
                                <a:pt x="17" y="0"/>
                              </a:lnTo>
                              <a:lnTo>
                                <a:pt x="13" y="0"/>
                              </a:lnTo>
                              <a:lnTo>
                                <a:pt x="11" y="0"/>
                              </a:lnTo>
                              <a:lnTo>
                                <a:pt x="11" y="0"/>
                              </a:lnTo>
                              <a:lnTo>
                                <a:pt x="8" y="0"/>
                              </a:lnTo>
                              <a:lnTo>
                                <a:pt x="6" y="2"/>
                              </a:lnTo>
                              <a:lnTo>
                                <a:pt x="6" y="2"/>
                              </a:lnTo>
                              <a:lnTo>
                                <a:pt x="2" y="6"/>
                              </a:lnTo>
                              <a:lnTo>
                                <a:pt x="2" y="6"/>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6" name="Line 614"/>
                        <p:cNvSpPr>
                          <a:spLocks noChangeShapeType="1"/>
                        </p:cNvSpPr>
                        <p:nvPr/>
                      </p:nvSpPr>
                      <p:spPr bwMode="auto">
                        <a:xfrm>
                          <a:off x="2110" y="266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7" name="Freeform 615"/>
                        <p:cNvSpPr>
                          <a:spLocks/>
                        </p:cNvSpPr>
                        <p:nvPr/>
                      </p:nvSpPr>
                      <p:spPr bwMode="auto">
                        <a:xfrm>
                          <a:off x="2107" y="2663"/>
                          <a:ext cx="17" cy="5"/>
                        </a:xfrm>
                        <a:custGeom>
                          <a:avLst/>
                          <a:gdLst/>
                          <a:ahLst/>
                          <a:cxnLst>
                            <a:cxn ang="0">
                              <a:pos x="11" y="0"/>
                            </a:cxn>
                            <a:cxn ang="0">
                              <a:pos x="11" y="0"/>
                            </a:cxn>
                            <a:cxn ang="0">
                              <a:pos x="8" y="0"/>
                            </a:cxn>
                            <a:cxn ang="0">
                              <a:pos x="6" y="2"/>
                            </a:cxn>
                            <a:cxn ang="0">
                              <a:pos x="6" y="2"/>
                            </a:cxn>
                            <a:cxn ang="0">
                              <a:pos x="2" y="6"/>
                            </a:cxn>
                            <a:cxn ang="0">
                              <a:pos x="2" y="6"/>
                            </a:cxn>
                            <a:cxn ang="0">
                              <a:pos x="0" y="8"/>
                            </a:cxn>
                            <a:cxn ang="0">
                              <a:pos x="0" y="11"/>
                            </a:cxn>
                            <a:cxn ang="0">
                              <a:pos x="0" y="13"/>
                            </a:cxn>
                            <a:cxn ang="0">
                              <a:pos x="2" y="13"/>
                            </a:cxn>
                            <a:cxn ang="0">
                              <a:pos x="2" y="16"/>
                            </a:cxn>
                            <a:cxn ang="0">
                              <a:pos x="6" y="19"/>
                            </a:cxn>
                            <a:cxn ang="0">
                              <a:pos x="6" y="19"/>
                            </a:cxn>
                            <a:cxn ang="0">
                              <a:pos x="8" y="22"/>
                            </a:cxn>
                            <a:cxn ang="0">
                              <a:pos x="11" y="22"/>
                            </a:cxn>
                            <a:cxn ang="0">
                              <a:pos x="59" y="22"/>
                            </a:cxn>
                            <a:cxn ang="0">
                              <a:pos x="62" y="22"/>
                            </a:cxn>
                            <a:cxn ang="0">
                              <a:pos x="65" y="22"/>
                            </a:cxn>
                            <a:cxn ang="0">
                              <a:pos x="68" y="19"/>
                            </a:cxn>
                            <a:cxn ang="0">
                              <a:pos x="68" y="19"/>
                            </a:cxn>
                            <a:cxn ang="0">
                              <a:pos x="70" y="16"/>
                            </a:cxn>
                            <a:cxn ang="0">
                              <a:pos x="70" y="13"/>
                            </a:cxn>
                            <a:cxn ang="0">
                              <a:pos x="70" y="13"/>
                            </a:cxn>
                            <a:cxn ang="0">
                              <a:pos x="70" y="11"/>
                            </a:cxn>
                            <a:cxn ang="0">
                              <a:pos x="70" y="8"/>
                            </a:cxn>
                            <a:cxn ang="0">
                              <a:pos x="70" y="6"/>
                            </a:cxn>
                            <a:cxn ang="0">
                              <a:pos x="70" y="6"/>
                            </a:cxn>
                            <a:cxn ang="0">
                              <a:pos x="68" y="2"/>
                            </a:cxn>
                            <a:cxn ang="0">
                              <a:pos x="68" y="2"/>
                            </a:cxn>
                            <a:cxn ang="0">
                              <a:pos x="65" y="0"/>
                            </a:cxn>
                            <a:cxn ang="0">
                              <a:pos x="59" y="0"/>
                            </a:cxn>
                            <a:cxn ang="0">
                              <a:pos x="11" y="0"/>
                            </a:cxn>
                          </a:cxnLst>
                          <a:rect l="0" t="0" r="r" b="b"/>
                          <a:pathLst>
                            <a:path w="70" h="22">
                              <a:moveTo>
                                <a:pt x="11" y="0"/>
                              </a:moveTo>
                              <a:lnTo>
                                <a:pt x="11" y="0"/>
                              </a:lnTo>
                              <a:lnTo>
                                <a:pt x="8" y="0"/>
                              </a:lnTo>
                              <a:lnTo>
                                <a:pt x="6" y="2"/>
                              </a:lnTo>
                              <a:lnTo>
                                <a:pt x="6" y="2"/>
                              </a:lnTo>
                              <a:lnTo>
                                <a:pt x="2" y="6"/>
                              </a:lnTo>
                              <a:lnTo>
                                <a:pt x="2" y="6"/>
                              </a:lnTo>
                              <a:lnTo>
                                <a:pt x="0" y="8"/>
                              </a:lnTo>
                              <a:lnTo>
                                <a:pt x="0" y="11"/>
                              </a:lnTo>
                              <a:lnTo>
                                <a:pt x="0" y="13"/>
                              </a:lnTo>
                              <a:lnTo>
                                <a:pt x="2" y="13"/>
                              </a:lnTo>
                              <a:lnTo>
                                <a:pt x="2" y="16"/>
                              </a:lnTo>
                              <a:lnTo>
                                <a:pt x="6" y="19"/>
                              </a:lnTo>
                              <a:lnTo>
                                <a:pt x="6" y="19"/>
                              </a:lnTo>
                              <a:lnTo>
                                <a:pt x="8" y="22"/>
                              </a:lnTo>
                              <a:lnTo>
                                <a:pt x="11" y="22"/>
                              </a:lnTo>
                              <a:lnTo>
                                <a:pt x="59" y="22"/>
                              </a:lnTo>
                              <a:lnTo>
                                <a:pt x="62" y="22"/>
                              </a:lnTo>
                              <a:lnTo>
                                <a:pt x="65" y="22"/>
                              </a:lnTo>
                              <a:lnTo>
                                <a:pt x="68" y="19"/>
                              </a:lnTo>
                              <a:lnTo>
                                <a:pt x="68" y="19"/>
                              </a:lnTo>
                              <a:lnTo>
                                <a:pt x="70" y="16"/>
                              </a:lnTo>
                              <a:lnTo>
                                <a:pt x="70" y="13"/>
                              </a:lnTo>
                              <a:lnTo>
                                <a:pt x="70" y="13"/>
                              </a:lnTo>
                              <a:lnTo>
                                <a:pt x="70" y="11"/>
                              </a:lnTo>
                              <a:lnTo>
                                <a:pt x="70" y="8"/>
                              </a:lnTo>
                              <a:lnTo>
                                <a:pt x="70" y="6"/>
                              </a:lnTo>
                              <a:lnTo>
                                <a:pt x="70" y="6"/>
                              </a:lnTo>
                              <a:lnTo>
                                <a:pt x="68" y="2"/>
                              </a:lnTo>
                              <a:lnTo>
                                <a:pt x="68" y="2"/>
                              </a:lnTo>
                              <a:lnTo>
                                <a:pt x="65"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8" name="Line 616"/>
                        <p:cNvSpPr>
                          <a:spLocks noChangeShapeType="1"/>
                        </p:cNvSpPr>
                        <p:nvPr/>
                      </p:nvSpPr>
                      <p:spPr bwMode="auto">
                        <a:xfrm>
                          <a:off x="2119" y="26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09" name="Freeform 617"/>
                        <p:cNvSpPr>
                          <a:spLocks/>
                        </p:cNvSpPr>
                        <p:nvPr/>
                      </p:nvSpPr>
                      <p:spPr bwMode="auto">
                        <a:xfrm>
                          <a:off x="2119" y="2656"/>
                          <a:ext cx="5" cy="22"/>
                        </a:xfrm>
                        <a:custGeom>
                          <a:avLst/>
                          <a:gdLst/>
                          <a:ahLst/>
                          <a:cxnLst>
                            <a:cxn ang="0">
                              <a:pos x="0" y="51"/>
                            </a:cxn>
                            <a:cxn ang="0">
                              <a:pos x="3" y="53"/>
                            </a:cxn>
                            <a:cxn ang="0">
                              <a:pos x="3" y="53"/>
                            </a:cxn>
                            <a:cxn ang="0">
                              <a:pos x="3" y="56"/>
                            </a:cxn>
                            <a:cxn ang="0">
                              <a:pos x="6" y="59"/>
                            </a:cxn>
                            <a:cxn ang="0">
                              <a:pos x="6" y="59"/>
                            </a:cxn>
                            <a:cxn ang="0">
                              <a:pos x="8" y="62"/>
                            </a:cxn>
                            <a:cxn ang="0">
                              <a:pos x="10" y="62"/>
                            </a:cxn>
                            <a:cxn ang="0">
                              <a:pos x="10" y="62"/>
                            </a:cxn>
                            <a:cxn ang="0">
                              <a:pos x="13" y="62"/>
                            </a:cxn>
                            <a:cxn ang="0">
                              <a:pos x="16" y="62"/>
                            </a:cxn>
                            <a:cxn ang="0">
                              <a:pos x="19" y="59"/>
                            </a:cxn>
                            <a:cxn ang="0">
                              <a:pos x="19" y="59"/>
                            </a:cxn>
                            <a:cxn ang="0">
                              <a:pos x="21" y="56"/>
                            </a:cxn>
                            <a:cxn ang="0">
                              <a:pos x="21" y="53"/>
                            </a:cxn>
                            <a:cxn ang="0">
                              <a:pos x="21" y="53"/>
                            </a:cxn>
                            <a:cxn ang="0">
                              <a:pos x="21" y="15"/>
                            </a:cxn>
                            <a:cxn ang="0">
                              <a:pos x="21" y="7"/>
                            </a:cxn>
                            <a:cxn ang="0">
                              <a:pos x="21" y="7"/>
                            </a:cxn>
                            <a:cxn ang="0">
                              <a:pos x="21" y="5"/>
                            </a:cxn>
                            <a:cxn ang="0">
                              <a:pos x="19" y="2"/>
                            </a:cxn>
                            <a:cxn ang="0">
                              <a:pos x="19" y="2"/>
                            </a:cxn>
                            <a:cxn ang="0">
                              <a:pos x="16" y="0"/>
                            </a:cxn>
                            <a:cxn ang="0">
                              <a:pos x="13" y="0"/>
                            </a:cxn>
                            <a:cxn ang="0">
                              <a:pos x="10" y="0"/>
                            </a:cxn>
                            <a:cxn ang="0">
                              <a:pos x="10" y="0"/>
                            </a:cxn>
                            <a:cxn ang="0">
                              <a:pos x="8" y="0"/>
                            </a:cxn>
                            <a:cxn ang="0">
                              <a:pos x="6" y="2"/>
                            </a:cxn>
                            <a:cxn ang="0">
                              <a:pos x="6" y="2"/>
                            </a:cxn>
                            <a:cxn ang="0">
                              <a:pos x="3" y="5"/>
                            </a:cxn>
                            <a:cxn ang="0">
                              <a:pos x="3" y="7"/>
                            </a:cxn>
                            <a:cxn ang="0">
                              <a:pos x="0" y="13"/>
                            </a:cxn>
                            <a:cxn ang="0">
                              <a:pos x="0" y="51"/>
                            </a:cxn>
                          </a:cxnLst>
                          <a:rect l="0" t="0" r="r" b="b"/>
                          <a:pathLst>
                            <a:path w="21" h="62">
                              <a:moveTo>
                                <a:pt x="0" y="51"/>
                              </a:moveTo>
                              <a:lnTo>
                                <a:pt x="3" y="53"/>
                              </a:lnTo>
                              <a:lnTo>
                                <a:pt x="3" y="53"/>
                              </a:lnTo>
                              <a:lnTo>
                                <a:pt x="3" y="56"/>
                              </a:lnTo>
                              <a:lnTo>
                                <a:pt x="6" y="59"/>
                              </a:lnTo>
                              <a:lnTo>
                                <a:pt x="6" y="59"/>
                              </a:lnTo>
                              <a:lnTo>
                                <a:pt x="8" y="62"/>
                              </a:lnTo>
                              <a:lnTo>
                                <a:pt x="10" y="62"/>
                              </a:lnTo>
                              <a:lnTo>
                                <a:pt x="10" y="62"/>
                              </a:lnTo>
                              <a:lnTo>
                                <a:pt x="13" y="62"/>
                              </a:lnTo>
                              <a:lnTo>
                                <a:pt x="16" y="62"/>
                              </a:lnTo>
                              <a:lnTo>
                                <a:pt x="19" y="59"/>
                              </a:lnTo>
                              <a:lnTo>
                                <a:pt x="19" y="59"/>
                              </a:lnTo>
                              <a:lnTo>
                                <a:pt x="21" y="56"/>
                              </a:lnTo>
                              <a:lnTo>
                                <a:pt x="21" y="53"/>
                              </a:lnTo>
                              <a:lnTo>
                                <a:pt x="21" y="53"/>
                              </a:lnTo>
                              <a:lnTo>
                                <a:pt x="21" y="15"/>
                              </a:lnTo>
                              <a:lnTo>
                                <a:pt x="21" y="7"/>
                              </a:lnTo>
                              <a:lnTo>
                                <a:pt x="21" y="7"/>
                              </a:lnTo>
                              <a:lnTo>
                                <a:pt x="21" y="5"/>
                              </a:lnTo>
                              <a:lnTo>
                                <a:pt x="19" y="2"/>
                              </a:lnTo>
                              <a:lnTo>
                                <a:pt x="19" y="2"/>
                              </a:lnTo>
                              <a:lnTo>
                                <a:pt x="16" y="0"/>
                              </a:lnTo>
                              <a:lnTo>
                                <a:pt x="13" y="0"/>
                              </a:lnTo>
                              <a:lnTo>
                                <a:pt x="10" y="0"/>
                              </a:lnTo>
                              <a:lnTo>
                                <a:pt x="10" y="0"/>
                              </a:lnTo>
                              <a:lnTo>
                                <a:pt x="8" y="0"/>
                              </a:lnTo>
                              <a:lnTo>
                                <a:pt x="6" y="2"/>
                              </a:lnTo>
                              <a:lnTo>
                                <a:pt x="6" y="2"/>
                              </a:lnTo>
                              <a:lnTo>
                                <a:pt x="3" y="5"/>
                              </a:lnTo>
                              <a:lnTo>
                                <a:pt x="3"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0" name="Line 618"/>
                        <p:cNvSpPr>
                          <a:spLocks noChangeShapeType="1"/>
                        </p:cNvSpPr>
                        <p:nvPr/>
                      </p:nvSpPr>
                      <p:spPr bwMode="auto">
                        <a:xfrm>
                          <a:off x="2122" y="265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1" name="Freeform 619"/>
                        <p:cNvSpPr>
                          <a:spLocks/>
                        </p:cNvSpPr>
                        <p:nvPr/>
                      </p:nvSpPr>
                      <p:spPr bwMode="auto">
                        <a:xfrm>
                          <a:off x="2119" y="2656"/>
                          <a:ext cx="9" cy="2"/>
                        </a:xfrm>
                        <a:custGeom>
                          <a:avLst/>
                          <a:gdLst/>
                          <a:ahLst/>
                          <a:cxnLst>
                            <a:cxn ang="0">
                              <a:pos x="10" y="0"/>
                            </a:cxn>
                            <a:cxn ang="0">
                              <a:pos x="10" y="0"/>
                            </a:cxn>
                            <a:cxn ang="0">
                              <a:pos x="8" y="0"/>
                            </a:cxn>
                            <a:cxn ang="0">
                              <a:pos x="6" y="2"/>
                            </a:cxn>
                            <a:cxn ang="0">
                              <a:pos x="6" y="2"/>
                            </a:cxn>
                            <a:cxn ang="0">
                              <a:pos x="3" y="5"/>
                            </a:cxn>
                            <a:cxn ang="0">
                              <a:pos x="3" y="7"/>
                            </a:cxn>
                            <a:cxn ang="0">
                              <a:pos x="3" y="7"/>
                            </a:cxn>
                            <a:cxn ang="0">
                              <a:pos x="0" y="11"/>
                            </a:cxn>
                            <a:cxn ang="0">
                              <a:pos x="3" y="13"/>
                            </a:cxn>
                            <a:cxn ang="0">
                              <a:pos x="3" y="15"/>
                            </a:cxn>
                            <a:cxn ang="0">
                              <a:pos x="3" y="15"/>
                            </a:cxn>
                            <a:cxn ang="0">
                              <a:pos x="6" y="18"/>
                            </a:cxn>
                            <a:cxn ang="0">
                              <a:pos x="6" y="18"/>
                            </a:cxn>
                            <a:cxn ang="0">
                              <a:pos x="8" y="20"/>
                            </a:cxn>
                            <a:cxn ang="0">
                              <a:pos x="10" y="20"/>
                            </a:cxn>
                            <a:cxn ang="0">
                              <a:pos x="21" y="20"/>
                            </a:cxn>
                            <a:cxn ang="0">
                              <a:pos x="27" y="20"/>
                            </a:cxn>
                            <a:cxn ang="0">
                              <a:pos x="27" y="20"/>
                            </a:cxn>
                            <a:cxn ang="0">
                              <a:pos x="30" y="18"/>
                            </a:cxn>
                            <a:cxn ang="0">
                              <a:pos x="32" y="18"/>
                            </a:cxn>
                            <a:cxn ang="0">
                              <a:pos x="32" y="15"/>
                            </a:cxn>
                            <a:cxn ang="0">
                              <a:pos x="35" y="15"/>
                            </a:cxn>
                            <a:cxn ang="0">
                              <a:pos x="35" y="13"/>
                            </a:cxn>
                            <a:cxn ang="0">
                              <a:pos x="35" y="11"/>
                            </a:cxn>
                            <a:cxn ang="0">
                              <a:pos x="35" y="7"/>
                            </a:cxn>
                            <a:cxn ang="0">
                              <a:pos x="35" y="7"/>
                            </a:cxn>
                            <a:cxn ang="0">
                              <a:pos x="32" y="5"/>
                            </a:cxn>
                            <a:cxn ang="0">
                              <a:pos x="32" y="2"/>
                            </a:cxn>
                            <a:cxn ang="0">
                              <a:pos x="30" y="2"/>
                            </a:cxn>
                            <a:cxn ang="0">
                              <a:pos x="27" y="0"/>
                            </a:cxn>
                            <a:cxn ang="0">
                              <a:pos x="21" y="0"/>
                            </a:cxn>
                            <a:cxn ang="0">
                              <a:pos x="10" y="0"/>
                            </a:cxn>
                          </a:cxnLst>
                          <a:rect l="0" t="0" r="r" b="b"/>
                          <a:pathLst>
                            <a:path w="35" h="20">
                              <a:moveTo>
                                <a:pt x="10" y="0"/>
                              </a:moveTo>
                              <a:lnTo>
                                <a:pt x="10" y="0"/>
                              </a:lnTo>
                              <a:lnTo>
                                <a:pt x="8" y="0"/>
                              </a:lnTo>
                              <a:lnTo>
                                <a:pt x="6" y="2"/>
                              </a:lnTo>
                              <a:lnTo>
                                <a:pt x="6" y="2"/>
                              </a:lnTo>
                              <a:lnTo>
                                <a:pt x="3" y="5"/>
                              </a:lnTo>
                              <a:lnTo>
                                <a:pt x="3" y="7"/>
                              </a:lnTo>
                              <a:lnTo>
                                <a:pt x="3" y="7"/>
                              </a:lnTo>
                              <a:lnTo>
                                <a:pt x="0" y="11"/>
                              </a:lnTo>
                              <a:lnTo>
                                <a:pt x="3" y="13"/>
                              </a:lnTo>
                              <a:lnTo>
                                <a:pt x="3" y="15"/>
                              </a:lnTo>
                              <a:lnTo>
                                <a:pt x="3" y="15"/>
                              </a:lnTo>
                              <a:lnTo>
                                <a:pt x="6" y="18"/>
                              </a:lnTo>
                              <a:lnTo>
                                <a:pt x="6" y="18"/>
                              </a:lnTo>
                              <a:lnTo>
                                <a:pt x="8" y="20"/>
                              </a:lnTo>
                              <a:lnTo>
                                <a:pt x="10" y="20"/>
                              </a:lnTo>
                              <a:lnTo>
                                <a:pt x="21" y="20"/>
                              </a:lnTo>
                              <a:lnTo>
                                <a:pt x="27" y="20"/>
                              </a:lnTo>
                              <a:lnTo>
                                <a:pt x="27" y="20"/>
                              </a:lnTo>
                              <a:lnTo>
                                <a:pt x="30" y="18"/>
                              </a:lnTo>
                              <a:lnTo>
                                <a:pt x="32" y="18"/>
                              </a:lnTo>
                              <a:lnTo>
                                <a:pt x="32" y="15"/>
                              </a:lnTo>
                              <a:lnTo>
                                <a:pt x="35" y="15"/>
                              </a:lnTo>
                              <a:lnTo>
                                <a:pt x="35" y="13"/>
                              </a:lnTo>
                              <a:lnTo>
                                <a:pt x="35" y="11"/>
                              </a:lnTo>
                              <a:lnTo>
                                <a:pt x="35" y="7"/>
                              </a:lnTo>
                              <a:lnTo>
                                <a:pt x="35" y="7"/>
                              </a:lnTo>
                              <a:lnTo>
                                <a:pt x="32" y="5"/>
                              </a:lnTo>
                              <a:lnTo>
                                <a:pt x="32" y="2"/>
                              </a:lnTo>
                              <a:lnTo>
                                <a:pt x="30" y="2"/>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2" name="Line 620"/>
                        <p:cNvSpPr>
                          <a:spLocks noChangeShapeType="1"/>
                        </p:cNvSpPr>
                        <p:nvPr/>
                      </p:nvSpPr>
                      <p:spPr bwMode="auto">
                        <a:xfrm>
                          <a:off x="2122" y="265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3" name="Freeform 621"/>
                        <p:cNvSpPr>
                          <a:spLocks/>
                        </p:cNvSpPr>
                        <p:nvPr/>
                      </p:nvSpPr>
                      <p:spPr bwMode="auto">
                        <a:xfrm>
                          <a:off x="2122" y="2648"/>
                          <a:ext cx="6" cy="7"/>
                        </a:xfrm>
                        <a:custGeom>
                          <a:avLst/>
                          <a:gdLst/>
                          <a:ahLst/>
                          <a:cxnLst>
                            <a:cxn ang="0">
                              <a:pos x="0" y="31"/>
                            </a:cxn>
                            <a:cxn ang="0">
                              <a:pos x="0" y="33"/>
                            </a:cxn>
                            <a:cxn ang="0">
                              <a:pos x="0" y="35"/>
                            </a:cxn>
                            <a:cxn ang="0">
                              <a:pos x="3" y="35"/>
                            </a:cxn>
                            <a:cxn ang="0">
                              <a:pos x="3" y="38"/>
                            </a:cxn>
                            <a:cxn ang="0">
                              <a:pos x="6" y="38"/>
                            </a:cxn>
                            <a:cxn ang="0">
                              <a:pos x="6" y="40"/>
                            </a:cxn>
                            <a:cxn ang="0">
                              <a:pos x="8" y="40"/>
                            </a:cxn>
                            <a:cxn ang="0">
                              <a:pos x="11" y="40"/>
                            </a:cxn>
                            <a:cxn ang="0">
                              <a:pos x="14" y="40"/>
                            </a:cxn>
                            <a:cxn ang="0">
                              <a:pos x="14" y="40"/>
                            </a:cxn>
                            <a:cxn ang="0">
                              <a:pos x="17" y="38"/>
                            </a:cxn>
                            <a:cxn ang="0">
                              <a:pos x="19" y="38"/>
                            </a:cxn>
                            <a:cxn ang="0">
                              <a:pos x="19" y="35"/>
                            </a:cxn>
                            <a:cxn ang="0">
                              <a:pos x="22" y="35"/>
                            </a:cxn>
                            <a:cxn ang="0">
                              <a:pos x="22" y="33"/>
                            </a:cxn>
                            <a:cxn ang="0">
                              <a:pos x="22" y="14"/>
                            </a:cxn>
                            <a:cxn ang="0">
                              <a:pos x="22" y="9"/>
                            </a:cxn>
                            <a:cxn ang="0">
                              <a:pos x="22" y="6"/>
                            </a:cxn>
                            <a:cxn ang="0">
                              <a:pos x="19" y="3"/>
                            </a:cxn>
                            <a:cxn ang="0">
                              <a:pos x="19" y="3"/>
                            </a:cxn>
                            <a:cxn ang="0">
                              <a:pos x="17" y="0"/>
                            </a:cxn>
                            <a:cxn ang="0">
                              <a:pos x="14" y="0"/>
                            </a:cxn>
                            <a:cxn ang="0">
                              <a:pos x="14" y="0"/>
                            </a:cxn>
                            <a:cxn ang="0">
                              <a:pos x="11" y="0"/>
                            </a:cxn>
                            <a:cxn ang="0">
                              <a:pos x="8" y="0"/>
                            </a:cxn>
                            <a:cxn ang="0">
                              <a:pos x="6" y="0"/>
                            </a:cxn>
                            <a:cxn ang="0">
                              <a:pos x="6" y="0"/>
                            </a:cxn>
                            <a:cxn ang="0">
                              <a:pos x="3" y="3"/>
                            </a:cxn>
                            <a:cxn ang="0">
                              <a:pos x="3" y="3"/>
                            </a:cxn>
                            <a:cxn ang="0">
                              <a:pos x="0" y="6"/>
                            </a:cxn>
                            <a:cxn ang="0">
                              <a:pos x="0" y="11"/>
                            </a:cxn>
                            <a:cxn ang="0">
                              <a:pos x="0" y="31"/>
                            </a:cxn>
                          </a:cxnLst>
                          <a:rect l="0" t="0" r="r" b="b"/>
                          <a:pathLst>
                            <a:path w="22" h="40">
                              <a:moveTo>
                                <a:pt x="0" y="31"/>
                              </a:moveTo>
                              <a:lnTo>
                                <a:pt x="0" y="33"/>
                              </a:lnTo>
                              <a:lnTo>
                                <a:pt x="0" y="35"/>
                              </a:lnTo>
                              <a:lnTo>
                                <a:pt x="3" y="35"/>
                              </a:lnTo>
                              <a:lnTo>
                                <a:pt x="3" y="38"/>
                              </a:lnTo>
                              <a:lnTo>
                                <a:pt x="6" y="38"/>
                              </a:lnTo>
                              <a:lnTo>
                                <a:pt x="6" y="40"/>
                              </a:lnTo>
                              <a:lnTo>
                                <a:pt x="8" y="40"/>
                              </a:lnTo>
                              <a:lnTo>
                                <a:pt x="11" y="40"/>
                              </a:lnTo>
                              <a:lnTo>
                                <a:pt x="14" y="40"/>
                              </a:lnTo>
                              <a:lnTo>
                                <a:pt x="14" y="40"/>
                              </a:lnTo>
                              <a:lnTo>
                                <a:pt x="17" y="38"/>
                              </a:lnTo>
                              <a:lnTo>
                                <a:pt x="19" y="38"/>
                              </a:lnTo>
                              <a:lnTo>
                                <a:pt x="19" y="35"/>
                              </a:lnTo>
                              <a:lnTo>
                                <a:pt x="22" y="35"/>
                              </a:lnTo>
                              <a:lnTo>
                                <a:pt x="22" y="33"/>
                              </a:lnTo>
                              <a:lnTo>
                                <a:pt x="22" y="14"/>
                              </a:lnTo>
                              <a:lnTo>
                                <a:pt x="22" y="9"/>
                              </a:lnTo>
                              <a:lnTo>
                                <a:pt x="22" y="6"/>
                              </a:lnTo>
                              <a:lnTo>
                                <a:pt x="19" y="3"/>
                              </a:lnTo>
                              <a:lnTo>
                                <a:pt x="19" y="3"/>
                              </a:lnTo>
                              <a:lnTo>
                                <a:pt x="17" y="0"/>
                              </a:lnTo>
                              <a:lnTo>
                                <a:pt x="14" y="0"/>
                              </a:lnTo>
                              <a:lnTo>
                                <a:pt x="14" y="0"/>
                              </a:lnTo>
                              <a:lnTo>
                                <a:pt x="11" y="0"/>
                              </a:lnTo>
                              <a:lnTo>
                                <a:pt x="8" y="0"/>
                              </a:lnTo>
                              <a:lnTo>
                                <a:pt x="6" y="0"/>
                              </a:lnTo>
                              <a:lnTo>
                                <a:pt x="6" y="0"/>
                              </a:lnTo>
                              <a:lnTo>
                                <a:pt x="3" y="3"/>
                              </a:lnTo>
                              <a:lnTo>
                                <a:pt x="3" y="3"/>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4" name="Line 622"/>
                        <p:cNvSpPr>
                          <a:spLocks noChangeShapeType="1"/>
                        </p:cNvSpPr>
                        <p:nvPr/>
                      </p:nvSpPr>
                      <p:spPr bwMode="auto">
                        <a:xfrm>
                          <a:off x="2125" y="264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5" name="Freeform 623"/>
                        <p:cNvSpPr>
                          <a:spLocks/>
                        </p:cNvSpPr>
                        <p:nvPr/>
                      </p:nvSpPr>
                      <p:spPr bwMode="auto">
                        <a:xfrm>
                          <a:off x="2122" y="2648"/>
                          <a:ext cx="9" cy="5"/>
                        </a:xfrm>
                        <a:custGeom>
                          <a:avLst/>
                          <a:gdLst/>
                          <a:ahLst/>
                          <a:cxnLst>
                            <a:cxn ang="0">
                              <a:pos x="11" y="0"/>
                            </a:cxn>
                            <a:cxn ang="0">
                              <a:pos x="8" y="0"/>
                            </a:cxn>
                            <a:cxn ang="0">
                              <a:pos x="6" y="0"/>
                            </a:cxn>
                            <a:cxn ang="0">
                              <a:pos x="6" y="0"/>
                            </a:cxn>
                            <a:cxn ang="0">
                              <a:pos x="3" y="3"/>
                            </a:cxn>
                            <a:cxn ang="0">
                              <a:pos x="3" y="3"/>
                            </a:cxn>
                            <a:cxn ang="0">
                              <a:pos x="0" y="6"/>
                            </a:cxn>
                            <a:cxn ang="0">
                              <a:pos x="0" y="9"/>
                            </a:cxn>
                            <a:cxn ang="0">
                              <a:pos x="0" y="11"/>
                            </a:cxn>
                            <a:cxn ang="0">
                              <a:pos x="0" y="11"/>
                            </a:cxn>
                            <a:cxn ang="0">
                              <a:pos x="0" y="14"/>
                            </a:cxn>
                            <a:cxn ang="0">
                              <a:pos x="3" y="16"/>
                            </a:cxn>
                            <a:cxn ang="0">
                              <a:pos x="3" y="16"/>
                            </a:cxn>
                            <a:cxn ang="0">
                              <a:pos x="6" y="20"/>
                            </a:cxn>
                            <a:cxn ang="0">
                              <a:pos x="6" y="20"/>
                            </a:cxn>
                            <a:cxn ang="0">
                              <a:pos x="8" y="22"/>
                            </a:cxn>
                            <a:cxn ang="0">
                              <a:pos x="19" y="22"/>
                            </a:cxn>
                            <a:cxn ang="0">
                              <a:pos x="24" y="22"/>
                            </a:cxn>
                            <a:cxn ang="0">
                              <a:pos x="28" y="20"/>
                            </a:cxn>
                            <a:cxn ang="0">
                              <a:pos x="30" y="20"/>
                            </a:cxn>
                            <a:cxn ang="0">
                              <a:pos x="30" y="16"/>
                            </a:cxn>
                            <a:cxn ang="0">
                              <a:pos x="33" y="16"/>
                            </a:cxn>
                            <a:cxn ang="0">
                              <a:pos x="33" y="14"/>
                            </a:cxn>
                            <a:cxn ang="0">
                              <a:pos x="33" y="11"/>
                            </a:cxn>
                            <a:cxn ang="0">
                              <a:pos x="33" y="11"/>
                            </a:cxn>
                            <a:cxn ang="0">
                              <a:pos x="33" y="9"/>
                            </a:cxn>
                            <a:cxn ang="0">
                              <a:pos x="33" y="6"/>
                            </a:cxn>
                            <a:cxn ang="0">
                              <a:pos x="33" y="3"/>
                            </a:cxn>
                            <a:cxn ang="0">
                              <a:pos x="30" y="3"/>
                            </a:cxn>
                            <a:cxn ang="0">
                              <a:pos x="30" y="0"/>
                            </a:cxn>
                            <a:cxn ang="0">
                              <a:pos x="28" y="0"/>
                            </a:cxn>
                            <a:cxn ang="0">
                              <a:pos x="22" y="0"/>
                            </a:cxn>
                            <a:cxn ang="0">
                              <a:pos x="11" y="0"/>
                            </a:cxn>
                          </a:cxnLst>
                          <a:rect l="0" t="0" r="r" b="b"/>
                          <a:pathLst>
                            <a:path w="33" h="22">
                              <a:moveTo>
                                <a:pt x="11" y="0"/>
                              </a:moveTo>
                              <a:lnTo>
                                <a:pt x="8" y="0"/>
                              </a:lnTo>
                              <a:lnTo>
                                <a:pt x="6" y="0"/>
                              </a:lnTo>
                              <a:lnTo>
                                <a:pt x="6" y="0"/>
                              </a:lnTo>
                              <a:lnTo>
                                <a:pt x="3" y="3"/>
                              </a:lnTo>
                              <a:lnTo>
                                <a:pt x="3" y="3"/>
                              </a:lnTo>
                              <a:lnTo>
                                <a:pt x="0" y="6"/>
                              </a:lnTo>
                              <a:lnTo>
                                <a:pt x="0" y="9"/>
                              </a:lnTo>
                              <a:lnTo>
                                <a:pt x="0" y="11"/>
                              </a:lnTo>
                              <a:lnTo>
                                <a:pt x="0" y="11"/>
                              </a:lnTo>
                              <a:lnTo>
                                <a:pt x="0" y="14"/>
                              </a:lnTo>
                              <a:lnTo>
                                <a:pt x="3" y="16"/>
                              </a:lnTo>
                              <a:lnTo>
                                <a:pt x="3" y="16"/>
                              </a:lnTo>
                              <a:lnTo>
                                <a:pt x="6" y="20"/>
                              </a:lnTo>
                              <a:lnTo>
                                <a:pt x="6" y="20"/>
                              </a:lnTo>
                              <a:lnTo>
                                <a:pt x="8" y="22"/>
                              </a:lnTo>
                              <a:lnTo>
                                <a:pt x="19" y="22"/>
                              </a:lnTo>
                              <a:lnTo>
                                <a:pt x="24" y="22"/>
                              </a:lnTo>
                              <a:lnTo>
                                <a:pt x="28" y="20"/>
                              </a:lnTo>
                              <a:lnTo>
                                <a:pt x="30" y="20"/>
                              </a:lnTo>
                              <a:lnTo>
                                <a:pt x="30" y="16"/>
                              </a:lnTo>
                              <a:lnTo>
                                <a:pt x="33" y="16"/>
                              </a:lnTo>
                              <a:lnTo>
                                <a:pt x="33" y="14"/>
                              </a:lnTo>
                              <a:lnTo>
                                <a:pt x="33" y="11"/>
                              </a:lnTo>
                              <a:lnTo>
                                <a:pt x="33" y="11"/>
                              </a:lnTo>
                              <a:lnTo>
                                <a:pt x="33" y="9"/>
                              </a:lnTo>
                              <a:lnTo>
                                <a:pt x="33" y="6"/>
                              </a:lnTo>
                              <a:lnTo>
                                <a:pt x="33" y="3"/>
                              </a:lnTo>
                              <a:lnTo>
                                <a:pt x="30" y="3"/>
                              </a:lnTo>
                              <a:lnTo>
                                <a:pt x="30" y="0"/>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6" name="Line 624"/>
                        <p:cNvSpPr>
                          <a:spLocks noChangeShapeType="1"/>
                        </p:cNvSpPr>
                        <p:nvPr/>
                      </p:nvSpPr>
                      <p:spPr bwMode="auto">
                        <a:xfrm>
                          <a:off x="2125" y="265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7" name="Freeform 625"/>
                        <p:cNvSpPr>
                          <a:spLocks/>
                        </p:cNvSpPr>
                        <p:nvPr/>
                      </p:nvSpPr>
                      <p:spPr bwMode="auto">
                        <a:xfrm>
                          <a:off x="2125" y="2642"/>
                          <a:ext cx="6" cy="11"/>
                        </a:xfrm>
                        <a:custGeom>
                          <a:avLst/>
                          <a:gdLst/>
                          <a:ahLst/>
                          <a:cxnLst>
                            <a:cxn ang="0">
                              <a:pos x="0" y="33"/>
                            </a:cxn>
                            <a:cxn ang="0">
                              <a:pos x="3" y="33"/>
                            </a:cxn>
                            <a:cxn ang="0">
                              <a:pos x="3" y="36"/>
                            </a:cxn>
                            <a:cxn ang="0">
                              <a:pos x="3" y="38"/>
                            </a:cxn>
                            <a:cxn ang="0">
                              <a:pos x="6" y="38"/>
                            </a:cxn>
                            <a:cxn ang="0">
                              <a:pos x="6" y="42"/>
                            </a:cxn>
                            <a:cxn ang="0">
                              <a:pos x="8" y="42"/>
                            </a:cxn>
                            <a:cxn ang="0">
                              <a:pos x="11" y="44"/>
                            </a:cxn>
                            <a:cxn ang="0">
                              <a:pos x="11" y="44"/>
                            </a:cxn>
                            <a:cxn ang="0">
                              <a:pos x="13" y="44"/>
                            </a:cxn>
                            <a:cxn ang="0">
                              <a:pos x="17" y="42"/>
                            </a:cxn>
                            <a:cxn ang="0">
                              <a:pos x="19" y="42"/>
                            </a:cxn>
                            <a:cxn ang="0">
                              <a:pos x="19" y="38"/>
                            </a:cxn>
                            <a:cxn ang="0">
                              <a:pos x="22" y="38"/>
                            </a:cxn>
                            <a:cxn ang="0">
                              <a:pos x="22" y="36"/>
                            </a:cxn>
                            <a:cxn ang="0">
                              <a:pos x="22" y="33"/>
                            </a:cxn>
                            <a:cxn ang="0">
                              <a:pos x="22" y="14"/>
                            </a:cxn>
                            <a:cxn ang="0">
                              <a:pos x="22" y="9"/>
                            </a:cxn>
                            <a:cxn ang="0">
                              <a:pos x="22" y="9"/>
                            </a:cxn>
                            <a:cxn ang="0">
                              <a:pos x="22" y="6"/>
                            </a:cxn>
                            <a:cxn ang="0">
                              <a:pos x="19" y="4"/>
                            </a:cxn>
                            <a:cxn ang="0">
                              <a:pos x="19" y="4"/>
                            </a:cxn>
                            <a:cxn ang="0">
                              <a:pos x="17" y="4"/>
                            </a:cxn>
                            <a:cxn ang="0">
                              <a:pos x="13" y="0"/>
                            </a:cxn>
                            <a:cxn ang="0">
                              <a:pos x="11" y="0"/>
                            </a:cxn>
                            <a:cxn ang="0">
                              <a:pos x="11" y="0"/>
                            </a:cxn>
                            <a:cxn ang="0">
                              <a:pos x="8" y="4"/>
                            </a:cxn>
                            <a:cxn ang="0">
                              <a:pos x="6" y="4"/>
                            </a:cxn>
                            <a:cxn ang="0">
                              <a:pos x="6" y="4"/>
                            </a:cxn>
                            <a:cxn ang="0">
                              <a:pos x="3" y="6"/>
                            </a:cxn>
                            <a:cxn ang="0">
                              <a:pos x="3" y="9"/>
                            </a:cxn>
                            <a:cxn ang="0">
                              <a:pos x="0" y="14"/>
                            </a:cxn>
                            <a:cxn ang="0">
                              <a:pos x="0" y="33"/>
                            </a:cxn>
                          </a:cxnLst>
                          <a:rect l="0" t="0" r="r" b="b"/>
                          <a:pathLst>
                            <a:path w="22" h="44">
                              <a:moveTo>
                                <a:pt x="0" y="33"/>
                              </a:moveTo>
                              <a:lnTo>
                                <a:pt x="3" y="33"/>
                              </a:lnTo>
                              <a:lnTo>
                                <a:pt x="3" y="36"/>
                              </a:lnTo>
                              <a:lnTo>
                                <a:pt x="3" y="38"/>
                              </a:lnTo>
                              <a:lnTo>
                                <a:pt x="6" y="38"/>
                              </a:lnTo>
                              <a:lnTo>
                                <a:pt x="6" y="42"/>
                              </a:lnTo>
                              <a:lnTo>
                                <a:pt x="8" y="42"/>
                              </a:lnTo>
                              <a:lnTo>
                                <a:pt x="11" y="44"/>
                              </a:lnTo>
                              <a:lnTo>
                                <a:pt x="11" y="44"/>
                              </a:lnTo>
                              <a:lnTo>
                                <a:pt x="13" y="44"/>
                              </a:lnTo>
                              <a:lnTo>
                                <a:pt x="17" y="42"/>
                              </a:lnTo>
                              <a:lnTo>
                                <a:pt x="19" y="42"/>
                              </a:lnTo>
                              <a:lnTo>
                                <a:pt x="19" y="38"/>
                              </a:lnTo>
                              <a:lnTo>
                                <a:pt x="22" y="38"/>
                              </a:lnTo>
                              <a:lnTo>
                                <a:pt x="22" y="36"/>
                              </a:lnTo>
                              <a:lnTo>
                                <a:pt x="22" y="33"/>
                              </a:lnTo>
                              <a:lnTo>
                                <a:pt x="22" y="14"/>
                              </a:lnTo>
                              <a:lnTo>
                                <a:pt x="22" y="9"/>
                              </a:lnTo>
                              <a:lnTo>
                                <a:pt x="22" y="9"/>
                              </a:lnTo>
                              <a:lnTo>
                                <a:pt x="22" y="6"/>
                              </a:lnTo>
                              <a:lnTo>
                                <a:pt x="19" y="4"/>
                              </a:lnTo>
                              <a:lnTo>
                                <a:pt x="19" y="4"/>
                              </a:lnTo>
                              <a:lnTo>
                                <a:pt x="17" y="4"/>
                              </a:lnTo>
                              <a:lnTo>
                                <a:pt x="13" y="0"/>
                              </a:lnTo>
                              <a:lnTo>
                                <a:pt x="11" y="0"/>
                              </a:lnTo>
                              <a:lnTo>
                                <a:pt x="11" y="0"/>
                              </a:lnTo>
                              <a:lnTo>
                                <a:pt x="8" y="4"/>
                              </a:lnTo>
                              <a:lnTo>
                                <a:pt x="6" y="4"/>
                              </a:lnTo>
                              <a:lnTo>
                                <a:pt x="6" y="4"/>
                              </a:lnTo>
                              <a:lnTo>
                                <a:pt x="3" y="6"/>
                              </a:lnTo>
                              <a:lnTo>
                                <a:pt x="3"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8" name="Line 626"/>
                        <p:cNvSpPr>
                          <a:spLocks noChangeShapeType="1"/>
                        </p:cNvSpPr>
                        <p:nvPr/>
                      </p:nvSpPr>
                      <p:spPr bwMode="auto">
                        <a:xfrm>
                          <a:off x="2128" y="26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19" name="Freeform 627"/>
                        <p:cNvSpPr>
                          <a:spLocks/>
                        </p:cNvSpPr>
                        <p:nvPr/>
                      </p:nvSpPr>
                      <p:spPr bwMode="auto">
                        <a:xfrm>
                          <a:off x="2125" y="2642"/>
                          <a:ext cx="9" cy="6"/>
                        </a:xfrm>
                        <a:custGeom>
                          <a:avLst/>
                          <a:gdLst/>
                          <a:ahLst/>
                          <a:cxnLst>
                            <a:cxn ang="0">
                              <a:pos x="11" y="0"/>
                            </a:cxn>
                            <a:cxn ang="0">
                              <a:pos x="11" y="0"/>
                            </a:cxn>
                            <a:cxn ang="0">
                              <a:pos x="8" y="4"/>
                            </a:cxn>
                            <a:cxn ang="0">
                              <a:pos x="6" y="4"/>
                            </a:cxn>
                            <a:cxn ang="0">
                              <a:pos x="6" y="4"/>
                            </a:cxn>
                            <a:cxn ang="0">
                              <a:pos x="3" y="6"/>
                            </a:cxn>
                            <a:cxn ang="0">
                              <a:pos x="3" y="9"/>
                            </a:cxn>
                            <a:cxn ang="0">
                              <a:pos x="3" y="9"/>
                            </a:cxn>
                            <a:cxn ang="0">
                              <a:pos x="0" y="11"/>
                            </a:cxn>
                            <a:cxn ang="0">
                              <a:pos x="3" y="14"/>
                            </a:cxn>
                            <a:cxn ang="0">
                              <a:pos x="3" y="17"/>
                            </a:cxn>
                            <a:cxn ang="0">
                              <a:pos x="3" y="17"/>
                            </a:cxn>
                            <a:cxn ang="0">
                              <a:pos x="6" y="20"/>
                            </a:cxn>
                            <a:cxn ang="0">
                              <a:pos x="6" y="22"/>
                            </a:cxn>
                            <a:cxn ang="0">
                              <a:pos x="8" y="22"/>
                            </a:cxn>
                            <a:cxn ang="0">
                              <a:pos x="11" y="22"/>
                            </a:cxn>
                            <a:cxn ang="0">
                              <a:pos x="22" y="22"/>
                            </a:cxn>
                            <a:cxn ang="0">
                              <a:pos x="28" y="22"/>
                            </a:cxn>
                            <a:cxn ang="0">
                              <a:pos x="30" y="22"/>
                            </a:cxn>
                            <a:cxn ang="0">
                              <a:pos x="30" y="22"/>
                            </a:cxn>
                            <a:cxn ang="0">
                              <a:pos x="33" y="20"/>
                            </a:cxn>
                            <a:cxn ang="0">
                              <a:pos x="33" y="17"/>
                            </a:cxn>
                            <a:cxn ang="0">
                              <a:pos x="35" y="17"/>
                            </a:cxn>
                            <a:cxn ang="0">
                              <a:pos x="35" y="14"/>
                            </a:cxn>
                            <a:cxn ang="0">
                              <a:pos x="35" y="11"/>
                            </a:cxn>
                            <a:cxn ang="0">
                              <a:pos x="35" y="9"/>
                            </a:cxn>
                            <a:cxn ang="0">
                              <a:pos x="35" y="9"/>
                            </a:cxn>
                            <a:cxn ang="0">
                              <a:pos x="33" y="6"/>
                            </a:cxn>
                            <a:cxn ang="0">
                              <a:pos x="33" y="4"/>
                            </a:cxn>
                            <a:cxn ang="0">
                              <a:pos x="30" y="4"/>
                            </a:cxn>
                            <a:cxn ang="0">
                              <a:pos x="30" y="4"/>
                            </a:cxn>
                            <a:cxn ang="0">
                              <a:pos x="22" y="0"/>
                            </a:cxn>
                            <a:cxn ang="0">
                              <a:pos x="11" y="0"/>
                            </a:cxn>
                          </a:cxnLst>
                          <a:rect l="0" t="0" r="r" b="b"/>
                          <a:pathLst>
                            <a:path w="35" h="22">
                              <a:moveTo>
                                <a:pt x="11" y="0"/>
                              </a:moveTo>
                              <a:lnTo>
                                <a:pt x="11" y="0"/>
                              </a:lnTo>
                              <a:lnTo>
                                <a:pt x="8" y="4"/>
                              </a:lnTo>
                              <a:lnTo>
                                <a:pt x="6" y="4"/>
                              </a:lnTo>
                              <a:lnTo>
                                <a:pt x="6" y="4"/>
                              </a:lnTo>
                              <a:lnTo>
                                <a:pt x="3" y="6"/>
                              </a:lnTo>
                              <a:lnTo>
                                <a:pt x="3" y="9"/>
                              </a:lnTo>
                              <a:lnTo>
                                <a:pt x="3" y="9"/>
                              </a:lnTo>
                              <a:lnTo>
                                <a:pt x="0" y="11"/>
                              </a:lnTo>
                              <a:lnTo>
                                <a:pt x="3" y="14"/>
                              </a:lnTo>
                              <a:lnTo>
                                <a:pt x="3" y="17"/>
                              </a:lnTo>
                              <a:lnTo>
                                <a:pt x="3" y="17"/>
                              </a:lnTo>
                              <a:lnTo>
                                <a:pt x="6" y="20"/>
                              </a:lnTo>
                              <a:lnTo>
                                <a:pt x="6" y="22"/>
                              </a:lnTo>
                              <a:lnTo>
                                <a:pt x="8" y="22"/>
                              </a:lnTo>
                              <a:lnTo>
                                <a:pt x="11" y="22"/>
                              </a:lnTo>
                              <a:lnTo>
                                <a:pt x="22" y="22"/>
                              </a:lnTo>
                              <a:lnTo>
                                <a:pt x="28" y="22"/>
                              </a:lnTo>
                              <a:lnTo>
                                <a:pt x="30" y="22"/>
                              </a:lnTo>
                              <a:lnTo>
                                <a:pt x="30" y="22"/>
                              </a:lnTo>
                              <a:lnTo>
                                <a:pt x="33" y="20"/>
                              </a:lnTo>
                              <a:lnTo>
                                <a:pt x="33" y="17"/>
                              </a:lnTo>
                              <a:lnTo>
                                <a:pt x="35" y="17"/>
                              </a:lnTo>
                              <a:lnTo>
                                <a:pt x="35" y="14"/>
                              </a:lnTo>
                              <a:lnTo>
                                <a:pt x="35" y="11"/>
                              </a:lnTo>
                              <a:lnTo>
                                <a:pt x="35" y="9"/>
                              </a:lnTo>
                              <a:lnTo>
                                <a:pt x="35" y="9"/>
                              </a:lnTo>
                              <a:lnTo>
                                <a:pt x="33" y="6"/>
                              </a:lnTo>
                              <a:lnTo>
                                <a:pt x="33" y="4"/>
                              </a:lnTo>
                              <a:lnTo>
                                <a:pt x="30" y="4"/>
                              </a:lnTo>
                              <a:lnTo>
                                <a:pt x="30" y="4"/>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0" name="Line 628"/>
                        <p:cNvSpPr>
                          <a:spLocks noChangeShapeType="1"/>
                        </p:cNvSpPr>
                        <p:nvPr/>
                      </p:nvSpPr>
                      <p:spPr bwMode="auto">
                        <a:xfrm>
                          <a:off x="2128" y="26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1" name="Freeform 629"/>
                        <p:cNvSpPr>
                          <a:spLocks/>
                        </p:cNvSpPr>
                        <p:nvPr/>
                      </p:nvSpPr>
                      <p:spPr bwMode="auto">
                        <a:xfrm>
                          <a:off x="2128" y="2632"/>
                          <a:ext cx="6" cy="24"/>
                        </a:xfrm>
                        <a:custGeom>
                          <a:avLst/>
                          <a:gdLst/>
                          <a:ahLst/>
                          <a:cxnLst>
                            <a:cxn ang="0">
                              <a:pos x="0" y="51"/>
                            </a:cxn>
                            <a:cxn ang="0">
                              <a:pos x="0" y="54"/>
                            </a:cxn>
                            <a:cxn ang="0">
                              <a:pos x="0" y="57"/>
                            </a:cxn>
                            <a:cxn ang="0">
                              <a:pos x="4" y="57"/>
                            </a:cxn>
                            <a:cxn ang="0">
                              <a:pos x="4" y="60"/>
                            </a:cxn>
                            <a:cxn ang="0">
                              <a:pos x="6" y="62"/>
                            </a:cxn>
                            <a:cxn ang="0">
                              <a:pos x="6" y="62"/>
                            </a:cxn>
                            <a:cxn ang="0">
                              <a:pos x="9" y="62"/>
                            </a:cxn>
                            <a:cxn ang="0">
                              <a:pos x="11" y="62"/>
                            </a:cxn>
                            <a:cxn ang="0">
                              <a:pos x="15" y="62"/>
                            </a:cxn>
                            <a:cxn ang="0">
                              <a:pos x="17" y="62"/>
                            </a:cxn>
                            <a:cxn ang="0">
                              <a:pos x="17" y="62"/>
                            </a:cxn>
                            <a:cxn ang="0">
                              <a:pos x="20" y="60"/>
                            </a:cxn>
                            <a:cxn ang="0">
                              <a:pos x="20" y="57"/>
                            </a:cxn>
                            <a:cxn ang="0">
                              <a:pos x="22" y="57"/>
                            </a:cxn>
                            <a:cxn ang="0">
                              <a:pos x="22" y="54"/>
                            </a:cxn>
                            <a:cxn ang="0">
                              <a:pos x="22" y="16"/>
                            </a:cxn>
                            <a:cxn ang="0">
                              <a:pos x="22" y="11"/>
                            </a:cxn>
                            <a:cxn ang="0">
                              <a:pos x="22" y="9"/>
                            </a:cxn>
                            <a:cxn ang="0">
                              <a:pos x="20" y="5"/>
                            </a:cxn>
                            <a:cxn ang="0">
                              <a:pos x="20" y="5"/>
                            </a:cxn>
                            <a:cxn ang="0">
                              <a:pos x="17" y="3"/>
                            </a:cxn>
                            <a:cxn ang="0">
                              <a:pos x="17" y="3"/>
                            </a:cxn>
                            <a:cxn ang="0">
                              <a:pos x="15" y="3"/>
                            </a:cxn>
                            <a:cxn ang="0">
                              <a:pos x="11" y="0"/>
                            </a:cxn>
                            <a:cxn ang="0">
                              <a:pos x="9" y="3"/>
                            </a:cxn>
                            <a:cxn ang="0">
                              <a:pos x="6" y="3"/>
                            </a:cxn>
                            <a:cxn ang="0">
                              <a:pos x="6" y="3"/>
                            </a:cxn>
                            <a:cxn ang="0">
                              <a:pos x="4" y="5"/>
                            </a:cxn>
                            <a:cxn ang="0">
                              <a:pos x="4" y="5"/>
                            </a:cxn>
                            <a:cxn ang="0">
                              <a:pos x="0" y="9"/>
                            </a:cxn>
                            <a:cxn ang="0">
                              <a:pos x="0" y="14"/>
                            </a:cxn>
                            <a:cxn ang="0">
                              <a:pos x="0" y="51"/>
                            </a:cxn>
                          </a:cxnLst>
                          <a:rect l="0" t="0" r="r" b="b"/>
                          <a:pathLst>
                            <a:path w="22" h="62">
                              <a:moveTo>
                                <a:pt x="0" y="51"/>
                              </a:moveTo>
                              <a:lnTo>
                                <a:pt x="0" y="54"/>
                              </a:lnTo>
                              <a:lnTo>
                                <a:pt x="0" y="57"/>
                              </a:lnTo>
                              <a:lnTo>
                                <a:pt x="4" y="57"/>
                              </a:lnTo>
                              <a:lnTo>
                                <a:pt x="4" y="60"/>
                              </a:lnTo>
                              <a:lnTo>
                                <a:pt x="6" y="62"/>
                              </a:lnTo>
                              <a:lnTo>
                                <a:pt x="6" y="62"/>
                              </a:lnTo>
                              <a:lnTo>
                                <a:pt x="9" y="62"/>
                              </a:lnTo>
                              <a:lnTo>
                                <a:pt x="11" y="62"/>
                              </a:lnTo>
                              <a:lnTo>
                                <a:pt x="15" y="62"/>
                              </a:lnTo>
                              <a:lnTo>
                                <a:pt x="17" y="62"/>
                              </a:lnTo>
                              <a:lnTo>
                                <a:pt x="17" y="62"/>
                              </a:lnTo>
                              <a:lnTo>
                                <a:pt x="20" y="60"/>
                              </a:lnTo>
                              <a:lnTo>
                                <a:pt x="20" y="57"/>
                              </a:lnTo>
                              <a:lnTo>
                                <a:pt x="22" y="57"/>
                              </a:lnTo>
                              <a:lnTo>
                                <a:pt x="22" y="54"/>
                              </a:lnTo>
                              <a:lnTo>
                                <a:pt x="22" y="16"/>
                              </a:lnTo>
                              <a:lnTo>
                                <a:pt x="22" y="11"/>
                              </a:lnTo>
                              <a:lnTo>
                                <a:pt x="22" y="9"/>
                              </a:lnTo>
                              <a:lnTo>
                                <a:pt x="20" y="5"/>
                              </a:lnTo>
                              <a:lnTo>
                                <a:pt x="20" y="5"/>
                              </a:lnTo>
                              <a:lnTo>
                                <a:pt x="17" y="3"/>
                              </a:lnTo>
                              <a:lnTo>
                                <a:pt x="17" y="3"/>
                              </a:lnTo>
                              <a:lnTo>
                                <a:pt x="15" y="3"/>
                              </a:lnTo>
                              <a:lnTo>
                                <a:pt x="11" y="0"/>
                              </a:lnTo>
                              <a:lnTo>
                                <a:pt x="9" y="3"/>
                              </a:lnTo>
                              <a:lnTo>
                                <a:pt x="6" y="3"/>
                              </a:lnTo>
                              <a:lnTo>
                                <a:pt x="6" y="3"/>
                              </a:lnTo>
                              <a:lnTo>
                                <a:pt x="4" y="5"/>
                              </a:lnTo>
                              <a:lnTo>
                                <a:pt x="4" y="5"/>
                              </a:lnTo>
                              <a:lnTo>
                                <a:pt x="0" y="9"/>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2" name="Line 630"/>
                        <p:cNvSpPr>
                          <a:spLocks noChangeShapeType="1"/>
                        </p:cNvSpPr>
                        <p:nvPr/>
                      </p:nvSpPr>
                      <p:spPr bwMode="auto">
                        <a:xfrm>
                          <a:off x="2131" y="263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3" name="Freeform 631"/>
                        <p:cNvSpPr>
                          <a:spLocks/>
                        </p:cNvSpPr>
                        <p:nvPr/>
                      </p:nvSpPr>
                      <p:spPr bwMode="auto">
                        <a:xfrm>
                          <a:off x="2128" y="2632"/>
                          <a:ext cx="16" cy="5"/>
                        </a:xfrm>
                        <a:custGeom>
                          <a:avLst/>
                          <a:gdLst/>
                          <a:ahLst/>
                          <a:cxnLst>
                            <a:cxn ang="0">
                              <a:pos x="11" y="0"/>
                            </a:cxn>
                            <a:cxn ang="0">
                              <a:pos x="9" y="3"/>
                            </a:cxn>
                            <a:cxn ang="0">
                              <a:pos x="6" y="3"/>
                            </a:cxn>
                            <a:cxn ang="0">
                              <a:pos x="6" y="3"/>
                            </a:cxn>
                            <a:cxn ang="0">
                              <a:pos x="4" y="5"/>
                            </a:cxn>
                            <a:cxn ang="0">
                              <a:pos x="4" y="5"/>
                            </a:cxn>
                            <a:cxn ang="0">
                              <a:pos x="0" y="9"/>
                            </a:cxn>
                            <a:cxn ang="0">
                              <a:pos x="0" y="11"/>
                            </a:cxn>
                            <a:cxn ang="0">
                              <a:pos x="0" y="11"/>
                            </a:cxn>
                            <a:cxn ang="0">
                              <a:pos x="0" y="14"/>
                            </a:cxn>
                            <a:cxn ang="0">
                              <a:pos x="0" y="16"/>
                            </a:cxn>
                            <a:cxn ang="0">
                              <a:pos x="4" y="19"/>
                            </a:cxn>
                            <a:cxn ang="0">
                              <a:pos x="4" y="19"/>
                            </a:cxn>
                            <a:cxn ang="0">
                              <a:pos x="6" y="22"/>
                            </a:cxn>
                            <a:cxn ang="0">
                              <a:pos x="6" y="22"/>
                            </a:cxn>
                            <a:cxn ang="0">
                              <a:pos x="9" y="22"/>
                            </a:cxn>
                            <a:cxn ang="0">
                              <a:pos x="44" y="22"/>
                            </a:cxn>
                            <a:cxn ang="0">
                              <a:pos x="50" y="22"/>
                            </a:cxn>
                            <a:cxn ang="0">
                              <a:pos x="52" y="22"/>
                            </a:cxn>
                            <a:cxn ang="0">
                              <a:pos x="55" y="22"/>
                            </a:cxn>
                            <a:cxn ang="0">
                              <a:pos x="55" y="19"/>
                            </a:cxn>
                            <a:cxn ang="0">
                              <a:pos x="57" y="19"/>
                            </a:cxn>
                            <a:cxn ang="0">
                              <a:pos x="57" y="16"/>
                            </a:cxn>
                            <a:cxn ang="0">
                              <a:pos x="57" y="14"/>
                            </a:cxn>
                            <a:cxn ang="0">
                              <a:pos x="60" y="11"/>
                            </a:cxn>
                            <a:cxn ang="0">
                              <a:pos x="57" y="11"/>
                            </a:cxn>
                            <a:cxn ang="0">
                              <a:pos x="57" y="9"/>
                            </a:cxn>
                            <a:cxn ang="0">
                              <a:pos x="57" y="5"/>
                            </a:cxn>
                            <a:cxn ang="0">
                              <a:pos x="55" y="5"/>
                            </a:cxn>
                            <a:cxn ang="0">
                              <a:pos x="55" y="3"/>
                            </a:cxn>
                            <a:cxn ang="0">
                              <a:pos x="52" y="3"/>
                            </a:cxn>
                            <a:cxn ang="0">
                              <a:pos x="46" y="0"/>
                            </a:cxn>
                            <a:cxn ang="0">
                              <a:pos x="11" y="0"/>
                            </a:cxn>
                          </a:cxnLst>
                          <a:rect l="0" t="0" r="r" b="b"/>
                          <a:pathLst>
                            <a:path w="60" h="22">
                              <a:moveTo>
                                <a:pt x="11" y="0"/>
                              </a:moveTo>
                              <a:lnTo>
                                <a:pt x="9" y="3"/>
                              </a:lnTo>
                              <a:lnTo>
                                <a:pt x="6" y="3"/>
                              </a:lnTo>
                              <a:lnTo>
                                <a:pt x="6" y="3"/>
                              </a:lnTo>
                              <a:lnTo>
                                <a:pt x="4" y="5"/>
                              </a:lnTo>
                              <a:lnTo>
                                <a:pt x="4" y="5"/>
                              </a:lnTo>
                              <a:lnTo>
                                <a:pt x="0" y="9"/>
                              </a:lnTo>
                              <a:lnTo>
                                <a:pt x="0" y="11"/>
                              </a:lnTo>
                              <a:lnTo>
                                <a:pt x="0" y="11"/>
                              </a:lnTo>
                              <a:lnTo>
                                <a:pt x="0" y="14"/>
                              </a:lnTo>
                              <a:lnTo>
                                <a:pt x="0" y="16"/>
                              </a:lnTo>
                              <a:lnTo>
                                <a:pt x="4" y="19"/>
                              </a:lnTo>
                              <a:lnTo>
                                <a:pt x="4" y="19"/>
                              </a:lnTo>
                              <a:lnTo>
                                <a:pt x="6" y="22"/>
                              </a:lnTo>
                              <a:lnTo>
                                <a:pt x="6" y="22"/>
                              </a:lnTo>
                              <a:lnTo>
                                <a:pt x="9" y="22"/>
                              </a:lnTo>
                              <a:lnTo>
                                <a:pt x="44" y="22"/>
                              </a:lnTo>
                              <a:lnTo>
                                <a:pt x="50" y="22"/>
                              </a:lnTo>
                              <a:lnTo>
                                <a:pt x="52" y="22"/>
                              </a:lnTo>
                              <a:lnTo>
                                <a:pt x="55" y="22"/>
                              </a:lnTo>
                              <a:lnTo>
                                <a:pt x="55" y="19"/>
                              </a:lnTo>
                              <a:lnTo>
                                <a:pt x="57" y="19"/>
                              </a:lnTo>
                              <a:lnTo>
                                <a:pt x="57" y="16"/>
                              </a:lnTo>
                              <a:lnTo>
                                <a:pt x="57" y="14"/>
                              </a:lnTo>
                              <a:lnTo>
                                <a:pt x="60" y="11"/>
                              </a:lnTo>
                              <a:lnTo>
                                <a:pt x="57" y="11"/>
                              </a:lnTo>
                              <a:lnTo>
                                <a:pt x="57" y="9"/>
                              </a:lnTo>
                              <a:lnTo>
                                <a:pt x="57" y="5"/>
                              </a:lnTo>
                              <a:lnTo>
                                <a:pt x="55" y="5"/>
                              </a:lnTo>
                              <a:lnTo>
                                <a:pt x="55" y="3"/>
                              </a:lnTo>
                              <a:lnTo>
                                <a:pt x="52" y="3"/>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4" name="Line 632"/>
                        <p:cNvSpPr>
                          <a:spLocks noChangeShapeType="1"/>
                        </p:cNvSpPr>
                        <p:nvPr/>
                      </p:nvSpPr>
                      <p:spPr bwMode="auto">
                        <a:xfrm>
                          <a:off x="2138" y="263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5" name="Freeform 633"/>
                        <p:cNvSpPr>
                          <a:spLocks/>
                        </p:cNvSpPr>
                        <p:nvPr/>
                      </p:nvSpPr>
                      <p:spPr bwMode="auto">
                        <a:xfrm>
                          <a:off x="2138" y="2631"/>
                          <a:ext cx="5" cy="6"/>
                        </a:xfrm>
                        <a:custGeom>
                          <a:avLst/>
                          <a:gdLst/>
                          <a:ahLst/>
                          <a:cxnLst>
                            <a:cxn ang="0">
                              <a:pos x="0" y="30"/>
                            </a:cxn>
                            <a:cxn ang="0">
                              <a:pos x="0" y="33"/>
                            </a:cxn>
                            <a:cxn ang="0">
                              <a:pos x="0" y="35"/>
                            </a:cxn>
                            <a:cxn ang="0">
                              <a:pos x="0" y="38"/>
                            </a:cxn>
                            <a:cxn ang="0">
                              <a:pos x="3" y="38"/>
                            </a:cxn>
                            <a:cxn ang="0">
                              <a:pos x="3" y="41"/>
                            </a:cxn>
                            <a:cxn ang="0">
                              <a:pos x="5" y="41"/>
                            </a:cxn>
                            <a:cxn ang="0">
                              <a:pos x="7" y="41"/>
                            </a:cxn>
                            <a:cxn ang="0">
                              <a:pos x="11" y="41"/>
                            </a:cxn>
                            <a:cxn ang="0">
                              <a:pos x="11" y="41"/>
                            </a:cxn>
                            <a:cxn ang="0">
                              <a:pos x="13" y="41"/>
                            </a:cxn>
                            <a:cxn ang="0">
                              <a:pos x="16" y="41"/>
                            </a:cxn>
                            <a:cxn ang="0">
                              <a:pos x="16" y="38"/>
                            </a:cxn>
                            <a:cxn ang="0">
                              <a:pos x="18" y="38"/>
                            </a:cxn>
                            <a:cxn ang="0">
                              <a:pos x="18" y="35"/>
                            </a:cxn>
                            <a:cxn ang="0">
                              <a:pos x="18" y="33"/>
                            </a:cxn>
                            <a:cxn ang="0">
                              <a:pos x="18" y="14"/>
                            </a:cxn>
                            <a:cxn ang="0">
                              <a:pos x="18" y="8"/>
                            </a:cxn>
                            <a:cxn ang="0">
                              <a:pos x="18" y="8"/>
                            </a:cxn>
                            <a:cxn ang="0">
                              <a:pos x="18" y="6"/>
                            </a:cxn>
                            <a:cxn ang="0">
                              <a:pos x="16" y="3"/>
                            </a:cxn>
                            <a:cxn ang="0">
                              <a:pos x="16" y="3"/>
                            </a:cxn>
                            <a:cxn ang="0">
                              <a:pos x="13" y="0"/>
                            </a:cxn>
                            <a:cxn ang="0">
                              <a:pos x="11" y="0"/>
                            </a:cxn>
                            <a:cxn ang="0">
                              <a:pos x="11" y="0"/>
                            </a:cxn>
                            <a:cxn ang="0">
                              <a:pos x="7" y="0"/>
                            </a:cxn>
                            <a:cxn ang="0">
                              <a:pos x="5" y="0"/>
                            </a:cxn>
                            <a:cxn ang="0">
                              <a:pos x="3" y="3"/>
                            </a:cxn>
                            <a:cxn ang="0">
                              <a:pos x="3" y="3"/>
                            </a:cxn>
                            <a:cxn ang="0">
                              <a:pos x="0" y="6"/>
                            </a:cxn>
                            <a:cxn ang="0">
                              <a:pos x="0" y="8"/>
                            </a:cxn>
                            <a:cxn ang="0">
                              <a:pos x="0" y="11"/>
                            </a:cxn>
                            <a:cxn ang="0">
                              <a:pos x="0" y="30"/>
                            </a:cxn>
                          </a:cxnLst>
                          <a:rect l="0" t="0" r="r" b="b"/>
                          <a:pathLst>
                            <a:path w="18" h="41">
                              <a:moveTo>
                                <a:pt x="0" y="30"/>
                              </a:moveTo>
                              <a:lnTo>
                                <a:pt x="0" y="33"/>
                              </a:lnTo>
                              <a:lnTo>
                                <a:pt x="0" y="35"/>
                              </a:lnTo>
                              <a:lnTo>
                                <a:pt x="0" y="38"/>
                              </a:lnTo>
                              <a:lnTo>
                                <a:pt x="3" y="38"/>
                              </a:lnTo>
                              <a:lnTo>
                                <a:pt x="3" y="41"/>
                              </a:lnTo>
                              <a:lnTo>
                                <a:pt x="5" y="41"/>
                              </a:lnTo>
                              <a:lnTo>
                                <a:pt x="7" y="41"/>
                              </a:lnTo>
                              <a:lnTo>
                                <a:pt x="11" y="41"/>
                              </a:lnTo>
                              <a:lnTo>
                                <a:pt x="11" y="41"/>
                              </a:lnTo>
                              <a:lnTo>
                                <a:pt x="13" y="41"/>
                              </a:lnTo>
                              <a:lnTo>
                                <a:pt x="16" y="41"/>
                              </a:lnTo>
                              <a:lnTo>
                                <a:pt x="16" y="38"/>
                              </a:lnTo>
                              <a:lnTo>
                                <a:pt x="18" y="38"/>
                              </a:lnTo>
                              <a:lnTo>
                                <a:pt x="18" y="35"/>
                              </a:lnTo>
                              <a:lnTo>
                                <a:pt x="18" y="33"/>
                              </a:lnTo>
                              <a:lnTo>
                                <a:pt x="18" y="14"/>
                              </a:lnTo>
                              <a:lnTo>
                                <a:pt x="18" y="8"/>
                              </a:lnTo>
                              <a:lnTo>
                                <a:pt x="18" y="8"/>
                              </a:lnTo>
                              <a:lnTo>
                                <a:pt x="18" y="6"/>
                              </a:lnTo>
                              <a:lnTo>
                                <a:pt x="16" y="3"/>
                              </a:lnTo>
                              <a:lnTo>
                                <a:pt x="16" y="3"/>
                              </a:lnTo>
                              <a:lnTo>
                                <a:pt x="13" y="0"/>
                              </a:lnTo>
                              <a:lnTo>
                                <a:pt x="11" y="0"/>
                              </a:lnTo>
                              <a:lnTo>
                                <a:pt x="11" y="0"/>
                              </a:lnTo>
                              <a:lnTo>
                                <a:pt x="7" y="0"/>
                              </a:lnTo>
                              <a:lnTo>
                                <a:pt x="5" y="0"/>
                              </a:lnTo>
                              <a:lnTo>
                                <a:pt x="3" y="3"/>
                              </a:lnTo>
                              <a:lnTo>
                                <a:pt x="3" y="3"/>
                              </a:lnTo>
                              <a:lnTo>
                                <a:pt x="0" y="6"/>
                              </a:lnTo>
                              <a:lnTo>
                                <a:pt x="0" y="8"/>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6" name="Line 634"/>
                        <p:cNvSpPr>
                          <a:spLocks noChangeShapeType="1"/>
                        </p:cNvSpPr>
                        <p:nvPr/>
                      </p:nvSpPr>
                      <p:spPr bwMode="auto">
                        <a:xfrm>
                          <a:off x="2144" y="263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7" name="Freeform 635"/>
                        <p:cNvSpPr>
                          <a:spLocks/>
                        </p:cNvSpPr>
                        <p:nvPr/>
                      </p:nvSpPr>
                      <p:spPr bwMode="auto">
                        <a:xfrm>
                          <a:off x="2138" y="2631"/>
                          <a:ext cx="5" cy="2"/>
                        </a:xfrm>
                        <a:custGeom>
                          <a:avLst/>
                          <a:gdLst/>
                          <a:ahLst/>
                          <a:cxnLst>
                            <a:cxn ang="0">
                              <a:pos x="11" y="0"/>
                            </a:cxn>
                            <a:cxn ang="0">
                              <a:pos x="7" y="0"/>
                            </a:cxn>
                            <a:cxn ang="0">
                              <a:pos x="5" y="0"/>
                            </a:cxn>
                            <a:cxn ang="0">
                              <a:pos x="3" y="3"/>
                            </a:cxn>
                            <a:cxn ang="0">
                              <a:pos x="3" y="3"/>
                            </a:cxn>
                            <a:cxn ang="0">
                              <a:pos x="0" y="6"/>
                            </a:cxn>
                            <a:cxn ang="0">
                              <a:pos x="0" y="8"/>
                            </a:cxn>
                            <a:cxn ang="0">
                              <a:pos x="0" y="8"/>
                            </a:cxn>
                            <a:cxn ang="0">
                              <a:pos x="0" y="11"/>
                            </a:cxn>
                            <a:cxn ang="0">
                              <a:pos x="0" y="14"/>
                            </a:cxn>
                            <a:cxn ang="0">
                              <a:pos x="0" y="17"/>
                            </a:cxn>
                            <a:cxn ang="0">
                              <a:pos x="0" y="17"/>
                            </a:cxn>
                            <a:cxn ang="0">
                              <a:pos x="3" y="19"/>
                            </a:cxn>
                            <a:cxn ang="0">
                              <a:pos x="3" y="19"/>
                            </a:cxn>
                            <a:cxn ang="0">
                              <a:pos x="5" y="22"/>
                            </a:cxn>
                            <a:cxn ang="0">
                              <a:pos x="7" y="22"/>
                            </a:cxn>
                            <a:cxn ang="0">
                              <a:pos x="18" y="22"/>
                            </a:cxn>
                            <a:cxn ang="0">
                              <a:pos x="24" y="22"/>
                            </a:cxn>
                            <a:cxn ang="0">
                              <a:pos x="27" y="22"/>
                            </a:cxn>
                            <a:cxn ang="0">
                              <a:pos x="27" y="19"/>
                            </a:cxn>
                            <a:cxn ang="0">
                              <a:pos x="29" y="19"/>
                            </a:cxn>
                            <a:cxn ang="0">
                              <a:pos x="29" y="17"/>
                            </a:cxn>
                            <a:cxn ang="0">
                              <a:pos x="32" y="17"/>
                            </a:cxn>
                            <a:cxn ang="0">
                              <a:pos x="32" y="14"/>
                            </a:cxn>
                            <a:cxn ang="0">
                              <a:pos x="32" y="11"/>
                            </a:cxn>
                            <a:cxn ang="0">
                              <a:pos x="32" y="8"/>
                            </a:cxn>
                            <a:cxn ang="0">
                              <a:pos x="32" y="8"/>
                            </a:cxn>
                            <a:cxn ang="0">
                              <a:pos x="29" y="6"/>
                            </a:cxn>
                            <a:cxn ang="0">
                              <a:pos x="29" y="3"/>
                            </a:cxn>
                            <a:cxn ang="0">
                              <a:pos x="27" y="3"/>
                            </a:cxn>
                            <a:cxn ang="0">
                              <a:pos x="27" y="0"/>
                            </a:cxn>
                            <a:cxn ang="0">
                              <a:pos x="21" y="0"/>
                            </a:cxn>
                            <a:cxn ang="0">
                              <a:pos x="11" y="0"/>
                            </a:cxn>
                          </a:cxnLst>
                          <a:rect l="0" t="0" r="r" b="b"/>
                          <a:pathLst>
                            <a:path w="32" h="22">
                              <a:moveTo>
                                <a:pt x="11" y="0"/>
                              </a:moveTo>
                              <a:lnTo>
                                <a:pt x="7" y="0"/>
                              </a:lnTo>
                              <a:lnTo>
                                <a:pt x="5" y="0"/>
                              </a:lnTo>
                              <a:lnTo>
                                <a:pt x="3" y="3"/>
                              </a:lnTo>
                              <a:lnTo>
                                <a:pt x="3" y="3"/>
                              </a:lnTo>
                              <a:lnTo>
                                <a:pt x="0" y="6"/>
                              </a:lnTo>
                              <a:lnTo>
                                <a:pt x="0" y="8"/>
                              </a:lnTo>
                              <a:lnTo>
                                <a:pt x="0" y="8"/>
                              </a:lnTo>
                              <a:lnTo>
                                <a:pt x="0" y="11"/>
                              </a:lnTo>
                              <a:lnTo>
                                <a:pt x="0" y="14"/>
                              </a:lnTo>
                              <a:lnTo>
                                <a:pt x="0" y="17"/>
                              </a:lnTo>
                              <a:lnTo>
                                <a:pt x="0" y="17"/>
                              </a:lnTo>
                              <a:lnTo>
                                <a:pt x="3" y="19"/>
                              </a:lnTo>
                              <a:lnTo>
                                <a:pt x="3" y="19"/>
                              </a:lnTo>
                              <a:lnTo>
                                <a:pt x="5" y="22"/>
                              </a:lnTo>
                              <a:lnTo>
                                <a:pt x="7" y="22"/>
                              </a:lnTo>
                              <a:lnTo>
                                <a:pt x="18" y="22"/>
                              </a:lnTo>
                              <a:lnTo>
                                <a:pt x="24" y="22"/>
                              </a:lnTo>
                              <a:lnTo>
                                <a:pt x="27" y="22"/>
                              </a:lnTo>
                              <a:lnTo>
                                <a:pt x="27" y="19"/>
                              </a:lnTo>
                              <a:lnTo>
                                <a:pt x="29" y="19"/>
                              </a:lnTo>
                              <a:lnTo>
                                <a:pt x="29" y="17"/>
                              </a:lnTo>
                              <a:lnTo>
                                <a:pt x="32" y="17"/>
                              </a:lnTo>
                              <a:lnTo>
                                <a:pt x="32" y="14"/>
                              </a:lnTo>
                              <a:lnTo>
                                <a:pt x="32" y="11"/>
                              </a:lnTo>
                              <a:lnTo>
                                <a:pt x="32" y="8"/>
                              </a:lnTo>
                              <a:lnTo>
                                <a:pt x="32" y="8"/>
                              </a:lnTo>
                              <a:lnTo>
                                <a:pt x="29" y="6"/>
                              </a:lnTo>
                              <a:lnTo>
                                <a:pt x="29" y="3"/>
                              </a:lnTo>
                              <a:lnTo>
                                <a:pt x="27" y="3"/>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8" name="Line 636"/>
                        <p:cNvSpPr>
                          <a:spLocks noChangeShapeType="1"/>
                        </p:cNvSpPr>
                        <p:nvPr/>
                      </p:nvSpPr>
                      <p:spPr bwMode="auto">
                        <a:xfrm>
                          <a:off x="2144" y="263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29" name="Freeform 637"/>
                        <p:cNvSpPr>
                          <a:spLocks/>
                        </p:cNvSpPr>
                        <p:nvPr/>
                      </p:nvSpPr>
                      <p:spPr bwMode="auto">
                        <a:xfrm>
                          <a:off x="2144" y="2622"/>
                          <a:ext cx="2" cy="8"/>
                        </a:xfrm>
                        <a:custGeom>
                          <a:avLst/>
                          <a:gdLst/>
                          <a:ahLst/>
                          <a:cxnLst>
                            <a:cxn ang="0">
                              <a:pos x="0" y="30"/>
                            </a:cxn>
                            <a:cxn ang="0">
                              <a:pos x="0" y="33"/>
                            </a:cxn>
                            <a:cxn ang="0">
                              <a:pos x="0" y="36"/>
                            </a:cxn>
                            <a:cxn ang="0">
                              <a:pos x="2" y="36"/>
                            </a:cxn>
                            <a:cxn ang="0">
                              <a:pos x="2" y="38"/>
                            </a:cxn>
                            <a:cxn ang="0">
                              <a:pos x="5" y="38"/>
                            </a:cxn>
                            <a:cxn ang="0">
                              <a:pos x="7" y="41"/>
                            </a:cxn>
                            <a:cxn ang="0">
                              <a:pos x="7" y="41"/>
                            </a:cxn>
                            <a:cxn ang="0">
                              <a:pos x="10" y="41"/>
                            </a:cxn>
                            <a:cxn ang="0">
                              <a:pos x="13" y="41"/>
                            </a:cxn>
                            <a:cxn ang="0">
                              <a:pos x="16" y="41"/>
                            </a:cxn>
                            <a:cxn ang="0">
                              <a:pos x="16" y="38"/>
                            </a:cxn>
                            <a:cxn ang="0">
                              <a:pos x="18" y="38"/>
                            </a:cxn>
                            <a:cxn ang="0">
                              <a:pos x="18" y="36"/>
                            </a:cxn>
                            <a:cxn ang="0">
                              <a:pos x="21" y="36"/>
                            </a:cxn>
                            <a:cxn ang="0">
                              <a:pos x="21" y="33"/>
                            </a:cxn>
                            <a:cxn ang="0">
                              <a:pos x="21" y="14"/>
                            </a:cxn>
                            <a:cxn ang="0">
                              <a:pos x="21" y="9"/>
                            </a:cxn>
                            <a:cxn ang="0">
                              <a:pos x="21" y="5"/>
                            </a:cxn>
                            <a:cxn ang="0">
                              <a:pos x="18" y="3"/>
                            </a:cxn>
                            <a:cxn ang="0">
                              <a:pos x="18" y="3"/>
                            </a:cxn>
                            <a:cxn ang="0">
                              <a:pos x="16" y="0"/>
                            </a:cxn>
                            <a:cxn ang="0">
                              <a:pos x="16" y="0"/>
                            </a:cxn>
                            <a:cxn ang="0">
                              <a:pos x="13" y="0"/>
                            </a:cxn>
                            <a:cxn ang="0">
                              <a:pos x="10" y="0"/>
                            </a:cxn>
                            <a:cxn ang="0">
                              <a:pos x="7" y="0"/>
                            </a:cxn>
                            <a:cxn ang="0">
                              <a:pos x="7" y="0"/>
                            </a:cxn>
                            <a:cxn ang="0">
                              <a:pos x="5" y="0"/>
                            </a:cxn>
                            <a:cxn ang="0">
                              <a:pos x="2" y="3"/>
                            </a:cxn>
                            <a:cxn ang="0">
                              <a:pos x="2" y="3"/>
                            </a:cxn>
                            <a:cxn ang="0">
                              <a:pos x="0" y="5"/>
                            </a:cxn>
                            <a:cxn ang="0">
                              <a:pos x="0" y="11"/>
                            </a:cxn>
                            <a:cxn ang="0">
                              <a:pos x="0" y="30"/>
                            </a:cxn>
                          </a:cxnLst>
                          <a:rect l="0" t="0" r="r" b="b"/>
                          <a:pathLst>
                            <a:path w="21" h="41">
                              <a:moveTo>
                                <a:pt x="0" y="30"/>
                              </a:moveTo>
                              <a:lnTo>
                                <a:pt x="0" y="33"/>
                              </a:lnTo>
                              <a:lnTo>
                                <a:pt x="0" y="36"/>
                              </a:lnTo>
                              <a:lnTo>
                                <a:pt x="2" y="36"/>
                              </a:lnTo>
                              <a:lnTo>
                                <a:pt x="2" y="38"/>
                              </a:lnTo>
                              <a:lnTo>
                                <a:pt x="5" y="38"/>
                              </a:lnTo>
                              <a:lnTo>
                                <a:pt x="7" y="41"/>
                              </a:lnTo>
                              <a:lnTo>
                                <a:pt x="7" y="41"/>
                              </a:lnTo>
                              <a:lnTo>
                                <a:pt x="10" y="41"/>
                              </a:lnTo>
                              <a:lnTo>
                                <a:pt x="13" y="41"/>
                              </a:lnTo>
                              <a:lnTo>
                                <a:pt x="16" y="41"/>
                              </a:lnTo>
                              <a:lnTo>
                                <a:pt x="16" y="38"/>
                              </a:lnTo>
                              <a:lnTo>
                                <a:pt x="18" y="38"/>
                              </a:lnTo>
                              <a:lnTo>
                                <a:pt x="18" y="36"/>
                              </a:lnTo>
                              <a:lnTo>
                                <a:pt x="21" y="36"/>
                              </a:lnTo>
                              <a:lnTo>
                                <a:pt x="21" y="33"/>
                              </a:lnTo>
                              <a:lnTo>
                                <a:pt x="21" y="14"/>
                              </a:lnTo>
                              <a:lnTo>
                                <a:pt x="21" y="9"/>
                              </a:lnTo>
                              <a:lnTo>
                                <a:pt x="21" y="5"/>
                              </a:lnTo>
                              <a:lnTo>
                                <a:pt x="18" y="3"/>
                              </a:lnTo>
                              <a:lnTo>
                                <a:pt x="18" y="3"/>
                              </a:lnTo>
                              <a:lnTo>
                                <a:pt x="16" y="0"/>
                              </a:lnTo>
                              <a:lnTo>
                                <a:pt x="16" y="0"/>
                              </a:lnTo>
                              <a:lnTo>
                                <a:pt x="13" y="0"/>
                              </a:lnTo>
                              <a:lnTo>
                                <a:pt x="10" y="0"/>
                              </a:lnTo>
                              <a:lnTo>
                                <a:pt x="7" y="0"/>
                              </a:lnTo>
                              <a:lnTo>
                                <a:pt x="7" y="0"/>
                              </a:lnTo>
                              <a:lnTo>
                                <a:pt x="5" y="0"/>
                              </a:lnTo>
                              <a:lnTo>
                                <a:pt x="2" y="3"/>
                              </a:lnTo>
                              <a:lnTo>
                                <a:pt x="2" y="3"/>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0" name="Line 638"/>
                        <p:cNvSpPr>
                          <a:spLocks noChangeShapeType="1"/>
                        </p:cNvSpPr>
                        <p:nvPr/>
                      </p:nvSpPr>
                      <p:spPr bwMode="auto">
                        <a:xfrm>
                          <a:off x="2144" y="262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1" name="Freeform 639"/>
                        <p:cNvSpPr>
                          <a:spLocks/>
                        </p:cNvSpPr>
                        <p:nvPr/>
                      </p:nvSpPr>
                      <p:spPr bwMode="auto">
                        <a:xfrm>
                          <a:off x="2144" y="2622"/>
                          <a:ext cx="8" cy="6"/>
                        </a:xfrm>
                        <a:custGeom>
                          <a:avLst/>
                          <a:gdLst/>
                          <a:ahLst/>
                          <a:cxnLst>
                            <a:cxn ang="0">
                              <a:pos x="10" y="0"/>
                            </a:cxn>
                            <a:cxn ang="0">
                              <a:pos x="7" y="0"/>
                            </a:cxn>
                            <a:cxn ang="0">
                              <a:pos x="7" y="0"/>
                            </a:cxn>
                            <a:cxn ang="0">
                              <a:pos x="5" y="0"/>
                            </a:cxn>
                            <a:cxn ang="0">
                              <a:pos x="2" y="3"/>
                            </a:cxn>
                            <a:cxn ang="0">
                              <a:pos x="2" y="3"/>
                            </a:cxn>
                            <a:cxn ang="0">
                              <a:pos x="0" y="5"/>
                            </a:cxn>
                            <a:cxn ang="0">
                              <a:pos x="0" y="9"/>
                            </a:cxn>
                            <a:cxn ang="0">
                              <a:pos x="0" y="11"/>
                            </a:cxn>
                            <a:cxn ang="0">
                              <a:pos x="0" y="11"/>
                            </a:cxn>
                            <a:cxn ang="0">
                              <a:pos x="0" y="14"/>
                            </a:cxn>
                            <a:cxn ang="0">
                              <a:pos x="2" y="16"/>
                            </a:cxn>
                            <a:cxn ang="0">
                              <a:pos x="2" y="16"/>
                            </a:cxn>
                            <a:cxn ang="0">
                              <a:pos x="5" y="19"/>
                            </a:cxn>
                            <a:cxn ang="0">
                              <a:pos x="7" y="19"/>
                            </a:cxn>
                            <a:cxn ang="0">
                              <a:pos x="7" y="22"/>
                            </a:cxn>
                            <a:cxn ang="0">
                              <a:pos x="32" y="22"/>
                            </a:cxn>
                            <a:cxn ang="0">
                              <a:pos x="38" y="22"/>
                            </a:cxn>
                            <a:cxn ang="0">
                              <a:pos x="40" y="19"/>
                            </a:cxn>
                            <a:cxn ang="0">
                              <a:pos x="40" y="19"/>
                            </a:cxn>
                            <a:cxn ang="0">
                              <a:pos x="43" y="16"/>
                            </a:cxn>
                            <a:cxn ang="0">
                              <a:pos x="43" y="16"/>
                            </a:cxn>
                            <a:cxn ang="0">
                              <a:pos x="45" y="14"/>
                            </a:cxn>
                            <a:cxn ang="0">
                              <a:pos x="45" y="11"/>
                            </a:cxn>
                            <a:cxn ang="0">
                              <a:pos x="45" y="11"/>
                            </a:cxn>
                            <a:cxn ang="0">
                              <a:pos x="45" y="9"/>
                            </a:cxn>
                            <a:cxn ang="0">
                              <a:pos x="45" y="5"/>
                            </a:cxn>
                            <a:cxn ang="0">
                              <a:pos x="43" y="3"/>
                            </a:cxn>
                            <a:cxn ang="0">
                              <a:pos x="43" y="3"/>
                            </a:cxn>
                            <a:cxn ang="0">
                              <a:pos x="40" y="0"/>
                            </a:cxn>
                            <a:cxn ang="0">
                              <a:pos x="40" y="0"/>
                            </a:cxn>
                            <a:cxn ang="0">
                              <a:pos x="34" y="0"/>
                            </a:cxn>
                            <a:cxn ang="0">
                              <a:pos x="10" y="0"/>
                            </a:cxn>
                          </a:cxnLst>
                          <a:rect l="0" t="0" r="r" b="b"/>
                          <a:pathLst>
                            <a:path w="45" h="22">
                              <a:moveTo>
                                <a:pt x="10" y="0"/>
                              </a:moveTo>
                              <a:lnTo>
                                <a:pt x="7" y="0"/>
                              </a:lnTo>
                              <a:lnTo>
                                <a:pt x="7" y="0"/>
                              </a:lnTo>
                              <a:lnTo>
                                <a:pt x="5" y="0"/>
                              </a:lnTo>
                              <a:lnTo>
                                <a:pt x="2" y="3"/>
                              </a:lnTo>
                              <a:lnTo>
                                <a:pt x="2" y="3"/>
                              </a:lnTo>
                              <a:lnTo>
                                <a:pt x="0" y="5"/>
                              </a:lnTo>
                              <a:lnTo>
                                <a:pt x="0" y="9"/>
                              </a:lnTo>
                              <a:lnTo>
                                <a:pt x="0" y="11"/>
                              </a:lnTo>
                              <a:lnTo>
                                <a:pt x="0" y="11"/>
                              </a:lnTo>
                              <a:lnTo>
                                <a:pt x="0" y="14"/>
                              </a:lnTo>
                              <a:lnTo>
                                <a:pt x="2" y="16"/>
                              </a:lnTo>
                              <a:lnTo>
                                <a:pt x="2" y="16"/>
                              </a:lnTo>
                              <a:lnTo>
                                <a:pt x="5" y="19"/>
                              </a:lnTo>
                              <a:lnTo>
                                <a:pt x="7" y="19"/>
                              </a:lnTo>
                              <a:lnTo>
                                <a:pt x="7" y="22"/>
                              </a:lnTo>
                              <a:lnTo>
                                <a:pt x="32" y="22"/>
                              </a:lnTo>
                              <a:lnTo>
                                <a:pt x="38" y="22"/>
                              </a:lnTo>
                              <a:lnTo>
                                <a:pt x="40" y="19"/>
                              </a:lnTo>
                              <a:lnTo>
                                <a:pt x="40" y="19"/>
                              </a:lnTo>
                              <a:lnTo>
                                <a:pt x="43" y="16"/>
                              </a:lnTo>
                              <a:lnTo>
                                <a:pt x="43" y="16"/>
                              </a:lnTo>
                              <a:lnTo>
                                <a:pt x="45" y="14"/>
                              </a:lnTo>
                              <a:lnTo>
                                <a:pt x="45" y="11"/>
                              </a:lnTo>
                              <a:lnTo>
                                <a:pt x="45" y="11"/>
                              </a:lnTo>
                              <a:lnTo>
                                <a:pt x="45" y="9"/>
                              </a:lnTo>
                              <a:lnTo>
                                <a:pt x="45" y="5"/>
                              </a:lnTo>
                              <a:lnTo>
                                <a:pt x="43" y="3"/>
                              </a:lnTo>
                              <a:lnTo>
                                <a:pt x="43" y="3"/>
                              </a:lnTo>
                              <a:lnTo>
                                <a:pt x="40" y="0"/>
                              </a:lnTo>
                              <a:lnTo>
                                <a:pt x="40" y="0"/>
                              </a:lnTo>
                              <a:lnTo>
                                <a:pt x="34"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2" name="Line 640"/>
                        <p:cNvSpPr>
                          <a:spLocks noChangeShapeType="1"/>
                        </p:cNvSpPr>
                        <p:nvPr/>
                      </p:nvSpPr>
                      <p:spPr bwMode="auto">
                        <a:xfrm>
                          <a:off x="2147" y="26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3" name="Freeform 641"/>
                        <p:cNvSpPr>
                          <a:spLocks/>
                        </p:cNvSpPr>
                        <p:nvPr/>
                      </p:nvSpPr>
                      <p:spPr bwMode="auto">
                        <a:xfrm>
                          <a:off x="2147" y="2617"/>
                          <a:ext cx="5" cy="11"/>
                        </a:xfrm>
                        <a:custGeom>
                          <a:avLst/>
                          <a:gdLst/>
                          <a:ahLst/>
                          <a:cxnLst>
                            <a:cxn ang="0">
                              <a:pos x="0" y="33"/>
                            </a:cxn>
                            <a:cxn ang="0">
                              <a:pos x="0" y="33"/>
                            </a:cxn>
                            <a:cxn ang="0">
                              <a:pos x="0" y="36"/>
                            </a:cxn>
                            <a:cxn ang="0">
                              <a:pos x="3" y="38"/>
                            </a:cxn>
                            <a:cxn ang="0">
                              <a:pos x="3" y="38"/>
                            </a:cxn>
                            <a:cxn ang="0">
                              <a:pos x="5" y="41"/>
                            </a:cxn>
                            <a:cxn ang="0">
                              <a:pos x="8" y="41"/>
                            </a:cxn>
                            <a:cxn ang="0">
                              <a:pos x="8" y="44"/>
                            </a:cxn>
                            <a:cxn ang="0">
                              <a:pos x="10" y="44"/>
                            </a:cxn>
                            <a:cxn ang="0">
                              <a:pos x="14" y="44"/>
                            </a:cxn>
                            <a:cxn ang="0">
                              <a:pos x="16" y="41"/>
                            </a:cxn>
                            <a:cxn ang="0">
                              <a:pos x="16" y="41"/>
                            </a:cxn>
                            <a:cxn ang="0">
                              <a:pos x="19" y="38"/>
                            </a:cxn>
                            <a:cxn ang="0">
                              <a:pos x="19" y="38"/>
                            </a:cxn>
                            <a:cxn ang="0">
                              <a:pos x="21" y="36"/>
                            </a:cxn>
                            <a:cxn ang="0">
                              <a:pos x="21" y="33"/>
                            </a:cxn>
                            <a:cxn ang="0">
                              <a:pos x="21" y="14"/>
                            </a:cxn>
                            <a:cxn ang="0">
                              <a:pos x="21" y="9"/>
                            </a:cxn>
                            <a:cxn ang="0">
                              <a:pos x="21" y="9"/>
                            </a:cxn>
                            <a:cxn ang="0">
                              <a:pos x="19" y="5"/>
                            </a:cxn>
                            <a:cxn ang="0">
                              <a:pos x="19" y="3"/>
                            </a:cxn>
                            <a:cxn ang="0">
                              <a:pos x="16" y="3"/>
                            </a:cxn>
                            <a:cxn ang="0">
                              <a:pos x="16" y="3"/>
                            </a:cxn>
                            <a:cxn ang="0">
                              <a:pos x="14" y="0"/>
                            </a:cxn>
                            <a:cxn ang="0">
                              <a:pos x="10" y="0"/>
                            </a:cxn>
                            <a:cxn ang="0">
                              <a:pos x="8" y="0"/>
                            </a:cxn>
                            <a:cxn ang="0">
                              <a:pos x="8" y="3"/>
                            </a:cxn>
                            <a:cxn ang="0">
                              <a:pos x="5" y="3"/>
                            </a:cxn>
                            <a:cxn ang="0">
                              <a:pos x="3" y="3"/>
                            </a:cxn>
                            <a:cxn ang="0">
                              <a:pos x="3" y="5"/>
                            </a:cxn>
                            <a:cxn ang="0">
                              <a:pos x="0" y="9"/>
                            </a:cxn>
                            <a:cxn ang="0">
                              <a:pos x="0" y="14"/>
                            </a:cxn>
                            <a:cxn ang="0">
                              <a:pos x="0" y="33"/>
                            </a:cxn>
                          </a:cxnLst>
                          <a:rect l="0" t="0" r="r" b="b"/>
                          <a:pathLst>
                            <a:path w="21" h="44">
                              <a:moveTo>
                                <a:pt x="0" y="33"/>
                              </a:moveTo>
                              <a:lnTo>
                                <a:pt x="0" y="33"/>
                              </a:lnTo>
                              <a:lnTo>
                                <a:pt x="0" y="36"/>
                              </a:lnTo>
                              <a:lnTo>
                                <a:pt x="3" y="38"/>
                              </a:lnTo>
                              <a:lnTo>
                                <a:pt x="3" y="38"/>
                              </a:lnTo>
                              <a:lnTo>
                                <a:pt x="5" y="41"/>
                              </a:lnTo>
                              <a:lnTo>
                                <a:pt x="8" y="41"/>
                              </a:lnTo>
                              <a:lnTo>
                                <a:pt x="8" y="44"/>
                              </a:lnTo>
                              <a:lnTo>
                                <a:pt x="10" y="44"/>
                              </a:lnTo>
                              <a:lnTo>
                                <a:pt x="14" y="44"/>
                              </a:lnTo>
                              <a:lnTo>
                                <a:pt x="16" y="41"/>
                              </a:lnTo>
                              <a:lnTo>
                                <a:pt x="16" y="41"/>
                              </a:lnTo>
                              <a:lnTo>
                                <a:pt x="19" y="38"/>
                              </a:lnTo>
                              <a:lnTo>
                                <a:pt x="19" y="38"/>
                              </a:lnTo>
                              <a:lnTo>
                                <a:pt x="21" y="36"/>
                              </a:lnTo>
                              <a:lnTo>
                                <a:pt x="21" y="33"/>
                              </a:lnTo>
                              <a:lnTo>
                                <a:pt x="21" y="14"/>
                              </a:lnTo>
                              <a:lnTo>
                                <a:pt x="21" y="9"/>
                              </a:lnTo>
                              <a:lnTo>
                                <a:pt x="21" y="9"/>
                              </a:lnTo>
                              <a:lnTo>
                                <a:pt x="19" y="5"/>
                              </a:lnTo>
                              <a:lnTo>
                                <a:pt x="19" y="3"/>
                              </a:lnTo>
                              <a:lnTo>
                                <a:pt x="16" y="3"/>
                              </a:lnTo>
                              <a:lnTo>
                                <a:pt x="16" y="3"/>
                              </a:lnTo>
                              <a:lnTo>
                                <a:pt x="14" y="0"/>
                              </a:lnTo>
                              <a:lnTo>
                                <a:pt x="10" y="0"/>
                              </a:lnTo>
                              <a:lnTo>
                                <a:pt x="8" y="0"/>
                              </a:lnTo>
                              <a:lnTo>
                                <a:pt x="8" y="3"/>
                              </a:lnTo>
                              <a:lnTo>
                                <a:pt x="5" y="3"/>
                              </a:lnTo>
                              <a:lnTo>
                                <a:pt x="3" y="3"/>
                              </a:lnTo>
                              <a:lnTo>
                                <a:pt x="3"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4" name="Line 642"/>
                        <p:cNvSpPr>
                          <a:spLocks noChangeShapeType="1"/>
                        </p:cNvSpPr>
                        <p:nvPr/>
                      </p:nvSpPr>
                      <p:spPr bwMode="auto">
                        <a:xfrm>
                          <a:off x="2149" y="26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5" name="Freeform 643"/>
                        <p:cNvSpPr>
                          <a:spLocks/>
                        </p:cNvSpPr>
                        <p:nvPr/>
                      </p:nvSpPr>
                      <p:spPr bwMode="auto">
                        <a:xfrm>
                          <a:off x="2147" y="2617"/>
                          <a:ext cx="9" cy="5"/>
                        </a:xfrm>
                        <a:custGeom>
                          <a:avLst/>
                          <a:gdLst/>
                          <a:ahLst/>
                          <a:cxnLst>
                            <a:cxn ang="0">
                              <a:pos x="10" y="0"/>
                            </a:cxn>
                            <a:cxn ang="0">
                              <a:pos x="8" y="0"/>
                            </a:cxn>
                            <a:cxn ang="0">
                              <a:pos x="8" y="3"/>
                            </a:cxn>
                            <a:cxn ang="0">
                              <a:pos x="5" y="3"/>
                            </a:cxn>
                            <a:cxn ang="0">
                              <a:pos x="3" y="3"/>
                            </a:cxn>
                            <a:cxn ang="0">
                              <a:pos x="3" y="5"/>
                            </a:cxn>
                            <a:cxn ang="0">
                              <a:pos x="0" y="9"/>
                            </a:cxn>
                            <a:cxn ang="0">
                              <a:pos x="0" y="9"/>
                            </a:cxn>
                            <a:cxn ang="0">
                              <a:pos x="0" y="11"/>
                            </a:cxn>
                            <a:cxn ang="0">
                              <a:pos x="0" y="14"/>
                            </a:cxn>
                            <a:cxn ang="0">
                              <a:pos x="0" y="16"/>
                            </a:cxn>
                            <a:cxn ang="0">
                              <a:pos x="3" y="16"/>
                            </a:cxn>
                            <a:cxn ang="0">
                              <a:pos x="3" y="20"/>
                            </a:cxn>
                            <a:cxn ang="0">
                              <a:pos x="5" y="22"/>
                            </a:cxn>
                            <a:cxn ang="0">
                              <a:pos x="8" y="22"/>
                            </a:cxn>
                            <a:cxn ang="0">
                              <a:pos x="8" y="22"/>
                            </a:cxn>
                            <a:cxn ang="0">
                              <a:pos x="19" y="22"/>
                            </a:cxn>
                            <a:cxn ang="0">
                              <a:pos x="25" y="22"/>
                            </a:cxn>
                            <a:cxn ang="0">
                              <a:pos x="27" y="22"/>
                            </a:cxn>
                            <a:cxn ang="0">
                              <a:pos x="30" y="22"/>
                            </a:cxn>
                            <a:cxn ang="0">
                              <a:pos x="30" y="20"/>
                            </a:cxn>
                            <a:cxn ang="0">
                              <a:pos x="32" y="16"/>
                            </a:cxn>
                            <a:cxn ang="0">
                              <a:pos x="32" y="16"/>
                            </a:cxn>
                            <a:cxn ang="0">
                              <a:pos x="36" y="14"/>
                            </a:cxn>
                            <a:cxn ang="0">
                              <a:pos x="36" y="11"/>
                            </a:cxn>
                            <a:cxn ang="0">
                              <a:pos x="36" y="9"/>
                            </a:cxn>
                            <a:cxn ang="0">
                              <a:pos x="32" y="9"/>
                            </a:cxn>
                            <a:cxn ang="0">
                              <a:pos x="32" y="5"/>
                            </a:cxn>
                            <a:cxn ang="0">
                              <a:pos x="30" y="3"/>
                            </a:cxn>
                            <a:cxn ang="0">
                              <a:pos x="30" y="3"/>
                            </a:cxn>
                            <a:cxn ang="0">
                              <a:pos x="27" y="3"/>
                            </a:cxn>
                            <a:cxn ang="0">
                              <a:pos x="21" y="0"/>
                            </a:cxn>
                            <a:cxn ang="0">
                              <a:pos x="10" y="0"/>
                            </a:cxn>
                          </a:cxnLst>
                          <a:rect l="0" t="0" r="r" b="b"/>
                          <a:pathLst>
                            <a:path w="36" h="22">
                              <a:moveTo>
                                <a:pt x="10" y="0"/>
                              </a:moveTo>
                              <a:lnTo>
                                <a:pt x="8" y="0"/>
                              </a:lnTo>
                              <a:lnTo>
                                <a:pt x="8" y="3"/>
                              </a:lnTo>
                              <a:lnTo>
                                <a:pt x="5" y="3"/>
                              </a:lnTo>
                              <a:lnTo>
                                <a:pt x="3" y="3"/>
                              </a:lnTo>
                              <a:lnTo>
                                <a:pt x="3" y="5"/>
                              </a:lnTo>
                              <a:lnTo>
                                <a:pt x="0" y="9"/>
                              </a:lnTo>
                              <a:lnTo>
                                <a:pt x="0" y="9"/>
                              </a:lnTo>
                              <a:lnTo>
                                <a:pt x="0" y="11"/>
                              </a:lnTo>
                              <a:lnTo>
                                <a:pt x="0" y="14"/>
                              </a:lnTo>
                              <a:lnTo>
                                <a:pt x="0" y="16"/>
                              </a:lnTo>
                              <a:lnTo>
                                <a:pt x="3" y="16"/>
                              </a:lnTo>
                              <a:lnTo>
                                <a:pt x="3" y="20"/>
                              </a:lnTo>
                              <a:lnTo>
                                <a:pt x="5" y="22"/>
                              </a:lnTo>
                              <a:lnTo>
                                <a:pt x="8" y="22"/>
                              </a:lnTo>
                              <a:lnTo>
                                <a:pt x="8" y="22"/>
                              </a:lnTo>
                              <a:lnTo>
                                <a:pt x="19" y="22"/>
                              </a:lnTo>
                              <a:lnTo>
                                <a:pt x="25" y="22"/>
                              </a:lnTo>
                              <a:lnTo>
                                <a:pt x="27" y="22"/>
                              </a:lnTo>
                              <a:lnTo>
                                <a:pt x="30" y="22"/>
                              </a:lnTo>
                              <a:lnTo>
                                <a:pt x="30" y="20"/>
                              </a:lnTo>
                              <a:lnTo>
                                <a:pt x="32" y="16"/>
                              </a:lnTo>
                              <a:lnTo>
                                <a:pt x="32" y="16"/>
                              </a:lnTo>
                              <a:lnTo>
                                <a:pt x="36" y="14"/>
                              </a:lnTo>
                              <a:lnTo>
                                <a:pt x="36" y="11"/>
                              </a:lnTo>
                              <a:lnTo>
                                <a:pt x="36" y="9"/>
                              </a:lnTo>
                              <a:lnTo>
                                <a:pt x="32" y="9"/>
                              </a:lnTo>
                              <a:lnTo>
                                <a:pt x="32" y="5"/>
                              </a:lnTo>
                              <a:lnTo>
                                <a:pt x="30" y="3"/>
                              </a:lnTo>
                              <a:lnTo>
                                <a:pt x="30" y="3"/>
                              </a:lnTo>
                              <a:lnTo>
                                <a:pt x="27" y="3"/>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6" name="Line 644"/>
                        <p:cNvSpPr>
                          <a:spLocks noChangeShapeType="1"/>
                        </p:cNvSpPr>
                        <p:nvPr/>
                      </p:nvSpPr>
                      <p:spPr bwMode="auto">
                        <a:xfrm>
                          <a:off x="2150" y="26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7" name="Freeform 645"/>
                        <p:cNvSpPr>
                          <a:spLocks/>
                        </p:cNvSpPr>
                        <p:nvPr/>
                      </p:nvSpPr>
                      <p:spPr bwMode="auto">
                        <a:xfrm>
                          <a:off x="2150" y="2612"/>
                          <a:ext cx="6" cy="10"/>
                        </a:xfrm>
                        <a:custGeom>
                          <a:avLst/>
                          <a:gdLst/>
                          <a:ahLst/>
                          <a:cxnLst>
                            <a:cxn ang="0">
                              <a:pos x="0" y="30"/>
                            </a:cxn>
                            <a:cxn ang="0">
                              <a:pos x="0" y="33"/>
                            </a:cxn>
                            <a:cxn ang="0">
                              <a:pos x="0" y="35"/>
                            </a:cxn>
                            <a:cxn ang="0">
                              <a:pos x="0" y="35"/>
                            </a:cxn>
                            <a:cxn ang="0">
                              <a:pos x="2" y="39"/>
                            </a:cxn>
                            <a:cxn ang="0">
                              <a:pos x="2" y="41"/>
                            </a:cxn>
                            <a:cxn ang="0">
                              <a:pos x="5" y="41"/>
                            </a:cxn>
                            <a:cxn ang="0">
                              <a:pos x="7" y="41"/>
                            </a:cxn>
                            <a:cxn ang="0">
                              <a:pos x="11" y="41"/>
                            </a:cxn>
                            <a:cxn ang="0">
                              <a:pos x="11" y="41"/>
                            </a:cxn>
                            <a:cxn ang="0">
                              <a:pos x="13" y="41"/>
                            </a:cxn>
                            <a:cxn ang="0">
                              <a:pos x="16" y="41"/>
                            </a:cxn>
                            <a:cxn ang="0">
                              <a:pos x="16" y="39"/>
                            </a:cxn>
                            <a:cxn ang="0">
                              <a:pos x="18" y="35"/>
                            </a:cxn>
                            <a:cxn ang="0">
                              <a:pos x="18" y="35"/>
                            </a:cxn>
                            <a:cxn ang="0">
                              <a:pos x="22" y="33"/>
                            </a:cxn>
                            <a:cxn ang="0">
                              <a:pos x="22" y="15"/>
                            </a:cxn>
                            <a:cxn ang="0">
                              <a:pos x="22" y="9"/>
                            </a:cxn>
                            <a:cxn ang="0">
                              <a:pos x="18" y="6"/>
                            </a:cxn>
                            <a:cxn ang="0">
                              <a:pos x="18" y="6"/>
                            </a:cxn>
                            <a:cxn ang="0">
                              <a:pos x="16" y="4"/>
                            </a:cxn>
                            <a:cxn ang="0">
                              <a:pos x="16" y="4"/>
                            </a:cxn>
                            <a:cxn ang="0">
                              <a:pos x="13" y="0"/>
                            </a:cxn>
                            <a:cxn ang="0">
                              <a:pos x="11" y="0"/>
                            </a:cxn>
                            <a:cxn ang="0">
                              <a:pos x="11" y="0"/>
                            </a:cxn>
                            <a:cxn ang="0">
                              <a:pos x="7" y="0"/>
                            </a:cxn>
                            <a:cxn ang="0">
                              <a:pos x="5" y="0"/>
                            </a:cxn>
                            <a:cxn ang="0">
                              <a:pos x="2" y="4"/>
                            </a:cxn>
                            <a:cxn ang="0">
                              <a:pos x="2" y="4"/>
                            </a:cxn>
                            <a:cxn ang="0">
                              <a:pos x="0" y="6"/>
                            </a:cxn>
                            <a:cxn ang="0">
                              <a:pos x="0" y="6"/>
                            </a:cxn>
                            <a:cxn ang="0">
                              <a:pos x="0" y="11"/>
                            </a:cxn>
                            <a:cxn ang="0">
                              <a:pos x="0" y="30"/>
                            </a:cxn>
                          </a:cxnLst>
                          <a:rect l="0" t="0" r="r" b="b"/>
                          <a:pathLst>
                            <a:path w="22" h="41">
                              <a:moveTo>
                                <a:pt x="0" y="30"/>
                              </a:moveTo>
                              <a:lnTo>
                                <a:pt x="0" y="33"/>
                              </a:lnTo>
                              <a:lnTo>
                                <a:pt x="0" y="35"/>
                              </a:lnTo>
                              <a:lnTo>
                                <a:pt x="0" y="35"/>
                              </a:lnTo>
                              <a:lnTo>
                                <a:pt x="2" y="39"/>
                              </a:lnTo>
                              <a:lnTo>
                                <a:pt x="2" y="41"/>
                              </a:lnTo>
                              <a:lnTo>
                                <a:pt x="5" y="41"/>
                              </a:lnTo>
                              <a:lnTo>
                                <a:pt x="7" y="41"/>
                              </a:lnTo>
                              <a:lnTo>
                                <a:pt x="11" y="41"/>
                              </a:lnTo>
                              <a:lnTo>
                                <a:pt x="11" y="41"/>
                              </a:lnTo>
                              <a:lnTo>
                                <a:pt x="13" y="41"/>
                              </a:lnTo>
                              <a:lnTo>
                                <a:pt x="16" y="41"/>
                              </a:lnTo>
                              <a:lnTo>
                                <a:pt x="16" y="39"/>
                              </a:lnTo>
                              <a:lnTo>
                                <a:pt x="18" y="35"/>
                              </a:lnTo>
                              <a:lnTo>
                                <a:pt x="18" y="35"/>
                              </a:lnTo>
                              <a:lnTo>
                                <a:pt x="22" y="33"/>
                              </a:lnTo>
                              <a:lnTo>
                                <a:pt x="22" y="15"/>
                              </a:lnTo>
                              <a:lnTo>
                                <a:pt x="22" y="9"/>
                              </a:lnTo>
                              <a:lnTo>
                                <a:pt x="18" y="6"/>
                              </a:lnTo>
                              <a:lnTo>
                                <a:pt x="18" y="6"/>
                              </a:lnTo>
                              <a:lnTo>
                                <a:pt x="16" y="4"/>
                              </a:lnTo>
                              <a:lnTo>
                                <a:pt x="16" y="4"/>
                              </a:lnTo>
                              <a:lnTo>
                                <a:pt x="13" y="0"/>
                              </a:lnTo>
                              <a:lnTo>
                                <a:pt x="11" y="0"/>
                              </a:lnTo>
                              <a:lnTo>
                                <a:pt x="11" y="0"/>
                              </a:lnTo>
                              <a:lnTo>
                                <a:pt x="7" y="0"/>
                              </a:lnTo>
                              <a:lnTo>
                                <a:pt x="5" y="0"/>
                              </a:lnTo>
                              <a:lnTo>
                                <a:pt x="2" y="4"/>
                              </a:lnTo>
                              <a:lnTo>
                                <a:pt x="2" y="4"/>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8" name="Line 646"/>
                        <p:cNvSpPr>
                          <a:spLocks noChangeShapeType="1"/>
                        </p:cNvSpPr>
                        <p:nvPr/>
                      </p:nvSpPr>
                      <p:spPr bwMode="auto">
                        <a:xfrm>
                          <a:off x="2153" y="26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39" name="Freeform 647"/>
                        <p:cNvSpPr>
                          <a:spLocks/>
                        </p:cNvSpPr>
                        <p:nvPr/>
                      </p:nvSpPr>
                      <p:spPr bwMode="auto">
                        <a:xfrm>
                          <a:off x="2150" y="2612"/>
                          <a:ext cx="8" cy="6"/>
                        </a:xfrm>
                        <a:custGeom>
                          <a:avLst/>
                          <a:gdLst/>
                          <a:ahLst/>
                          <a:cxnLst>
                            <a:cxn ang="0">
                              <a:pos x="11" y="0"/>
                            </a:cxn>
                            <a:cxn ang="0">
                              <a:pos x="7" y="0"/>
                            </a:cxn>
                            <a:cxn ang="0">
                              <a:pos x="5" y="0"/>
                            </a:cxn>
                            <a:cxn ang="0">
                              <a:pos x="2" y="4"/>
                            </a:cxn>
                            <a:cxn ang="0">
                              <a:pos x="2" y="4"/>
                            </a:cxn>
                            <a:cxn ang="0">
                              <a:pos x="0" y="6"/>
                            </a:cxn>
                            <a:cxn ang="0">
                              <a:pos x="0" y="6"/>
                            </a:cxn>
                            <a:cxn ang="0">
                              <a:pos x="0" y="9"/>
                            </a:cxn>
                            <a:cxn ang="0">
                              <a:pos x="0" y="11"/>
                            </a:cxn>
                            <a:cxn ang="0">
                              <a:pos x="0" y="15"/>
                            </a:cxn>
                            <a:cxn ang="0">
                              <a:pos x="0" y="15"/>
                            </a:cxn>
                            <a:cxn ang="0">
                              <a:pos x="0" y="17"/>
                            </a:cxn>
                            <a:cxn ang="0">
                              <a:pos x="2" y="19"/>
                            </a:cxn>
                            <a:cxn ang="0">
                              <a:pos x="2" y="19"/>
                            </a:cxn>
                            <a:cxn ang="0">
                              <a:pos x="5" y="22"/>
                            </a:cxn>
                            <a:cxn ang="0">
                              <a:pos x="7" y="22"/>
                            </a:cxn>
                            <a:cxn ang="0">
                              <a:pos x="18" y="22"/>
                            </a:cxn>
                            <a:cxn ang="0">
                              <a:pos x="24" y="22"/>
                            </a:cxn>
                            <a:cxn ang="0">
                              <a:pos x="27" y="22"/>
                            </a:cxn>
                            <a:cxn ang="0">
                              <a:pos x="27" y="19"/>
                            </a:cxn>
                            <a:cxn ang="0">
                              <a:pos x="29" y="19"/>
                            </a:cxn>
                            <a:cxn ang="0">
                              <a:pos x="29" y="17"/>
                            </a:cxn>
                            <a:cxn ang="0">
                              <a:pos x="32" y="15"/>
                            </a:cxn>
                            <a:cxn ang="0">
                              <a:pos x="32" y="15"/>
                            </a:cxn>
                            <a:cxn ang="0">
                              <a:pos x="32" y="11"/>
                            </a:cxn>
                            <a:cxn ang="0">
                              <a:pos x="32" y="9"/>
                            </a:cxn>
                            <a:cxn ang="0">
                              <a:pos x="32" y="6"/>
                            </a:cxn>
                            <a:cxn ang="0">
                              <a:pos x="29" y="6"/>
                            </a:cxn>
                            <a:cxn ang="0">
                              <a:pos x="29" y="4"/>
                            </a:cxn>
                            <a:cxn ang="0">
                              <a:pos x="27" y="4"/>
                            </a:cxn>
                            <a:cxn ang="0">
                              <a:pos x="27" y="0"/>
                            </a:cxn>
                            <a:cxn ang="0">
                              <a:pos x="22" y="0"/>
                            </a:cxn>
                            <a:cxn ang="0">
                              <a:pos x="11" y="0"/>
                            </a:cxn>
                          </a:cxnLst>
                          <a:rect l="0" t="0" r="r" b="b"/>
                          <a:pathLst>
                            <a:path w="32" h="22">
                              <a:moveTo>
                                <a:pt x="11" y="0"/>
                              </a:moveTo>
                              <a:lnTo>
                                <a:pt x="7" y="0"/>
                              </a:lnTo>
                              <a:lnTo>
                                <a:pt x="5" y="0"/>
                              </a:lnTo>
                              <a:lnTo>
                                <a:pt x="2" y="4"/>
                              </a:lnTo>
                              <a:lnTo>
                                <a:pt x="2" y="4"/>
                              </a:lnTo>
                              <a:lnTo>
                                <a:pt x="0" y="6"/>
                              </a:lnTo>
                              <a:lnTo>
                                <a:pt x="0" y="6"/>
                              </a:lnTo>
                              <a:lnTo>
                                <a:pt x="0" y="9"/>
                              </a:lnTo>
                              <a:lnTo>
                                <a:pt x="0" y="11"/>
                              </a:lnTo>
                              <a:lnTo>
                                <a:pt x="0" y="15"/>
                              </a:lnTo>
                              <a:lnTo>
                                <a:pt x="0" y="15"/>
                              </a:lnTo>
                              <a:lnTo>
                                <a:pt x="0" y="17"/>
                              </a:lnTo>
                              <a:lnTo>
                                <a:pt x="2" y="19"/>
                              </a:lnTo>
                              <a:lnTo>
                                <a:pt x="2" y="19"/>
                              </a:lnTo>
                              <a:lnTo>
                                <a:pt x="5" y="22"/>
                              </a:lnTo>
                              <a:lnTo>
                                <a:pt x="7" y="22"/>
                              </a:lnTo>
                              <a:lnTo>
                                <a:pt x="18" y="22"/>
                              </a:lnTo>
                              <a:lnTo>
                                <a:pt x="24" y="22"/>
                              </a:lnTo>
                              <a:lnTo>
                                <a:pt x="27" y="22"/>
                              </a:lnTo>
                              <a:lnTo>
                                <a:pt x="27" y="19"/>
                              </a:lnTo>
                              <a:lnTo>
                                <a:pt x="29" y="19"/>
                              </a:lnTo>
                              <a:lnTo>
                                <a:pt x="29" y="17"/>
                              </a:lnTo>
                              <a:lnTo>
                                <a:pt x="32" y="15"/>
                              </a:lnTo>
                              <a:lnTo>
                                <a:pt x="32" y="15"/>
                              </a:lnTo>
                              <a:lnTo>
                                <a:pt x="32" y="11"/>
                              </a:lnTo>
                              <a:lnTo>
                                <a:pt x="32" y="9"/>
                              </a:lnTo>
                              <a:lnTo>
                                <a:pt x="32" y="6"/>
                              </a:lnTo>
                              <a:lnTo>
                                <a:pt x="29" y="6"/>
                              </a:lnTo>
                              <a:lnTo>
                                <a:pt x="29" y="4"/>
                              </a:lnTo>
                              <a:lnTo>
                                <a:pt x="27" y="4"/>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0" name="Line 648"/>
                        <p:cNvSpPr>
                          <a:spLocks noChangeShapeType="1"/>
                        </p:cNvSpPr>
                        <p:nvPr/>
                      </p:nvSpPr>
                      <p:spPr bwMode="auto">
                        <a:xfrm>
                          <a:off x="2153" y="26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1" name="Freeform 649"/>
                        <p:cNvSpPr>
                          <a:spLocks/>
                        </p:cNvSpPr>
                        <p:nvPr/>
                      </p:nvSpPr>
                      <p:spPr bwMode="auto">
                        <a:xfrm>
                          <a:off x="2153" y="2607"/>
                          <a:ext cx="5" cy="11"/>
                        </a:xfrm>
                        <a:custGeom>
                          <a:avLst/>
                          <a:gdLst/>
                          <a:ahLst/>
                          <a:cxnLst>
                            <a:cxn ang="0">
                              <a:pos x="0" y="32"/>
                            </a:cxn>
                            <a:cxn ang="0">
                              <a:pos x="0" y="36"/>
                            </a:cxn>
                            <a:cxn ang="0">
                              <a:pos x="0" y="36"/>
                            </a:cxn>
                            <a:cxn ang="0">
                              <a:pos x="2" y="38"/>
                            </a:cxn>
                            <a:cxn ang="0">
                              <a:pos x="2" y="40"/>
                            </a:cxn>
                            <a:cxn ang="0">
                              <a:pos x="5" y="40"/>
                            </a:cxn>
                            <a:cxn ang="0">
                              <a:pos x="7" y="43"/>
                            </a:cxn>
                            <a:cxn ang="0">
                              <a:pos x="7" y="43"/>
                            </a:cxn>
                            <a:cxn ang="0">
                              <a:pos x="11" y="43"/>
                            </a:cxn>
                            <a:cxn ang="0">
                              <a:pos x="13" y="43"/>
                            </a:cxn>
                            <a:cxn ang="0">
                              <a:pos x="16" y="43"/>
                            </a:cxn>
                            <a:cxn ang="0">
                              <a:pos x="16" y="40"/>
                            </a:cxn>
                            <a:cxn ang="0">
                              <a:pos x="18" y="40"/>
                            </a:cxn>
                            <a:cxn ang="0">
                              <a:pos x="18" y="38"/>
                            </a:cxn>
                            <a:cxn ang="0">
                              <a:pos x="21" y="36"/>
                            </a:cxn>
                            <a:cxn ang="0">
                              <a:pos x="21" y="36"/>
                            </a:cxn>
                            <a:cxn ang="0">
                              <a:pos x="21" y="16"/>
                            </a:cxn>
                            <a:cxn ang="0">
                              <a:pos x="21" y="11"/>
                            </a:cxn>
                            <a:cxn ang="0">
                              <a:pos x="21" y="8"/>
                            </a:cxn>
                            <a:cxn ang="0">
                              <a:pos x="18" y="5"/>
                            </a:cxn>
                            <a:cxn ang="0">
                              <a:pos x="18" y="5"/>
                            </a:cxn>
                            <a:cxn ang="0">
                              <a:pos x="16" y="3"/>
                            </a:cxn>
                            <a:cxn ang="0">
                              <a:pos x="16" y="3"/>
                            </a:cxn>
                            <a:cxn ang="0">
                              <a:pos x="13" y="3"/>
                            </a:cxn>
                            <a:cxn ang="0">
                              <a:pos x="11" y="0"/>
                            </a:cxn>
                            <a:cxn ang="0">
                              <a:pos x="7" y="3"/>
                            </a:cxn>
                            <a:cxn ang="0">
                              <a:pos x="7" y="3"/>
                            </a:cxn>
                            <a:cxn ang="0">
                              <a:pos x="5" y="3"/>
                            </a:cxn>
                            <a:cxn ang="0">
                              <a:pos x="2" y="5"/>
                            </a:cxn>
                            <a:cxn ang="0">
                              <a:pos x="2" y="5"/>
                            </a:cxn>
                            <a:cxn ang="0">
                              <a:pos x="0" y="8"/>
                            </a:cxn>
                            <a:cxn ang="0">
                              <a:pos x="0" y="14"/>
                            </a:cxn>
                            <a:cxn ang="0">
                              <a:pos x="0" y="32"/>
                            </a:cxn>
                          </a:cxnLst>
                          <a:rect l="0" t="0" r="r" b="b"/>
                          <a:pathLst>
                            <a:path w="21" h="43">
                              <a:moveTo>
                                <a:pt x="0" y="32"/>
                              </a:moveTo>
                              <a:lnTo>
                                <a:pt x="0" y="36"/>
                              </a:lnTo>
                              <a:lnTo>
                                <a:pt x="0" y="36"/>
                              </a:lnTo>
                              <a:lnTo>
                                <a:pt x="2" y="38"/>
                              </a:lnTo>
                              <a:lnTo>
                                <a:pt x="2" y="40"/>
                              </a:lnTo>
                              <a:lnTo>
                                <a:pt x="5" y="40"/>
                              </a:lnTo>
                              <a:lnTo>
                                <a:pt x="7" y="43"/>
                              </a:lnTo>
                              <a:lnTo>
                                <a:pt x="7" y="43"/>
                              </a:lnTo>
                              <a:lnTo>
                                <a:pt x="11" y="43"/>
                              </a:lnTo>
                              <a:lnTo>
                                <a:pt x="13" y="43"/>
                              </a:lnTo>
                              <a:lnTo>
                                <a:pt x="16" y="43"/>
                              </a:lnTo>
                              <a:lnTo>
                                <a:pt x="16" y="40"/>
                              </a:lnTo>
                              <a:lnTo>
                                <a:pt x="18" y="40"/>
                              </a:lnTo>
                              <a:lnTo>
                                <a:pt x="18" y="38"/>
                              </a:lnTo>
                              <a:lnTo>
                                <a:pt x="21" y="36"/>
                              </a:lnTo>
                              <a:lnTo>
                                <a:pt x="21" y="36"/>
                              </a:lnTo>
                              <a:lnTo>
                                <a:pt x="21" y="16"/>
                              </a:lnTo>
                              <a:lnTo>
                                <a:pt x="21" y="11"/>
                              </a:lnTo>
                              <a:lnTo>
                                <a:pt x="21" y="8"/>
                              </a:lnTo>
                              <a:lnTo>
                                <a:pt x="18" y="5"/>
                              </a:lnTo>
                              <a:lnTo>
                                <a:pt x="18" y="5"/>
                              </a:lnTo>
                              <a:lnTo>
                                <a:pt x="16" y="3"/>
                              </a:lnTo>
                              <a:lnTo>
                                <a:pt x="16" y="3"/>
                              </a:lnTo>
                              <a:lnTo>
                                <a:pt x="13" y="3"/>
                              </a:lnTo>
                              <a:lnTo>
                                <a:pt x="11" y="0"/>
                              </a:lnTo>
                              <a:lnTo>
                                <a:pt x="7" y="3"/>
                              </a:lnTo>
                              <a:lnTo>
                                <a:pt x="7" y="3"/>
                              </a:lnTo>
                              <a:lnTo>
                                <a:pt x="5" y="3"/>
                              </a:lnTo>
                              <a:lnTo>
                                <a:pt x="2" y="5"/>
                              </a:lnTo>
                              <a:lnTo>
                                <a:pt x="2"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2" name="Line 650"/>
                        <p:cNvSpPr>
                          <a:spLocks noChangeShapeType="1"/>
                        </p:cNvSpPr>
                        <p:nvPr/>
                      </p:nvSpPr>
                      <p:spPr bwMode="auto">
                        <a:xfrm>
                          <a:off x="2156" y="260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3" name="Freeform 651"/>
                        <p:cNvSpPr>
                          <a:spLocks/>
                        </p:cNvSpPr>
                        <p:nvPr/>
                      </p:nvSpPr>
                      <p:spPr bwMode="auto">
                        <a:xfrm>
                          <a:off x="2153" y="2607"/>
                          <a:ext cx="9" cy="5"/>
                        </a:xfrm>
                        <a:custGeom>
                          <a:avLst/>
                          <a:gdLst/>
                          <a:ahLst/>
                          <a:cxnLst>
                            <a:cxn ang="0">
                              <a:pos x="11" y="0"/>
                            </a:cxn>
                            <a:cxn ang="0">
                              <a:pos x="7" y="3"/>
                            </a:cxn>
                            <a:cxn ang="0">
                              <a:pos x="7" y="3"/>
                            </a:cxn>
                            <a:cxn ang="0">
                              <a:pos x="5" y="3"/>
                            </a:cxn>
                            <a:cxn ang="0">
                              <a:pos x="2" y="5"/>
                            </a:cxn>
                            <a:cxn ang="0">
                              <a:pos x="2" y="5"/>
                            </a:cxn>
                            <a:cxn ang="0">
                              <a:pos x="0" y="8"/>
                            </a:cxn>
                            <a:cxn ang="0">
                              <a:pos x="0" y="11"/>
                            </a:cxn>
                            <a:cxn ang="0">
                              <a:pos x="0" y="11"/>
                            </a:cxn>
                            <a:cxn ang="0">
                              <a:pos x="0" y="14"/>
                            </a:cxn>
                            <a:cxn ang="0">
                              <a:pos x="0" y="16"/>
                            </a:cxn>
                            <a:cxn ang="0">
                              <a:pos x="2" y="19"/>
                            </a:cxn>
                            <a:cxn ang="0">
                              <a:pos x="2" y="19"/>
                            </a:cxn>
                            <a:cxn ang="0">
                              <a:pos x="5" y="21"/>
                            </a:cxn>
                            <a:cxn ang="0">
                              <a:pos x="7" y="21"/>
                            </a:cxn>
                            <a:cxn ang="0">
                              <a:pos x="7" y="21"/>
                            </a:cxn>
                            <a:cxn ang="0">
                              <a:pos x="18" y="21"/>
                            </a:cxn>
                            <a:cxn ang="0">
                              <a:pos x="24" y="21"/>
                            </a:cxn>
                            <a:cxn ang="0">
                              <a:pos x="26" y="21"/>
                            </a:cxn>
                            <a:cxn ang="0">
                              <a:pos x="29" y="21"/>
                            </a:cxn>
                            <a:cxn ang="0">
                              <a:pos x="29" y="19"/>
                            </a:cxn>
                            <a:cxn ang="0">
                              <a:pos x="31" y="19"/>
                            </a:cxn>
                            <a:cxn ang="0">
                              <a:pos x="31" y="16"/>
                            </a:cxn>
                            <a:cxn ang="0">
                              <a:pos x="34" y="14"/>
                            </a:cxn>
                            <a:cxn ang="0">
                              <a:pos x="34" y="11"/>
                            </a:cxn>
                            <a:cxn ang="0">
                              <a:pos x="34" y="11"/>
                            </a:cxn>
                            <a:cxn ang="0">
                              <a:pos x="31" y="8"/>
                            </a:cxn>
                            <a:cxn ang="0">
                              <a:pos x="31" y="5"/>
                            </a:cxn>
                            <a:cxn ang="0">
                              <a:pos x="29" y="5"/>
                            </a:cxn>
                            <a:cxn ang="0">
                              <a:pos x="29" y="3"/>
                            </a:cxn>
                            <a:cxn ang="0">
                              <a:pos x="26" y="3"/>
                            </a:cxn>
                            <a:cxn ang="0">
                              <a:pos x="21" y="0"/>
                            </a:cxn>
                            <a:cxn ang="0">
                              <a:pos x="11" y="0"/>
                            </a:cxn>
                          </a:cxnLst>
                          <a:rect l="0" t="0" r="r" b="b"/>
                          <a:pathLst>
                            <a:path w="34" h="21">
                              <a:moveTo>
                                <a:pt x="11" y="0"/>
                              </a:moveTo>
                              <a:lnTo>
                                <a:pt x="7" y="3"/>
                              </a:lnTo>
                              <a:lnTo>
                                <a:pt x="7" y="3"/>
                              </a:lnTo>
                              <a:lnTo>
                                <a:pt x="5" y="3"/>
                              </a:lnTo>
                              <a:lnTo>
                                <a:pt x="2" y="5"/>
                              </a:lnTo>
                              <a:lnTo>
                                <a:pt x="2" y="5"/>
                              </a:lnTo>
                              <a:lnTo>
                                <a:pt x="0" y="8"/>
                              </a:lnTo>
                              <a:lnTo>
                                <a:pt x="0" y="11"/>
                              </a:lnTo>
                              <a:lnTo>
                                <a:pt x="0" y="11"/>
                              </a:lnTo>
                              <a:lnTo>
                                <a:pt x="0" y="14"/>
                              </a:lnTo>
                              <a:lnTo>
                                <a:pt x="0" y="16"/>
                              </a:lnTo>
                              <a:lnTo>
                                <a:pt x="2" y="19"/>
                              </a:lnTo>
                              <a:lnTo>
                                <a:pt x="2" y="19"/>
                              </a:lnTo>
                              <a:lnTo>
                                <a:pt x="5" y="21"/>
                              </a:lnTo>
                              <a:lnTo>
                                <a:pt x="7" y="21"/>
                              </a:lnTo>
                              <a:lnTo>
                                <a:pt x="7" y="21"/>
                              </a:lnTo>
                              <a:lnTo>
                                <a:pt x="18" y="21"/>
                              </a:lnTo>
                              <a:lnTo>
                                <a:pt x="24" y="21"/>
                              </a:lnTo>
                              <a:lnTo>
                                <a:pt x="26" y="21"/>
                              </a:lnTo>
                              <a:lnTo>
                                <a:pt x="29" y="21"/>
                              </a:lnTo>
                              <a:lnTo>
                                <a:pt x="29" y="19"/>
                              </a:lnTo>
                              <a:lnTo>
                                <a:pt x="31" y="19"/>
                              </a:lnTo>
                              <a:lnTo>
                                <a:pt x="31" y="16"/>
                              </a:lnTo>
                              <a:lnTo>
                                <a:pt x="34" y="14"/>
                              </a:lnTo>
                              <a:lnTo>
                                <a:pt x="34" y="11"/>
                              </a:lnTo>
                              <a:lnTo>
                                <a:pt x="34" y="11"/>
                              </a:lnTo>
                              <a:lnTo>
                                <a:pt x="31" y="8"/>
                              </a:lnTo>
                              <a:lnTo>
                                <a:pt x="31" y="5"/>
                              </a:lnTo>
                              <a:lnTo>
                                <a:pt x="29" y="5"/>
                              </a:lnTo>
                              <a:lnTo>
                                <a:pt x="29" y="3"/>
                              </a:lnTo>
                              <a:lnTo>
                                <a:pt x="26"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4" name="Line 652"/>
                        <p:cNvSpPr>
                          <a:spLocks noChangeShapeType="1"/>
                        </p:cNvSpPr>
                        <p:nvPr/>
                      </p:nvSpPr>
                      <p:spPr bwMode="auto">
                        <a:xfrm>
                          <a:off x="2156" y="26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5" name="Freeform 653"/>
                        <p:cNvSpPr>
                          <a:spLocks/>
                        </p:cNvSpPr>
                        <p:nvPr/>
                      </p:nvSpPr>
                      <p:spPr bwMode="auto">
                        <a:xfrm>
                          <a:off x="2156" y="2607"/>
                          <a:ext cx="6" cy="5"/>
                        </a:xfrm>
                        <a:custGeom>
                          <a:avLst/>
                          <a:gdLst/>
                          <a:ahLst/>
                          <a:cxnLst>
                            <a:cxn ang="0">
                              <a:pos x="0" y="30"/>
                            </a:cxn>
                            <a:cxn ang="0">
                              <a:pos x="0" y="33"/>
                            </a:cxn>
                            <a:cxn ang="0">
                              <a:pos x="0" y="35"/>
                            </a:cxn>
                            <a:cxn ang="0">
                              <a:pos x="0" y="38"/>
                            </a:cxn>
                            <a:cxn ang="0">
                              <a:pos x="3" y="38"/>
                            </a:cxn>
                            <a:cxn ang="0">
                              <a:pos x="3" y="40"/>
                            </a:cxn>
                            <a:cxn ang="0">
                              <a:pos x="5" y="40"/>
                            </a:cxn>
                            <a:cxn ang="0">
                              <a:pos x="8" y="40"/>
                            </a:cxn>
                            <a:cxn ang="0">
                              <a:pos x="11" y="40"/>
                            </a:cxn>
                            <a:cxn ang="0">
                              <a:pos x="11" y="40"/>
                            </a:cxn>
                            <a:cxn ang="0">
                              <a:pos x="13" y="40"/>
                            </a:cxn>
                            <a:cxn ang="0">
                              <a:pos x="16" y="40"/>
                            </a:cxn>
                            <a:cxn ang="0">
                              <a:pos x="16" y="38"/>
                            </a:cxn>
                            <a:cxn ang="0">
                              <a:pos x="18" y="38"/>
                            </a:cxn>
                            <a:cxn ang="0">
                              <a:pos x="18" y="35"/>
                            </a:cxn>
                            <a:cxn ang="0">
                              <a:pos x="21" y="33"/>
                            </a:cxn>
                            <a:cxn ang="0">
                              <a:pos x="21" y="13"/>
                            </a:cxn>
                            <a:cxn ang="0">
                              <a:pos x="21" y="8"/>
                            </a:cxn>
                            <a:cxn ang="0">
                              <a:pos x="18" y="8"/>
                            </a:cxn>
                            <a:cxn ang="0">
                              <a:pos x="18" y="6"/>
                            </a:cxn>
                            <a:cxn ang="0">
                              <a:pos x="16" y="2"/>
                            </a:cxn>
                            <a:cxn ang="0">
                              <a:pos x="16" y="2"/>
                            </a:cxn>
                            <a:cxn ang="0">
                              <a:pos x="13" y="0"/>
                            </a:cxn>
                            <a:cxn ang="0">
                              <a:pos x="11" y="0"/>
                            </a:cxn>
                            <a:cxn ang="0">
                              <a:pos x="11" y="0"/>
                            </a:cxn>
                            <a:cxn ang="0">
                              <a:pos x="8" y="0"/>
                            </a:cxn>
                            <a:cxn ang="0">
                              <a:pos x="5" y="0"/>
                            </a:cxn>
                            <a:cxn ang="0">
                              <a:pos x="3" y="2"/>
                            </a:cxn>
                            <a:cxn ang="0">
                              <a:pos x="3" y="2"/>
                            </a:cxn>
                            <a:cxn ang="0">
                              <a:pos x="0" y="6"/>
                            </a:cxn>
                            <a:cxn ang="0">
                              <a:pos x="0" y="8"/>
                            </a:cxn>
                            <a:cxn ang="0">
                              <a:pos x="0" y="11"/>
                            </a:cxn>
                            <a:cxn ang="0">
                              <a:pos x="0" y="30"/>
                            </a:cxn>
                          </a:cxnLst>
                          <a:rect l="0" t="0" r="r" b="b"/>
                          <a:pathLst>
                            <a:path w="21" h="40">
                              <a:moveTo>
                                <a:pt x="0" y="30"/>
                              </a:moveTo>
                              <a:lnTo>
                                <a:pt x="0" y="33"/>
                              </a:lnTo>
                              <a:lnTo>
                                <a:pt x="0" y="35"/>
                              </a:lnTo>
                              <a:lnTo>
                                <a:pt x="0" y="38"/>
                              </a:lnTo>
                              <a:lnTo>
                                <a:pt x="3" y="38"/>
                              </a:lnTo>
                              <a:lnTo>
                                <a:pt x="3" y="40"/>
                              </a:lnTo>
                              <a:lnTo>
                                <a:pt x="5" y="40"/>
                              </a:lnTo>
                              <a:lnTo>
                                <a:pt x="8" y="40"/>
                              </a:lnTo>
                              <a:lnTo>
                                <a:pt x="11" y="40"/>
                              </a:lnTo>
                              <a:lnTo>
                                <a:pt x="11" y="40"/>
                              </a:lnTo>
                              <a:lnTo>
                                <a:pt x="13" y="40"/>
                              </a:lnTo>
                              <a:lnTo>
                                <a:pt x="16" y="40"/>
                              </a:lnTo>
                              <a:lnTo>
                                <a:pt x="16" y="38"/>
                              </a:lnTo>
                              <a:lnTo>
                                <a:pt x="18" y="38"/>
                              </a:lnTo>
                              <a:lnTo>
                                <a:pt x="18" y="35"/>
                              </a:lnTo>
                              <a:lnTo>
                                <a:pt x="21" y="33"/>
                              </a:lnTo>
                              <a:lnTo>
                                <a:pt x="21" y="13"/>
                              </a:lnTo>
                              <a:lnTo>
                                <a:pt x="21" y="8"/>
                              </a:lnTo>
                              <a:lnTo>
                                <a:pt x="18" y="8"/>
                              </a:lnTo>
                              <a:lnTo>
                                <a:pt x="18" y="6"/>
                              </a:lnTo>
                              <a:lnTo>
                                <a:pt x="16" y="2"/>
                              </a:lnTo>
                              <a:lnTo>
                                <a:pt x="16" y="2"/>
                              </a:lnTo>
                              <a:lnTo>
                                <a:pt x="13" y="0"/>
                              </a:lnTo>
                              <a:lnTo>
                                <a:pt x="11" y="0"/>
                              </a:lnTo>
                              <a:lnTo>
                                <a:pt x="11" y="0"/>
                              </a:lnTo>
                              <a:lnTo>
                                <a:pt x="8" y="0"/>
                              </a:lnTo>
                              <a:lnTo>
                                <a:pt x="5" y="0"/>
                              </a:lnTo>
                              <a:lnTo>
                                <a:pt x="3" y="2"/>
                              </a:lnTo>
                              <a:lnTo>
                                <a:pt x="3" y="2"/>
                              </a:lnTo>
                              <a:lnTo>
                                <a:pt x="0" y="6"/>
                              </a:lnTo>
                              <a:lnTo>
                                <a:pt x="0" y="8"/>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6" name="Line 654"/>
                        <p:cNvSpPr>
                          <a:spLocks noChangeShapeType="1"/>
                        </p:cNvSpPr>
                        <p:nvPr/>
                      </p:nvSpPr>
                      <p:spPr bwMode="auto">
                        <a:xfrm>
                          <a:off x="2159" y="260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7" name="Freeform 655"/>
                        <p:cNvSpPr>
                          <a:spLocks/>
                        </p:cNvSpPr>
                        <p:nvPr/>
                      </p:nvSpPr>
                      <p:spPr bwMode="auto">
                        <a:xfrm>
                          <a:off x="2156" y="2607"/>
                          <a:ext cx="8" cy="1"/>
                        </a:xfrm>
                        <a:custGeom>
                          <a:avLst/>
                          <a:gdLst/>
                          <a:ahLst/>
                          <a:cxnLst>
                            <a:cxn ang="0">
                              <a:pos x="11" y="0"/>
                            </a:cxn>
                            <a:cxn ang="0">
                              <a:pos x="8" y="0"/>
                            </a:cxn>
                            <a:cxn ang="0">
                              <a:pos x="5" y="0"/>
                            </a:cxn>
                            <a:cxn ang="0">
                              <a:pos x="3" y="2"/>
                            </a:cxn>
                            <a:cxn ang="0">
                              <a:pos x="3" y="2"/>
                            </a:cxn>
                            <a:cxn ang="0">
                              <a:pos x="0" y="6"/>
                            </a:cxn>
                            <a:cxn ang="0">
                              <a:pos x="0" y="8"/>
                            </a:cxn>
                            <a:cxn ang="0">
                              <a:pos x="0" y="8"/>
                            </a:cxn>
                            <a:cxn ang="0">
                              <a:pos x="0" y="11"/>
                            </a:cxn>
                            <a:cxn ang="0">
                              <a:pos x="0" y="13"/>
                            </a:cxn>
                            <a:cxn ang="0">
                              <a:pos x="0" y="16"/>
                            </a:cxn>
                            <a:cxn ang="0">
                              <a:pos x="0" y="16"/>
                            </a:cxn>
                            <a:cxn ang="0">
                              <a:pos x="3" y="19"/>
                            </a:cxn>
                            <a:cxn ang="0">
                              <a:pos x="3" y="19"/>
                            </a:cxn>
                            <a:cxn ang="0">
                              <a:pos x="5" y="22"/>
                            </a:cxn>
                            <a:cxn ang="0">
                              <a:pos x="8" y="22"/>
                            </a:cxn>
                            <a:cxn ang="0">
                              <a:pos x="18" y="22"/>
                            </a:cxn>
                            <a:cxn ang="0">
                              <a:pos x="24" y="22"/>
                            </a:cxn>
                            <a:cxn ang="0">
                              <a:pos x="27" y="22"/>
                            </a:cxn>
                            <a:cxn ang="0">
                              <a:pos x="27" y="19"/>
                            </a:cxn>
                            <a:cxn ang="0">
                              <a:pos x="29" y="19"/>
                            </a:cxn>
                            <a:cxn ang="0">
                              <a:pos x="29" y="16"/>
                            </a:cxn>
                            <a:cxn ang="0">
                              <a:pos x="32" y="16"/>
                            </a:cxn>
                            <a:cxn ang="0">
                              <a:pos x="32" y="13"/>
                            </a:cxn>
                            <a:cxn ang="0">
                              <a:pos x="32" y="11"/>
                            </a:cxn>
                            <a:cxn ang="0">
                              <a:pos x="32" y="8"/>
                            </a:cxn>
                            <a:cxn ang="0">
                              <a:pos x="32" y="8"/>
                            </a:cxn>
                            <a:cxn ang="0">
                              <a:pos x="29" y="6"/>
                            </a:cxn>
                            <a:cxn ang="0">
                              <a:pos x="29" y="2"/>
                            </a:cxn>
                            <a:cxn ang="0">
                              <a:pos x="27" y="2"/>
                            </a:cxn>
                            <a:cxn ang="0">
                              <a:pos x="27" y="0"/>
                            </a:cxn>
                            <a:cxn ang="0">
                              <a:pos x="21" y="0"/>
                            </a:cxn>
                            <a:cxn ang="0">
                              <a:pos x="11" y="0"/>
                            </a:cxn>
                          </a:cxnLst>
                          <a:rect l="0" t="0" r="r" b="b"/>
                          <a:pathLst>
                            <a:path w="32" h="22">
                              <a:moveTo>
                                <a:pt x="11" y="0"/>
                              </a:moveTo>
                              <a:lnTo>
                                <a:pt x="8" y="0"/>
                              </a:lnTo>
                              <a:lnTo>
                                <a:pt x="5" y="0"/>
                              </a:lnTo>
                              <a:lnTo>
                                <a:pt x="3" y="2"/>
                              </a:lnTo>
                              <a:lnTo>
                                <a:pt x="3" y="2"/>
                              </a:lnTo>
                              <a:lnTo>
                                <a:pt x="0" y="6"/>
                              </a:lnTo>
                              <a:lnTo>
                                <a:pt x="0" y="8"/>
                              </a:lnTo>
                              <a:lnTo>
                                <a:pt x="0" y="8"/>
                              </a:lnTo>
                              <a:lnTo>
                                <a:pt x="0" y="11"/>
                              </a:lnTo>
                              <a:lnTo>
                                <a:pt x="0" y="13"/>
                              </a:lnTo>
                              <a:lnTo>
                                <a:pt x="0" y="16"/>
                              </a:lnTo>
                              <a:lnTo>
                                <a:pt x="0" y="16"/>
                              </a:lnTo>
                              <a:lnTo>
                                <a:pt x="3" y="19"/>
                              </a:lnTo>
                              <a:lnTo>
                                <a:pt x="3" y="19"/>
                              </a:lnTo>
                              <a:lnTo>
                                <a:pt x="5" y="22"/>
                              </a:lnTo>
                              <a:lnTo>
                                <a:pt x="8" y="22"/>
                              </a:lnTo>
                              <a:lnTo>
                                <a:pt x="18" y="22"/>
                              </a:lnTo>
                              <a:lnTo>
                                <a:pt x="24" y="22"/>
                              </a:lnTo>
                              <a:lnTo>
                                <a:pt x="27" y="22"/>
                              </a:lnTo>
                              <a:lnTo>
                                <a:pt x="27" y="19"/>
                              </a:lnTo>
                              <a:lnTo>
                                <a:pt x="29" y="19"/>
                              </a:lnTo>
                              <a:lnTo>
                                <a:pt x="29" y="16"/>
                              </a:lnTo>
                              <a:lnTo>
                                <a:pt x="32" y="16"/>
                              </a:lnTo>
                              <a:lnTo>
                                <a:pt x="32" y="13"/>
                              </a:lnTo>
                              <a:lnTo>
                                <a:pt x="32" y="11"/>
                              </a:lnTo>
                              <a:lnTo>
                                <a:pt x="32" y="8"/>
                              </a:lnTo>
                              <a:lnTo>
                                <a:pt x="32" y="8"/>
                              </a:lnTo>
                              <a:lnTo>
                                <a:pt x="29" y="6"/>
                              </a:lnTo>
                              <a:lnTo>
                                <a:pt x="29" y="2"/>
                              </a:lnTo>
                              <a:lnTo>
                                <a:pt x="27" y="2"/>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8" name="Line 656"/>
                        <p:cNvSpPr>
                          <a:spLocks noChangeShapeType="1"/>
                        </p:cNvSpPr>
                        <p:nvPr/>
                      </p:nvSpPr>
                      <p:spPr bwMode="auto">
                        <a:xfrm>
                          <a:off x="2159" y="260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49" name="Freeform 657"/>
                        <p:cNvSpPr>
                          <a:spLocks/>
                        </p:cNvSpPr>
                        <p:nvPr/>
                      </p:nvSpPr>
                      <p:spPr bwMode="auto">
                        <a:xfrm>
                          <a:off x="2159" y="2598"/>
                          <a:ext cx="5" cy="8"/>
                        </a:xfrm>
                        <a:custGeom>
                          <a:avLst/>
                          <a:gdLst/>
                          <a:ahLst/>
                          <a:cxnLst>
                            <a:cxn ang="0">
                              <a:pos x="0" y="29"/>
                            </a:cxn>
                            <a:cxn ang="0">
                              <a:pos x="0" y="31"/>
                            </a:cxn>
                            <a:cxn ang="0">
                              <a:pos x="0" y="34"/>
                            </a:cxn>
                            <a:cxn ang="0">
                              <a:pos x="2" y="34"/>
                            </a:cxn>
                            <a:cxn ang="0">
                              <a:pos x="2" y="37"/>
                            </a:cxn>
                            <a:cxn ang="0">
                              <a:pos x="5" y="37"/>
                            </a:cxn>
                            <a:cxn ang="0">
                              <a:pos x="7" y="40"/>
                            </a:cxn>
                            <a:cxn ang="0">
                              <a:pos x="7" y="40"/>
                            </a:cxn>
                            <a:cxn ang="0">
                              <a:pos x="10" y="40"/>
                            </a:cxn>
                            <a:cxn ang="0">
                              <a:pos x="13" y="40"/>
                            </a:cxn>
                            <a:cxn ang="0">
                              <a:pos x="16" y="40"/>
                            </a:cxn>
                            <a:cxn ang="0">
                              <a:pos x="16" y="37"/>
                            </a:cxn>
                            <a:cxn ang="0">
                              <a:pos x="18" y="37"/>
                            </a:cxn>
                            <a:cxn ang="0">
                              <a:pos x="18" y="34"/>
                            </a:cxn>
                            <a:cxn ang="0">
                              <a:pos x="21" y="34"/>
                            </a:cxn>
                            <a:cxn ang="0">
                              <a:pos x="21" y="31"/>
                            </a:cxn>
                            <a:cxn ang="0">
                              <a:pos x="21" y="13"/>
                            </a:cxn>
                            <a:cxn ang="0">
                              <a:pos x="21" y="7"/>
                            </a:cxn>
                            <a:cxn ang="0">
                              <a:pos x="21" y="4"/>
                            </a:cxn>
                            <a:cxn ang="0">
                              <a:pos x="18" y="2"/>
                            </a:cxn>
                            <a:cxn ang="0">
                              <a:pos x="18" y="2"/>
                            </a:cxn>
                            <a:cxn ang="0">
                              <a:pos x="16" y="0"/>
                            </a:cxn>
                            <a:cxn ang="0">
                              <a:pos x="16" y="0"/>
                            </a:cxn>
                            <a:cxn ang="0">
                              <a:pos x="13" y="0"/>
                            </a:cxn>
                            <a:cxn ang="0">
                              <a:pos x="10" y="0"/>
                            </a:cxn>
                            <a:cxn ang="0">
                              <a:pos x="7" y="0"/>
                            </a:cxn>
                            <a:cxn ang="0">
                              <a:pos x="7" y="0"/>
                            </a:cxn>
                            <a:cxn ang="0">
                              <a:pos x="5" y="0"/>
                            </a:cxn>
                            <a:cxn ang="0">
                              <a:pos x="2" y="2"/>
                            </a:cxn>
                            <a:cxn ang="0">
                              <a:pos x="2" y="2"/>
                            </a:cxn>
                            <a:cxn ang="0">
                              <a:pos x="0" y="4"/>
                            </a:cxn>
                            <a:cxn ang="0">
                              <a:pos x="0" y="9"/>
                            </a:cxn>
                            <a:cxn ang="0">
                              <a:pos x="0" y="29"/>
                            </a:cxn>
                          </a:cxnLst>
                          <a:rect l="0" t="0" r="r" b="b"/>
                          <a:pathLst>
                            <a:path w="21" h="40">
                              <a:moveTo>
                                <a:pt x="0" y="29"/>
                              </a:moveTo>
                              <a:lnTo>
                                <a:pt x="0" y="31"/>
                              </a:lnTo>
                              <a:lnTo>
                                <a:pt x="0" y="34"/>
                              </a:lnTo>
                              <a:lnTo>
                                <a:pt x="2" y="34"/>
                              </a:lnTo>
                              <a:lnTo>
                                <a:pt x="2" y="37"/>
                              </a:lnTo>
                              <a:lnTo>
                                <a:pt x="5" y="37"/>
                              </a:lnTo>
                              <a:lnTo>
                                <a:pt x="7" y="40"/>
                              </a:lnTo>
                              <a:lnTo>
                                <a:pt x="7" y="40"/>
                              </a:lnTo>
                              <a:lnTo>
                                <a:pt x="10" y="40"/>
                              </a:lnTo>
                              <a:lnTo>
                                <a:pt x="13" y="40"/>
                              </a:lnTo>
                              <a:lnTo>
                                <a:pt x="16" y="40"/>
                              </a:lnTo>
                              <a:lnTo>
                                <a:pt x="16" y="37"/>
                              </a:lnTo>
                              <a:lnTo>
                                <a:pt x="18" y="37"/>
                              </a:lnTo>
                              <a:lnTo>
                                <a:pt x="18" y="34"/>
                              </a:lnTo>
                              <a:lnTo>
                                <a:pt x="21" y="34"/>
                              </a:lnTo>
                              <a:lnTo>
                                <a:pt x="21" y="31"/>
                              </a:lnTo>
                              <a:lnTo>
                                <a:pt x="21" y="13"/>
                              </a:lnTo>
                              <a:lnTo>
                                <a:pt x="21" y="7"/>
                              </a:lnTo>
                              <a:lnTo>
                                <a:pt x="21" y="4"/>
                              </a:lnTo>
                              <a:lnTo>
                                <a:pt x="18" y="2"/>
                              </a:lnTo>
                              <a:lnTo>
                                <a:pt x="18" y="2"/>
                              </a:lnTo>
                              <a:lnTo>
                                <a:pt x="16" y="0"/>
                              </a:lnTo>
                              <a:lnTo>
                                <a:pt x="16" y="0"/>
                              </a:lnTo>
                              <a:lnTo>
                                <a:pt x="13" y="0"/>
                              </a:lnTo>
                              <a:lnTo>
                                <a:pt x="10" y="0"/>
                              </a:lnTo>
                              <a:lnTo>
                                <a:pt x="7" y="0"/>
                              </a:lnTo>
                              <a:lnTo>
                                <a:pt x="7" y="0"/>
                              </a:lnTo>
                              <a:lnTo>
                                <a:pt x="5" y="0"/>
                              </a:lnTo>
                              <a:lnTo>
                                <a:pt x="2" y="2"/>
                              </a:lnTo>
                              <a:lnTo>
                                <a:pt x="2" y="2"/>
                              </a:lnTo>
                              <a:lnTo>
                                <a:pt x="0" y="4"/>
                              </a:lnTo>
                              <a:lnTo>
                                <a:pt x="0" y="9"/>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0" name="Line 658"/>
                        <p:cNvSpPr>
                          <a:spLocks noChangeShapeType="1"/>
                        </p:cNvSpPr>
                        <p:nvPr/>
                      </p:nvSpPr>
                      <p:spPr bwMode="auto">
                        <a:xfrm>
                          <a:off x="2162" y="259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1" name="Freeform 659"/>
                        <p:cNvSpPr>
                          <a:spLocks/>
                        </p:cNvSpPr>
                        <p:nvPr/>
                      </p:nvSpPr>
                      <p:spPr bwMode="auto">
                        <a:xfrm>
                          <a:off x="2159" y="2598"/>
                          <a:ext cx="9" cy="5"/>
                        </a:xfrm>
                        <a:custGeom>
                          <a:avLst/>
                          <a:gdLst/>
                          <a:ahLst/>
                          <a:cxnLst>
                            <a:cxn ang="0">
                              <a:pos x="10" y="0"/>
                            </a:cxn>
                            <a:cxn ang="0">
                              <a:pos x="7" y="0"/>
                            </a:cxn>
                            <a:cxn ang="0">
                              <a:pos x="7" y="0"/>
                            </a:cxn>
                            <a:cxn ang="0">
                              <a:pos x="5" y="0"/>
                            </a:cxn>
                            <a:cxn ang="0">
                              <a:pos x="2" y="2"/>
                            </a:cxn>
                            <a:cxn ang="0">
                              <a:pos x="2" y="2"/>
                            </a:cxn>
                            <a:cxn ang="0">
                              <a:pos x="0" y="4"/>
                            </a:cxn>
                            <a:cxn ang="0">
                              <a:pos x="0" y="7"/>
                            </a:cxn>
                            <a:cxn ang="0">
                              <a:pos x="0" y="9"/>
                            </a:cxn>
                            <a:cxn ang="0">
                              <a:pos x="0" y="9"/>
                            </a:cxn>
                            <a:cxn ang="0">
                              <a:pos x="0" y="13"/>
                            </a:cxn>
                            <a:cxn ang="0">
                              <a:pos x="2" y="15"/>
                            </a:cxn>
                            <a:cxn ang="0">
                              <a:pos x="2" y="18"/>
                            </a:cxn>
                            <a:cxn ang="0">
                              <a:pos x="5" y="18"/>
                            </a:cxn>
                            <a:cxn ang="0">
                              <a:pos x="7" y="18"/>
                            </a:cxn>
                            <a:cxn ang="0">
                              <a:pos x="7" y="20"/>
                            </a:cxn>
                            <a:cxn ang="0">
                              <a:pos x="18" y="20"/>
                            </a:cxn>
                            <a:cxn ang="0">
                              <a:pos x="24" y="20"/>
                            </a:cxn>
                            <a:cxn ang="0">
                              <a:pos x="27" y="18"/>
                            </a:cxn>
                            <a:cxn ang="0">
                              <a:pos x="29" y="18"/>
                            </a:cxn>
                            <a:cxn ang="0">
                              <a:pos x="32" y="18"/>
                            </a:cxn>
                            <a:cxn ang="0">
                              <a:pos x="32" y="15"/>
                            </a:cxn>
                            <a:cxn ang="0">
                              <a:pos x="32" y="13"/>
                            </a:cxn>
                            <a:cxn ang="0">
                              <a:pos x="34" y="9"/>
                            </a:cxn>
                            <a:cxn ang="0">
                              <a:pos x="34" y="9"/>
                            </a:cxn>
                            <a:cxn ang="0">
                              <a:pos x="34" y="7"/>
                            </a:cxn>
                            <a:cxn ang="0">
                              <a:pos x="32" y="4"/>
                            </a:cxn>
                            <a:cxn ang="0">
                              <a:pos x="32" y="2"/>
                            </a:cxn>
                            <a:cxn ang="0">
                              <a:pos x="32" y="2"/>
                            </a:cxn>
                            <a:cxn ang="0">
                              <a:pos x="29" y="0"/>
                            </a:cxn>
                            <a:cxn ang="0">
                              <a:pos x="27" y="0"/>
                            </a:cxn>
                            <a:cxn ang="0">
                              <a:pos x="21" y="0"/>
                            </a:cxn>
                            <a:cxn ang="0">
                              <a:pos x="10" y="0"/>
                            </a:cxn>
                          </a:cxnLst>
                          <a:rect l="0" t="0" r="r" b="b"/>
                          <a:pathLst>
                            <a:path w="34" h="20">
                              <a:moveTo>
                                <a:pt x="10" y="0"/>
                              </a:moveTo>
                              <a:lnTo>
                                <a:pt x="7" y="0"/>
                              </a:lnTo>
                              <a:lnTo>
                                <a:pt x="7" y="0"/>
                              </a:lnTo>
                              <a:lnTo>
                                <a:pt x="5" y="0"/>
                              </a:lnTo>
                              <a:lnTo>
                                <a:pt x="2" y="2"/>
                              </a:lnTo>
                              <a:lnTo>
                                <a:pt x="2" y="2"/>
                              </a:lnTo>
                              <a:lnTo>
                                <a:pt x="0" y="4"/>
                              </a:lnTo>
                              <a:lnTo>
                                <a:pt x="0" y="7"/>
                              </a:lnTo>
                              <a:lnTo>
                                <a:pt x="0" y="9"/>
                              </a:lnTo>
                              <a:lnTo>
                                <a:pt x="0" y="9"/>
                              </a:lnTo>
                              <a:lnTo>
                                <a:pt x="0" y="13"/>
                              </a:lnTo>
                              <a:lnTo>
                                <a:pt x="2" y="15"/>
                              </a:lnTo>
                              <a:lnTo>
                                <a:pt x="2" y="18"/>
                              </a:lnTo>
                              <a:lnTo>
                                <a:pt x="5" y="18"/>
                              </a:lnTo>
                              <a:lnTo>
                                <a:pt x="7" y="18"/>
                              </a:lnTo>
                              <a:lnTo>
                                <a:pt x="7" y="20"/>
                              </a:lnTo>
                              <a:lnTo>
                                <a:pt x="18" y="20"/>
                              </a:lnTo>
                              <a:lnTo>
                                <a:pt x="24" y="20"/>
                              </a:lnTo>
                              <a:lnTo>
                                <a:pt x="27" y="18"/>
                              </a:lnTo>
                              <a:lnTo>
                                <a:pt x="29" y="18"/>
                              </a:lnTo>
                              <a:lnTo>
                                <a:pt x="32" y="18"/>
                              </a:lnTo>
                              <a:lnTo>
                                <a:pt x="32" y="15"/>
                              </a:lnTo>
                              <a:lnTo>
                                <a:pt x="32" y="13"/>
                              </a:lnTo>
                              <a:lnTo>
                                <a:pt x="34" y="9"/>
                              </a:lnTo>
                              <a:lnTo>
                                <a:pt x="34" y="9"/>
                              </a:lnTo>
                              <a:lnTo>
                                <a:pt x="34" y="7"/>
                              </a:lnTo>
                              <a:lnTo>
                                <a:pt x="32" y="4"/>
                              </a:lnTo>
                              <a:lnTo>
                                <a:pt x="32" y="2"/>
                              </a:lnTo>
                              <a:lnTo>
                                <a:pt x="32" y="2"/>
                              </a:lnTo>
                              <a:lnTo>
                                <a:pt x="29" y="0"/>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2" name="Line 660"/>
                        <p:cNvSpPr>
                          <a:spLocks noChangeShapeType="1"/>
                        </p:cNvSpPr>
                        <p:nvPr/>
                      </p:nvSpPr>
                      <p:spPr bwMode="auto">
                        <a:xfrm>
                          <a:off x="2162" y="26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3" name="Freeform 661"/>
                        <p:cNvSpPr>
                          <a:spLocks/>
                        </p:cNvSpPr>
                        <p:nvPr/>
                      </p:nvSpPr>
                      <p:spPr bwMode="auto">
                        <a:xfrm>
                          <a:off x="2162" y="2587"/>
                          <a:ext cx="6" cy="20"/>
                        </a:xfrm>
                        <a:custGeom>
                          <a:avLst/>
                          <a:gdLst/>
                          <a:ahLst/>
                          <a:cxnLst>
                            <a:cxn ang="0">
                              <a:pos x="0" y="51"/>
                            </a:cxn>
                            <a:cxn ang="0">
                              <a:pos x="0" y="51"/>
                            </a:cxn>
                            <a:cxn ang="0">
                              <a:pos x="0" y="55"/>
                            </a:cxn>
                            <a:cxn ang="0">
                              <a:pos x="0" y="57"/>
                            </a:cxn>
                            <a:cxn ang="0">
                              <a:pos x="3" y="60"/>
                            </a:cxn>
                            <a:cxn ang="0">
                              <a:pos x="3" y="60"/>
                            </a:cxn>
                            <a:cxn ang="0">
                              <a:pos x="5" y="60"/>
                            </a:cxn>
                            <a:cxn ang="0">
                              <a:pos x="8" y="62"/>
                            </a:cxn>
                            <a:cxn ang="0">
                              <a:pos x="11" y="62"/>
                            </a:cxn>
                            <a:cxn ang="0">
                              <a:pos x="11" y="62"/>
                            </a:cxn>
                            <a:cxn ang="0">
                              <a:pos x="14" y="60"/>
                            </a:cxn>
                            <a:cxn ang="0">
                              <a:pos x="16" y="60"/>
                            </a:cxn>
                            <a:cxn ang="0">
                              <a:pos x="19" y="60"/>
                            </a:cxn>
                            <a:cxn ang="0">
                              <a:pos x="19" y="57"/>
                            </a:cxn>
                            <a:cxn ang="0">
                              <a:pos x="19" y="55"/>
                            </a:cxn>
                            <a:cxn ang="0">
                              <a:pos x="21" y="51"/>
                            </a:cxn>
                            <a:cxn ang="0">
                              <a:pos x="21" y="14"/>
                            </a:cxn>
                            <a:cxn ang="0">
                              <a:pos x="21" y="9"/>
                            </a:cxn>
                            <a:cxn ang="0">
                              <a:pos x="19" y="6"/>
                            </a:cxn>
                            <a:cxn ang="0">
                              <a:pos x="19" y="6"/>
                            </a:cxn>
                            <a:cxn ang="0">
                              <a:pos x="19" y="3"/>
                            </a:cxn>
                            <a:cxn ang="0">
                              <a:pos x="16" y="3"/>
                            </a:cxn>
                            <a:cxn ang="0">
                              <a:pos x="14" y="0"/>
                            </a:cxn>
                            <a:cxn ang="0">
                              <a:pos x="11" y="0"/>
                            </a:cxn>
                            <a:cxn ang="0">
                              <a:pos x="11" y="0"/>
                            </a:cxn>
                            <a:cxn ang="0">
                              <a:pos x="8" y="0"/>
                            </a:cxn>
                            <a:cxn ang="0">
                              <a:pos x="5" y="0"/>
                            </a:cxn>
                            <a:cxn ang="0">
                              <a:pos x="3" y="3"/>
                            </a:cxn>
                            <a:cxn ang="0">
                              <a:pos x="3" y="3"/>
                            </a:cxn>
                            <a:cxn ang="0">
                              <a:pos x="0" y="6"/>
                            </a:cxn>
                            <a:cxn ang="0">
                              <a:pos x="0" y="6"/>
                            </a:cxn>
                            <a:cxn ang="0">
                              <a:pos x="0" y="14"/>
                            </a:cxn>
                            <a:cxn ang="0">
                              <a:pos x="0" y="51"/>
                            </a:cxn>
                          </a:cxnLst>
                          <a:rect l="0" t="0" r="r" b="b"/>
                          <a:pathLst>
                            <a:path w="21" h="62">
                              <a:moveTo>
                                <a:pt x="0" y="51"/>
                              </a:moveTo>
                              <a:lnTo>
                                <a:pt x="0" y="51"/>
                              </a:lnTo>
                              <a:lnTo>
                                <a:pt x="0" y="55"/>
                              </a:lnTo>
                              <a:lnTo>
                                <a:pt x="0" y="57"/>
                              </a:lnTo>
                              <a:lnTo>
                                <a:pt x="3" y="60"/>
                              </a:lnTo>
                              <a:lnTo>
                                <a:pt x="3" y="60"/>
                              </a:lnTo>
                              <a:lnTo>
                                <a:pt x="5" y="60"/>
                              </a:lnTo>
                              <a:lnTo>
                                <a:pt x="8" y="62"/>
                              </a:lnTo>
                              <a:lnTo>
                                <a:pt x="11" y="62"/>
                              </a:lnTo>
                              <a:lnTo>
                                <a:pt x="11" y="62"/>
                              </a:lnTo>
                              <a:lnTo>
                                <a:pt x="14" y="60"/>
                              </a:lnTo>
                              <a:lnTo>
                                <a:pt x="16" y="60"/>
                              </a:lnTo>
                              <a:lnTo>
                                <a:pt x="19" y="60"/>
                              </a:lnTo>
                              <a:lnTo>
                                <a:pt x="19" y="57"/>
                              </a:lnTo>
                              <a:lnTo>
                                <a:pt x="19" y="55"/>
                              </a:lnTo>
                              <a:lnTo>
                                <a:pt x="21" y="51"/>
                              </a:lnTo>
                              <a:lnTo>
                                <a:pt x="21" y="14"/>
                              </a:lnTo>
                              <a:lnTo>
                                <a:pt x="21" y="9"/>
                              </a:lnTo>
                              <a:lnTo>
                                <a:pt x="19" y="6"/>
                              </a:lnTo>
                              <a:lnTo>
                                <a:pt x="19" y="6"/>
                              </a:lnTo>
                              <a:lnTo>
                                <a:pt x="19" y="3"/>
                              </a:lnTo>
                              <a:lnTo>
                                <a:pt x="16" y="3"/>
                              </a:lnTo>
                              <a:lnTo>
                                <a:pt x="14" y="0"/>
                              </a:lnTo>
                              <a:lnTo>
                                <a:pt x="11" y="0"/>
                              </a:lnTo>
                              <a:lnTo>
                                <a:pt x="11" y="0"/>
                              </a:lnTo>
                              <a:lnTo>
                                <a:pt x="8" y="0"/>
                              </a:lnTo>
                              <a:lnTo>
                                <a:pt x="5" y="0"/>
                              </a:lnTo>
                              <a:lnTo>
                                <a:pt x="3" y="3"/>
                              </a:lnTo>
                              <a:lnTo>
                                <a:pt x="3" y="3"/>
                              </a:lnTo>
                              <a:lnTo>
                                <a:pt x="0" y="6"/>
                              </a:lnTo>
                              <a:lnTo>
                                <a:pt x="0" y="6"/>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4" name="Line 662"/>
                        <p:cNvSpPr>
                          <a:spLocks noChangeShapeType="1"/>
                        </p:cNvSpPr>
                        <p:nvPr/>
                      </p:nvSpPr>
                      <p:spPr bwMode="auto">
                        <a:xfrm>
                          <a:off x="2169" y="258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5" name="Freeform 663"/>
                        <p:cNvSpPr>
                          <a:spLocks/>
                        </p:cNvSpPr>
                        <p:nvPr/>
                      </p:nvSpPr>
                      <p:spPr bwMode="auto">
                        <a:xfrm>
                          <a:off x="2162" y="2587"/>
                          <a:ext cx="6" cy="6"/>
                        </a:xfrm>
                        <a:custGeom>
                          <a:avLst/>
                          <a:gdLst/>
                          <a:ahLst/>
                          <a:cxnLst>
                            <a:cxn ang="0">
                              <a:pos x="11" y="0"/>
                            </a:cxn>
                            <a:cxn ang="0">
                              <a:pos x="8" y="0"/>
                            </a:cxn>
                            <a:cxn ang="0">
                              <a:pos x="5" y="0"/>
                            </a:cxn>
                            <a:cxn ang="0">
                              <a:pos x="3" y="3"/>
                            </a:cxn>
                            <a:cxn ang="0">
                              <a:pos x="3" y="3"/>
                            </a:cxn>
                            <a:cxn ang="0">
                              <a:pos x="0" y="6"/>
                            </a:cxn>
                            <a:cxn ang="0">
                              <a:pos x="0" y="6"/>
                            </a:cxn>
                            <a:cxn ang="0">
                              <a:pos x="0" y="9"/>
                            </a:cxn>
                            <a:cxn ang="0">
                              <a:pos x="0" y="11"/>
                            </a:cxn>
                            <a:cxn ang="0">
                              <a:pos x="0" y="14"/>
                            </a:cxn>
                            <a:cxn ang="0">
                              <a:pos x="0" y="14"/>
                            </a:cxn>
                            <a:cxn ang="0">
                              <a:pos x="0" y="16"/>
                            </a:cxn>
                            <a:cxn ang="0">
                              <a:pos x="3" y="20"/>
                            </a:cxn>
                            <a:cxn ang="0">
                              <a:pos x="3" y="20"/>
                            </a:cxn>
                            <a:cxn ang="0">
                              <a:pos x="5" y="22"/>
                            </a:cxn>
                            <a:cxn ang="0">
                              <a:pos x="8" y="22"/>
                            </a:cxn>
                            <a:cxn ang="0">
                              <a:pos x="19" y="22"/>
                            </a:cxn>
                            <a:cxn ang="0">
                              <a:pos x="25" y="22"/>
                            </a:cxn>
                            <a:cxn ang="0">
                              <a:pos x="27" y="22"/>
                            </a:cxn>
                            <a:cxn ang="0">
                              <a:pos x="27" y="20"/>
                            </a:cxn>
                            <a:cxn ang="0">
                              <a:pos x="30" y="20"/>
                            </a:cxn>
                            <a:cxn ang="0">
                              <a:pos x="32" y="16"/>
                            </a:cxn>
                            <a:cxn ang="0">
                              <a:pos x="32" y="14"/>
                            </a:cxn>
                            <a:cxn ang="0">
                              <a:pos x="32" y="14"/>
                            </a:cxn>
                            <a:cxn ang="0">
                              <a:pos x="32" y="11"/>
                            </a:cxn>
                            <a:cxn ang="0">
                              <a:pos x="32" y="9"/>
                            </a:cxn>
                            <a:cxn ang="0">
                              <a:pos x="32" y="6"/>
                            </a:cxn>
                            <a:cxn ang="0">
                              <a:pos x="32" y="6"/>
                            </a:cxn>
                            <a:cxn ang="0">
                              <a:pos x="30" y="3"/>
                            </a:cxn>
                            <a:cxn ang="0">
                              <a:pos x="27" y="3"/>
                            </a:cxn>
                            <a:cxn ang="0">
                              <a:pos x="27" y="0"/>
                            </a:cxn>
                            <a:cxn ang="0">
                              <a:pos x="21" y="0"/>
                            </a:cxn>
                            <a:cxn ang="0">
                              <a:pos x="11" y="0"/>
                            </a:cxn>
                          </a:cxnLst>
                          <a:rect l="0" t="0" r="r" b="b"/>
                          <a:pathLst>
                            <a:path w="32" h="22">
                              <a:moveTo>
                                <a:pt x="11" y="0"/>
                              </a:moveTo>
                              <a:lnTo>
                                <a:pt x="8" y="0"/>
                              </a:lnTo>
                              <a:lnTo>
                                <a:pt x="5" y="0"/>
                              </a:lnTo>
                              <a:lnTo>
                                <a:pt x="3" y="3"/>
                              </a:lnTo>
                              <a:lnTo>
                                <a:pt x="3" y="3"/>
                              </a:lnTo>
                              <a:lnTo>
                                <a:pt x="0" y="6"/>
                              </a:lnTo>
                              <a:lnTo>
                                <a:pt x="0" y="6"/>
                              </a:lnTo>
                              <a:lnTo>
                                <a:pt x="0" y="9"/>
                              </a:lnTo>
                              <a:lnTo>
                                <a:pt x="0" y="11"/>
                              </a:lnTo>
                              <a:lnTo>
                                <a:pt x="0" y="14"/>
                              </a:lnTo>
                              <a:lnTo>
                                <a:pt x="0" y="14"/>
                              </a:lnTo>
                              <a:lnTo>
                                <a:pt x="0" y="16"/>
                              </a:lnTo>
                              <a:lnTo>
                                <a:pt x="3" y="20"/>
                              </a:lnTo>
                              <a:lnTo>
                                <a:pt x="3" y="20"/>
                              </a:lnTo>
                              <a:lnTo>
                                <a:pt x="5" y="22"/>
                              </a:lnTo>
                              <a:lnTo>
                                <a:pt x="8" y="22"/>
                              </a:lnTo>
                              <a:lnTo>
                                <a:pt x="19" y="22"/>
                              </a:lnTo>
                              <a:lnTo>
                                <a:pt x="25" y="22"/>
                              </a:lnTo>
                              <a:lnTo>
                                <a:pt x="27" y="22"/>
                              </a:lnTo>
                              <a:lnTo>
                                <a:pt x="27" y="20"/>
                              </a:lnTo>
                              <a:lnTo>
                                <a:pt x="30" y="20"/>
                              </a:lnTo>
                              <a:lnTo>
                                <a:pt x="32" y="16"/>
                              </a:lnTo>
                              <a:lnTo>
                                <a:pt x="32" y="14"/>
                              </a:lnTo>
                              <a:lnTo>
                                <a:pt x="32" y="14"/>
                              </a:lnTo>
                              <a:lnTo>
                                <a:pt x="32" y="11"/>
                              </a:lnTo>
                              <a:lnTo>
                                <a:pt x="32" y="9"/>
                              </a:lnTo>
                              <a:lnTo>
                                <a:pt x="32" y="6"/>
                              </a:lnTo>
                              <a:lnTo>
                                <a:pt x="32" y="6"/>
                              </a:lnTo>
                              <a:lnTo>
                                <a:pt x="30" y="3"/>
                              </a:lnTo>
                              <a:lnTo>
                                <a:pt x="27" y="3"/>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6" name="Line 664"/>
                        <p:cNvSpPr>
                          <a:spLocks noChangeShapeType="1"/>
                        </p:cNvSpPr>
                        <p:nvPr/>
                      </p:nvSpPr>
                      <p:spPr bwMode="auto">
                        <a:xfrm>
                          <a:off x="2169" y="259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7" name="Freeform 665"/>
                        <p:cNvSpPr>
                          <a:spLocks/>
                        </p:cNvSpPr>
                        <p:nvPr/>
                      </p:nvSpPr>
                      <p:spPr bwMode="auto">
                        <a:xfrm>
                          <a:off x="2169" y="2583"/>
                          <a:ext cx="1" cy="10"/>
                        </a:xfrm>
                        <a:custGeom>
                          <a:avLst/>
                          <a:gdLst/>
                          <a:ahLst/>
                          <a:cxnLst>
                            <a:cxn ang="0">
                              <a:pos x="0" y="33"/>
                            </a:cxn>
                            <a:cxn ang="0">
                              <a:pos x="0" y="36"/>
                            </a:cxn>
                            <a:cxn ang="0">
                              <a:pos x="3" y="36"/>
                            </a:cxn>
                            <a:cxn ang="0">
                              <a:pos x="3" y="38"/>
                            </a:cxn>
                            <a:cxn ang="0">
                              <a:pos x="3" y="42"/>
                            </a:cxn>
                            <a:cxn ang="0">
                              <a:pos x="5" y="42"/>
                            </a:cxn>
                            <a:cxn ang="0">
                              <a:pos x="8" y="44"/>
                            </a:cxn>
                            <a:cxn ang="0">
                              <a:pos x="8" y="44"/>
                            </a:cxn>
                            <a:cxn ang="0">
                              <a:pos x="10" y="44"/>
                            </a:cxn>
                            <a:cxn ang="0">
                              <a:pos x="14" y="44"/>
                            </a:cxn>
                            <a:cxn ang="0">
                              <a:pos x="16" y="44"/>
                            </a:cxn>
                            <a:cxn ang="0">
                              <a:pos x="16" y="42"/>
                            </a:cxn>
                            <a:cxn ang="0">
                              <a:pos x="19" y="42"/>
                            </a:cxn>
                            <a:cxn ang="0">
                              <a:pos x="21" y="38"/>
                            </a:cxn>
                            <a:cxn ang="0">
                              <a:pos x="21" y="36"/>
                            </a:cxn>
                            <a:cxn ang="0">
                              <a:pos x="21" y="36"/>
                            </a:cxn>
                            <a:cxn ang="0">
                              <a:pos x="21" y="17"/>
                            </a:cxn>
                            <a:cxn ang="0">
                              <a:pos x="21" y="11"/>
                            </a:cxn>
                            <a:cxn ang="0">
                              <a:pos x="21" y="9"/>
                            </a:cxn>
                            <a:cxn ang="0">
                              <a:pos x="21" y="6"/>
                            </a:cxn>
                            <a:cxn ang="0">
                              <a:pos x="19" y="6"/>
                            </a:cxn>
                            <a:cxn ang="0">
                              <a:pos x="16" y="4"/>
                            </a:cxn>
                            <a:cxn ang="0">
                              <a:pos x="16" y="4"/>
                            </a:cxn>
                            <a:cxn ang="0">
                              <a:pos x="14" y="4"/>
                            </a:cxn>
                            <a:cxn ang="0">
                              <a:pos x="10" y="0"/>
                            </a:cxn>
                            <a:cxn ang="0">
                              <a:pos x="8" y="4"/>
                            </a:cxn>
                            <a:cxn ang="0">
                              <a:pos x="8" y="4"/>
                            </a:cxn>
                            <a:cxn ang="0">
                              <a:pos x="5" y="4"/>
                            </a:cxn>
                            <a:cxn ang="0">
                              <a:pos x="3" y="6"/>
                            </a:cxn>
                            <a:cxn ang="0">
                              <a:pos x="3" y="6"/>
                            </a:cxn>
                            <a:cxn ang="0">
                              <a:pos x="3" y="9"/>
                            </a:cxn>
                            <a:cxn ang="0">
                              <a:pos x="0" y="14"/>
                            </a:cxn>
                            <a:cxn ang="0">
                              <a:pos x="0" y="33"/>
                            </a:cxn>
                          </a:cxnLst>
                          <a:rect l="0" t="0" r="r" b="b"/>
                          <a:pathLst>
                            <a:path w="21" h="44">
                              <a:moveTo>
                                <a:pt x="0" y="33"/>
                              </a:moveTo>
                              <a:lnTo>
                                <a:pt x="0" y="36"/>
                              </a:lnTo>
                              <a:lnTo>
                                <a:pt x="3" y="36"/>
                              </a:lnTo>
                              <a:lnTo>
                                <a:pt x="3" y="38"/>
                              </a:lnTo>
                              <a:lnTo>
                                <a:pt x="3" y="42"/>
                              </a:lnTo>
                              <a:lnTo>
                                <a:pt x="5" y="42"/>
                              </a:lnTo>
                              <a:lnTo>
                                <a:pt x="8" y="44"/>
                              </a:lnTo>
                              <a:lnTo>
                                <a:pt x="8" y="44"/>
                              </a:lnTo>
                              <a:lnTo>
                                <a:pt x="10" y="44"/>
                              </a:lnTo>
                              <a:lnTo>
                                <a:pt x="14" y="44"/>
                              </a:lnTo>
                              <a:lnTo>
                                <a:pt x="16" y="44"/>
                              </a:lnTo>
                              <a:lnTo>
                                <a:pt x="16" y="42"/>
                              </a:lnTo>
                              <a:lnTo>
                                <a:pt x="19" y="42"/>
                              </a:lnTo>
                              <a:lnTo>
                                <a:pt x="21" y="38"/>
                              </a:lnTo>
                              <a:lnTo>
                                <a:pt x="21" y="36"/>
                              </a:lnTo>
                              <a:lnTo>
                                <a:pt x="21" y="36"/>
                              </a:lnTo>
                              <a:lnTo>
                                <a:pt x="21" y="17"/>
                              </a:lnTo>
                              <a:lnTo>
                                <a:pt x="21" y="11"/>
                              </a:lnTo>
                              <a:lnTo>
                                <a:pt x="21" y="9"/>
                              </a:lnTo>
                              <a:lnTo>
                                <a:pt x="21" y="6"/>
                              </a:lnTo>
                              <a:lnTo>
                                <a:pt x="19" y="6"/>
                              </a:lnTo>
                              <a:lnTo>
                                <a:pt x="16" y="4"/>
                              </a:lnTo>
                              <a:lnTo>
                                <a:pt x="16" y="4"/>
                              </a:lnTo>
                              <a:lnTo>
                                <a:pt x="14" y="4"/>
                              </a:lnTo>
                              <a:lnTo>
                                <a:pt x="10" y="0"/>
                              </a:lnTo>
                              <a:lnTo>
                                <a:pt x="8" y="4"/>
                              </a:lnTo>
                              <a:lnTo>
                                <a:pt x="8" y="4"/>
                              </a:lnTo>
                              <a:lnTo>
                                <a:pt x="5" y="4"/>
                              </a:lnTo>
                              <a:lnTo>
                                <a:pt x="3" y="6"/>
                              </a:lnTo>
                              <a:lnTo>
                                <a:pt x="3" y="6"/>
                              </a:lnTo>
                              <a:lnTo>
                                <a:pt x="3"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8" name="Line 666"/>
                        <p:cNvSpPr>
                          <a:spLocks noChangeShapeType="1"/>
                        </p:cNvSpPr>
                        <p:nvPr/>
                      </p:nvSpPr>
                      <p:spPr bwMode="auto">
                        <a:xfrm>
                          <a:off x="2169" y="258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59" name="Freeform 667"/>
                        <p:cNvSpPr>
                          <a:spLocks/>
                        </p:cNvSpPr>
                        <p:nvPr/>
                      </p:nvSpPr>
                      <p:spPr bwMode="auto">
                        <a:xfrm>
                          <a:off x="2169" y="2583"/>
                          <a:ext cx="5" cy="4"/>
                        </a:xfrm>
                        <a:custGeom>
                          <a:avLst/>
                          <a:gdLst/>
                          <a:ahLst/>
                          <a:cxnLst>
                            <a:cxn ang="0">
                              <a:pos x="10" y="0"/>
                            </a:cxn>
                            <a:cxn ang="0">
                              <a:pos x="8" y="4"/>
                            </a:cxn>
                            <a:cxn ang="0">
                              <a:pos x="8" y="4"/>
                            </a:cxn>
                            <a:cxn ang="0">
                              <a:pos x="5" y="4"/>
                            </a:cxn>
                            <a:cxn ang="0">
                              <a:pos x="3" y="6"/>
                            </a:cxn>
                            <a:cxn ang="0">
                              <a:pos x="3" y="6"/>
                            </a:cxn>
                            <a:cxn ang="0">
                              <a:pos x="3" y="9"/>
                            </a:cxn>
                            <a:cxn ang="0">
                              <a:pos x="0" y="11"/>
                            </a:cxn>
                            <a:cxn ang="0">
                              <a:pos x="0" y="11"/>
                            </a:cxn>
                            <a:cxn ang="0">
                              <a:pos x="0" y="14"/>
                            </a:cxn>
                            <a:cxn ang="0">
                              <a:pos x="3" y="17"/>
                            </a:cxn>
                            <a:cxn ang="0">
                              <a:pos x="3" y="20"/>
                            </a:cxn>
                            <a:cxn ang="0">
                              <a:pos x="3" y="20"/>
                            </a:cxn>
                            <a:cxn ang="0">
                              <a:pos x="5" y="22"/>
                            </a:cxn>
                            <a:cxn ang="0">
                              <a:pos x="8" y="22"/>
                            </a:cxn>
                            <a:cxn ang="0">
                              <a:pos x="8" y="22"/>
                            </a:cxn>
                            <a:cxn ang="0">
                              <a:pos x="19" y="22"/>
                            </a:cxn>
                            <a:cxn ang="0">
                              <a:pos x="27" y="22"/>
                            </a:cxn>
                            <a:cxn ang="0">
                              <a:pos x="27" y="22"/>
                            </a:cxn>
                            <a:cxn ang="0">
                              <a:pos x="30" y="22"/>
                            </a:cxn>
                            <a:cxn ang="0">
                              <a:pos x="32" y="20"/>
                            </a:cxn>
                            <a:cxn ang="0">
                              <a:pos x="32" y="20"/>
                            </a:cxn>
                            <a:cxn ang="0">
                              <a:pos x="32" y="17"/>
                            </a:cxn>
                            <a:cxn ang="0">
                              <a:pos x="36" y="14"/>
                            </a:cxn>
                            <a:cxn ang="0">
                              <a:pos x="36" y="11"/>
                            </a:cxn>
                            <a:cxn ang="0">
                              <a:pos x="36" y="11"/>
                            </a:cxn>
                            <a:cxn ang="0">
                              <a:pos x="32" y="9"/>
                            </a:cxn>
                            <a:cxn ang="0">
                              <a:pos x="32" y="6"/>
                            </a:cxn>
                            <a:cxn ang="0">
                              <a:pos x="32" y="6"/>
                            </a:cxn>
                            <a:cxn ang="0">
                              <a:pos x="30" y="4"/>
                            </a:cxn>
                            <a:cxn ang="0">
                              <a:pos x="27" y="4"/>
                            </a:cxn>
                            <a:cxn ang="0">
                              <a:pos x="21" y="0"/>
                            </a:cxn>
                            <a:cxn ang="0">
                              <a:pos x="10" y="0"/>
                            </a:cxn>
                          </a:cxnLst>
                          <a:rect l="0" t="0" r="r" b="b"/>
                          <a:pathLst>
                            <a:path w="36" h="22">
                              <a:moveTo>
                                <a:pt x="10" y="0"/>
                              </a:moveTo>
                              <a:lnTo>
                                <a:pt x="8" y="4"/>
                              </a:lnTo>
                              <a:lnTo>
                                <a:pt x="8" y="4"/>
                              </a:lnTo>
                              <a:lnTo>
                                <a:pt x="5" y="4"/>
                              </a:lnTo>
                              <a:lnTo>
                                <a:pt x="3" y="6"/>
                              </a:lnTo>
                              <a:lnTo>
                                <a:pt x="3" y="6"/>
                              </a:lnTo>
                              <a:lnTo>
                                <a:pt x="3" y="9"/>
                              </a:lnTo>
                              <a:lnTo>
                                <a:pt x="0" y="11"/>
                              </a:lnTo>
                              <a:lnTo>
                                <a:pt x="0" y="11"/>
                              </a:lnTo>
                              <a:lnTo>
                                <a:pt x="0" y="14"/>
                              </a:lnTo>
                              <a:lnTo>
                                <a:pt x="3" y="17"/>
                              </a:lnTo>
                              <a:lnTo>
                                <a:pt x="3" y="20"/>
                              </a:lnTo>
                              <a:lnTo>
                                <a:pt x="3" y="20"/>
                              </a:lnTo>
                              <a:lnTo>
                                <a:pt x="5" y="22"/>
                              </a:lnTo>
                              <a:lnTo>
                                <a:pt x="8" y="22"/>
                              </a:lnTo>
                              <a:lnTo>
                                <a:pt x="8" y="22"/>
                              </a:lnTo>
                              <a:lnTo>
                                <a:pt x="19" y="22"/>
                              </a:lnTo>
                              <a:lnTo>
                                <a:pt x="27" y="22"/>
                              </a:lnTo>
                              <a:lnTo>
                                <a:pt x="27" y="22"/>
                              </a:lnTo>
                              <a:lnTo>
                                <a:pt x="30" y="22"/>
                              </a:lnTo>
                              <a:lnTo>
                                <a:pt x="32" y="20"/>
                              </a:lnTo>
                              <a:lnTo>
                                <a:pt x="32" y="20"/>
                              </a:lnTo>
                              <a:lnTo>
                                <a:pt x="32" y="17"/>
                              </a:lnTo>
                              <a:lnTo>
                                <a:pt x="36" y="14"/>
                              </a:lnTo>
                              <a:lnTo>
                                <a:pt x="36" y="11"/>
                              </a:lnTo>
                              <a:lnTo>
                                <a:pt x="36" y="11"/>
                              </a:lnTo>
                              <a:lnTo>
                                <a:pt x="32" y="9"/>
                              </a:lnTo>
                              <a:lnTo>
                                <a:pt x="32" y="6"/>
                              </a:lnTo>
                              <a:lnTo>
                                <a:pt x="32" y="6"/>
                              </a:lnTo>
                              <a:lnTo>
                                <a:pt x="30" y="4"/>
                              </a:lnTo>
                              <a:lnTo>
                                <a:pt x="27" y="4"/>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0" name="Line 668"/>
                        <p:cNvSpPr>
                          <a:spLocks noChangeShapeType="1"/>
                        </p:cNvSpPr>
                        <p:nvPr/>
                      </p:nvSpPr>
                      <p:spPr bwMode="auto">
                        <a:xfrm>
                          <a:off x="2169" y="258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1" name="Freeform 669"/>
                        <p:cNvSpPr>
                          <a:spLocks/>
                        </p:cNvSpPr>
                        <p:nvPr/>
                      </p:nvSpPr>
                      <p:spPr bwMode="auto">
                        <a:xfrm>
                          <a:off x="2169" y="2583"/>
                          <a:ext cx="5" cy="4"/>
                        </a:xfrm>
                        <a:custGeom>
                          <a:avLst/>
                          <a:gdLst/>
                          <a:ahLst/>
                          <a:cxnLst>
                            <a:cxn ang="0">
                              <a:pos x="0" y="29"/>
                            </a:cxn>
                            <a:cxn ang="0">
                              <a:pos x="0" y="32"/>
                            </a:cxn>
                            <a:cxn ang="0">
                              <a:pos x="0" y="35"/>
                            </a:cxn>
                            <a:cxn ang="0">
                              <a:pos x="0" y="38"/>
                            </a:cxn>
                            <a:cxn ang="0">
                              <a:pos x="2" y="38"/>
                            </a:cxn>
                            <a:cxn ang="0">
                              <a:pos x="2" y="40"/>
                            </a:cxn>
                            <a:cxn ang="0">
                              <a:pos x="5" y="40"/>
                            </a:cxn>
                            <a:cxn ang="0">
                              <a:pos x="7" y="40"/>
                            </a:cxn>
                            <a:cxn ang="0">
                              <a:pos x="11" y="40"/>
                            </a:cxn>
                            <a:cxn ang="0">
                              <a:pos x="13" y="40"/>
                            </a:cxn>
                            <a:cxn ang="0">
                              <a:pos x="13" y="40"/>
                            </a:cxn>
                            <a:cxn ang="0">
                              <a:pos x="16" y="40"/>
                            </a:cxn>
                            <a:cxn ang="0">
                              <a:pos x="18" y="38"/>
                            </a:cxn>
                            <a:cxn ang="0">
                              <a:pos x="18" y="38"/>
                            </a:cxn>
                            <a:cxn ang="0">
                              <a:pos x="18" y="35"/>
                            </a:cxn>
                            <a:cxn ang="0">
                              <a:pos x="22" y="32"/>
                            </a:cxn>
                            <a:cxn ang="0">
                              <a:pos x="22" y="13"/>
                            </a:cxn>
                            <a:cxn ang="0">
                              <a:pos x="22" y="7"/>
                            </a:cxn>
                            <a:cxn ang="0">
                              <a:pos x="18" y="7"/>
                            </a:cxn>
                            <a:cxn ang="0">
                              <a:pos x="18" y="5"/>
                            </a:cxn>
                            <a:cxn ang="0">
                              <a:pos x="18" y="3"/>
                            </a:cxn>
                            <a:cxn ang="0">
                              <a:pos x="16" y="3"/>
                            </a:cxn>
                            <a:cxn ang="0">
                              <a:pos x="13" y="0"/>
                            </a:cxn>
                            <a:cxn ang="0">
                              <a:pos x="13" y="0"/>
                            </a:cxn>
                            <a:cxn ang="0">
                              <a:pos x="11" y="0"/>
                            </a:cxn>
                            <a:cxn ang="0">
                              <a:pos x="7" y="0"/>
                            </a:cxn>
                            <a:cxn ang="0">
                              <a:pos x="5" y="0"/>
                            </a:cxn>
                            <a:cxn ang="0">
                              <a:pos x="2" y="3"/>
                            </a:cxn>
                            <a:cxn ang="0">
                              <a:pos x="2" y="3"/>
                            </a:cxn>
                            <a:cxn ang="0">
                              <a:pos x="0" y="5"/>
                            </a:cxn>
                            <a:cxn ang="0">
                              <a:pos x="0" y="7"/>
                            </a:cxn>
                            <a:cxn ang="0">
                              <a:pos x="0" y="11"/>
                            </a:cxn>
                            <a:cxn ang="0">
                              <a:pos x="0" y="29"/>
                            </a:cxn>
                          </a:cxnLst>
                          <a:rect l="0" t="0" r="r" b="b"/>
                          <a:pathLst>
                            <a:path w="22" h="40">
                              <a:moveTo>
                                <a:pt x="0" y="29"/>
                              </a:moveTo>
                              <a:lnTo>
                                <a:pt x="0" y="32"/>
                              </a:lnTo>
                              <a:lnTo>
                                <a:pt x="0" y="35"/>
                              </a:lnTo>
                              <a:lnTo>
                                <a:pt x="0" y="38"/>
                              </a:lnTo>
                              <a:lnTo>
                                <a:pt x="2" y="38"/>
                              </a:lnTo>
                              <a:lnTo>
                                <a:pt x="2" y="40"/>
                              </a:lnTo>
                              <a:lnTo>
                                <a:pt x="5" y="40"/>
                              </a:lnTo>
                              <a:lnTo>
                                <a:pt x="7" y="40"/>
                              </a:lnTo>
                              <a:lnTo>
                                <a:pt x="11" y="40"/>
                              </a:lnTo>
                              <a:lnTo>
                                <a:pt x="13" y="40"/>
                              </a:lnTo>
                              <a:lnTo>
                                <a:pt x="13" y="40"/>
                              </a:lnTo>
                              <a:lnTo>
                                <a:pt x="16" y="40"/>
                              </a:lnTo>
                              <a:lnTo>
                                <a:pt x="18" y="38"/>
                              </a:lnTo>
                              <a:lnTo>
                                <a:pt x="18" y="38"/>
                              </a:lnTo>
                              <a:lnTo>
                                <a:pt x="18" y="35"/>
                              </a:lnTo>
                              <a:lnTo>
                                <a:pt x="22" y="32"/>
                              </a:lnTo>
                              <a:lnTo>
                                <a:pt x="22" y="13"/>
                              </a:lnTo>
                              <a:lnTo>
                                <a:pt x="22" y="7"/>
                              </a:lnTo>
                              <a:lnTo>
                                <a:pt x="18" y="7"/>
                              </a:lnTo>
                              <a:lnTo>
                                <a:pt x="18" y="5"/>
                              </a:lnTo>
                              <a:lnTo>
                                <a:pt x="18" y="3"/>
                              </a:lnTo>
                              <a:lnTo>
                                <a:pt x="16" y="3"/>
                              </a:lnTo>
                              <a:lnTo>
                                <a:pt x="13" y="0"/>
                              </a:lnTo>
                              <a:lnTo>
                                <a:pt x="13" y="0"/>
                              </a:lnTo>
                              <a:lnTo>
                                <a:pt x="11" y="0"/>
                              </a:lnTo>
                              <a:lnTo>
                                <a:pt x="7" y="0"/>
                              </a:lnTo>
                              <a:lnTo>
                                <a:pt x="5" y="0"/>
                              </a:lnTo>
                              <a:lnTo>
                                <a:pt x="2" y="3"/>
                              </a:lnTo>
                              <a:lnTo>
                                <a:pt x="2" y="3"/>
                              </a:lnTo>
                              <a:lnTo>
                                <a:pt x="0" y="5"/>
                              </a:lnTo>
                              <a:lnTo>
                                <a:pt x="0" y="7"/>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2" name="Line 670"/>
                        <p:cNvSpPr>
                          <a:spLocks noChangeShapeType="1"/>
                        </p:cNvSpPr>
                        <p:nvPr/>
                      </p:nvSpPr>
                      <p:spPr bwMode="auto">
                        <a:xfrm>
                          <a:off x="2171" y="258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3" name="Freeform 671"/>
                        <p:cNvSpPr>
                          <a:spLocks/>
                        </p:cNvSpPr>
                        <p:nvPr/>
                      </p:nvSpPr>
                      <p:spPr bwMode="auto">
                        <a:xfrm>
                          <a:off x="2169" y="2583"/>
                          <a:ext cx="11" cy="0"/>
                        </a:xfrm>
                        <a:custGeom>
                          <a:avLst/>
                          <a:gdLst/>
                          <a:ahLst/>
                          <a:cxnLst>
                            <a:cxn ang="0">
                              <a:pos x="11" y="0"/>
                            </a:cxn>
                            <a:cxn ang="0">
                              <a:pos x="7" y="0"/>
                            </a:cxn>
                            <a:cxn ang="0">
                              <a:pos x="5" y="0"/>
                            </a:cxn>
                            <a:cxn ang="0">
                              <a:pos x="2" y="3"/>
                            </a:cxn>
                            <a:cxn ang="0">
                              <a:pos x="2" y="3"/>
                            </a:cxn>
                            <a:cxn ang="0">
                              <a:pos x="0" y="5"/>
                            </a:cxn>
                            <a:cxn ang="0">
                              <a:pos x="0" y="7"/>
                            </a:cxn>
                            <a:cxn ang="0">
                              <a:pos x="0" y="7"/>
                            </a:cxn>
                            <a:cxn ang="0">
                              <a:pos x="0" y="11"/>
                            </a:cxn>
                            <a:cxn ang="0">
                              <a:pos x="0" y="13"/>
                            </a:cxn>
                            <a:cxn ang="0">
                              <a:pos x="0" y="16"/>
                            </a:cxn>
                            <a:cxn ang="0">
                              <a:pos x="0" y="16"/>
                            </a:cxn>
                            <a:cxn ang="0">
                              <a:pos x="2" y="18"/>
                            </a:cxn>
                            <a:cxn ang="0">
                              <a:pos x="2" y="18"/>
                            </a:cxn>
                            <a:cxn ang="0">
                              <a:pos x="5" y="22"/>
                            </a:cxn>
                            <a:cxn ang="0">
                              <a:pos x="7" y="22"/>
                            </a:cxn>
                            <a:cxn ang="0">
                              <a:pos x="32" y="22"/>
                            </a:cxn>
                            <a:cxn ang="0">
                              <a:pos x="38" y="22"/>
                            </a:cxn>
                            <a:cxn ang="0">
                              <a:pos x="38" y="22"/>
                            </a:cxn>
                            <a:cxn ang="0">
                              <a:pos x="40" y="18"/>
                            </a:cxn>
                            <a:cxn ang="0">
                              <a:pos x="42" y="18"/>
                            </a:cxn>
                            <a:cxn ang="0">
                              <a:pos x="42" y="16"/>
                            </a:cxn>
                            <a:cxn ang="0">
                              <a:pos x="42" y="16"/>
                            </a:cxn>
                            <a:cxn ang="0">
                              <a:pos x="46" y="13"/>
                            </a:cxn>
                            <a:cxn ang="0">
                              <a:pos x="46" y="11"/>
                            </a:cxn>
                            <a:cxn ang="0">
                              <a:pos x="46" y="7"/>
                            </a:cxn>
                            <a:cxn ang="0">
                              <a:pos x="42" y="7"/>
                            </a:cxn>
                            <a:cxn ang="0">
                              <a:pos x="42" y="5"/>
                            </a:cxn>
                            <a:cxn ang="0">
                              <a:pos x="42" y="3"/>
                            </a:cxn>
                            <a:cxn ang="0">
                              <a:pos x="40" y="3"/>
                            </a:cxn>
                            <a:cxn ang="0">
                              <a:pos x="38" y="0"/>
                            </a:cxn>
                            <a:cxn ang="0">
                              <a:pos x="35" y="0"/>
                            </a:cxn>
                            <a:cxn ang="0">
                              <a:pos x="11" y="0"/>
                            </a:cxn>
                          </a:cxnLst>
                          <a:rect l="0" t="0" r="r" b="b"/>
                          <a:pathLst>
                            <a:path w="46" h="22">
                              <a:moveTo>
                                <a:pt x="11" y="0"/>
                              </a:moveTo>
                              <a:lnTo>
                                <a:pt x="7" y="0"/>
                              </a:lnTo>
                              <a:lnTo>
                                <a:pt x="5" y="0"/>
                              </a:lnTo>
                              <a:lnTo>
                                <a:pt x="2" y="3"/>
                              </a:lnTo>
                              <a:lnTo>
                                <a:pt x="2" y="3"/>
                              </a:lnTo>
                              <a:lnTo>
                                <a:pt x="0" y="5"/>
                              </a:lnTo>
                              <a:lnTo>
                                <a:pt x="0" y="7"/>
                              </a:lnTo>
                              <a:lnTo>
                                <a:pt x="0" y="7"/>
                              </a:lnTo>
                              <a:lnTo>
                                <a:pt x="0" y="11"/>
                              </a:lnTo>
                              <a:lnTo>
                                <a:pt x="0" y="13"/>
                              </a:lnTo>
                              <a:lnTo>
                                <a:pt x="0" y="16"/>
                              </a:lnTo>
                              <a:lnTo>
                                <a:pt x="0" y="16"/>
                              </a:lnTo>
                              <a:lnTo>
                                <a:pt x="2" y="18"/>
                              </a:lnTo>
                              <a:lnTo>
                                <a:pt x="2" y="18"/>
                              </a:lnTo>
                              <a:lnTo>
                                <a:pt x="5" y="22"/>
                              </a:lnTo>
                              <a:lnTo>
                                <a:pt x="7" y="22"/>
                              </a:lnTo>
                              <a:lnTo>
                                <a:pt x="32" y="22"/>
                              </a:lnTo>
                              <a:lnTo>
                                <a:pt x="38" y="22"/>
                              </a:lnTo>
                              <a:lnTo>
                                <a:pt x="38" y="22"/>
                              </a:lnTo>
                              <a:lnTo>
                                <a:pt x="40" y="18"/>
                              </a:lnTo>
                              <a:lnTo>
                                <a:pt x="42" y="18"/>
                              </a:lnTo>
                              <a:lnTo>
                                <a:pt x="42" y="16"/>
                              </a:lnTo>
                              <a:lnTo>
                                <a:pt x="42" y="16"/>
                              </a:lnTo>
                              <a:lnTo>
                                <a:pt x="46" y="13"/>
                              </a:lnTo>
                              <a:lnTo>
                                <a:pt x="46" y="11"/>
                              </a:lnTo>
                              <a:lnTo>
                                <a:pt x="46" y="7"/>
                              </a:lnTo>
                              <a:lnTo>
                                <a:pt x="42" y="7"/>
                              </a:lnTo>
                              <a:lnTo>
                                <a:pt x="42" y="5"/>
                              </a:lnTo>
                              <a:lnTo>
                                <a:pt x="42" y="3"/>
                              </a:lnTo>
                              <a:lnTo>
                                <a:pt x="40" y="3"/>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4" name="Line 672"/>
                        <p:cNvSpPr>
                          <a:spLocks noChangeShapeType="1"/>
                        </p:cNvSpPr>
                        <p:nvPr/>
                      </p:nvSpPr>
                      <p:spPr bwMode="auto">
                        <a:xfrm>
                          <a:off x="2174" y="258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5" name="Freeform 673"/>
                        <p:cNvSpPr>
                          <a:spLocks/>
                        </p:cNvSpPr>
                        <p:nvPr/>
                      </p:nvSpPr>
                      <p:spPr bwMode="auto">
                        <a:xfrm>
                          <a:off x="2174" y="2562"/>
                          <a:ext cx="6" cy="21"/>
                        </a:xfrm>
                        <a:custGeom>
                          <a:avLst/>
                          <a:gdLst/>
                          <a:ahLst/>
                          <a:cxnLst>
                            <a:cxn ang="0">
                              <a:pos x="0" y="71"/>
                            </a:cxn>
                            <a:cxn ang="0">
                              <a:pos x="0" y="73"/>
                            </a:cxn>
                            <a:cxn ang="0">
                              <a:pos x="0" y="76"/>
                            </a:cxn>
                            <a:cxn ang="0">
                              <a:pos x="0" y="76"/>
                            </a:cxn>
                            <a:cxn ang="0">
                              <a:pos x="3" y="78"/>
                            </a:cxn>
                            <a:cxn ang="0">
                              <a:pos x="5" y="78"/>
                            </a:cxn>
                            <a:cxn ang="0">
                              <a:pos x="5" y="82"/>
                            </a:cxn>
                            <a:cxn ang="0">
                              <a:pos x="8" y="82"/>
                            </a:cxn>
                            <a:cxn ang="0">
                              <a:pos x="11" y="82"/>
                            </a:cxn>
                            <a:cxn ang="0">
                              <a:pos x="14" y="82"/>
                            </a:cxn>
                            <a:cxn ang="0">
                              <a:pos x="14" y="82"/>
                            </a:cxn>
                            <a:cxn ang="0">
                              <a:pos x="16" y="78"/>
                            </a:cxn>
                            <a:cxn ang="0">
                              <a:pos x="18" y="78"/>
                            </a:cxn>
                            <a:cxn ang="0">
                              <a:pos x="18" y="76"/>
                            </a:cxn>
                            <a:cxn ang="0">
                              <a:pos x="18" y="76"/>
                            </a:cxn>
                            <a:cxn ang="0">
                              <a:pos x="22" y="73"/>
                            </a:cxn>
                            <a:cxn ang="0">
                              <a:pos x="22" y="14"/>
                            </a:cxn>
                            <a:cxn ang="0">
                              <a:pos x="22" y="8"/>
                            </a:cxn>
                            <a:cxn ang="0">
                              <a:pos x="18" y="5"/>
                            </a:cxn>
                            <a:cxn ang="0">
                              <a:pos x="18" y="5"/>
                            </a:cxn>
                            <a:cxn ang="0">
                              <a:pos x="18" y="3"/>
                            </a:cxn>
                            <a:cxn ang="0">
                              <a:pos x="16" y="3"/>
                            </a:cxn>
                            <a:cxn ang="0">
                              <a:pos x="14" y="0"/>
                            </a:cxn>
                            <a:cxn ang="0">
                              <a:pos x="14" y="0"/>
                            </a:cxn>
                            <a:cxn ang="0">
                              <a:pos x="11" y="0"/>
                            </a:cxn>
                            <a:cxn ang="0">
                              <a:pos x="8" y="0"/>
                            </a:cxn>
                            <a:cxn ang="0">
                              <a:pos x="5" y="0"/>
                            </a:cxn>
                            <a:cxn ang="0">
                              <a:pos x="5" y="3"/>
                            </a:cxn>
                            <a:cxn ang="0">
                              <a:pos x="3" y="3"/>
                            </a:cxn>
                            <a:cxn ang="0">
                              <a:pos x="0" y="5"/>
                            </a:cxn>
                            <a:cxn ang="0">
                              <a:pos x="0" y="5"/>
                            </a:cxn>
                            <a:cxn ang="0">
                              <a:pos x="0" y="11"/>
                            </a:cxn>
                            <a:cxn ang="0">
                              <a:pos x="0" y="71"/>
                            </a:cxn>
                          </a:cxnLst>
                          <a:rect l="0" t="0" r="r" b="b"/>
                          <a:pathLst>
                            <a:path w="22" h="82">
                              <a:moveTo>
                                <a:pt x="0" y="71"/>
                              </a:moveTo>
                              <a:lnTo>
                                <a:pt x="0" y="73"/>
                              </a:lnTo>
                              <a:lnTo>
                                <a:pt x="0" y="76"/>
                              </a:lnTo>
                              <a:lnTo>
                                <a:pt x="0" y="76"/>
                              </a:lnTo>
                              <a:lnTo>
                                <a:pt x="3" y="78"/>
                              </a:lnTo>
                              <a:lnTo>
                                <a:pt x="5" y="78"/>
                              </a:lnTo>
                              <a:lnTo>
                                <a:pt x="5" y="82"/>
                              </a:lnTo>
                              <a:lnTo>
                                <a:pt x="8" y="82"/>
                              </a:lnTo>
                              <a:lnTo>
                                <a:pt x="11" y="82"/>
                              </a:lnTo>
                              <a:lnTo>
                                <a:pt x="14" y="82"/>
                              </a:lnTo>
                              <a:lnTo>
                                <a:pt x="14" y="82"/>
                              </a:lnTo>
                              <a:lnTo>
                                <a:pt x="16" y="78"/>
                              </a:lnTo>
                              <a:lnTo>
                                <a:pt x="18" y="78"/>
                              </a:lnTo>
                              <a:lnTo>
                                <a:pt x="18" y="76"/>
                              </a:lnTo>
                              <a:lnTo>
                                <a:pt x="18" y="76"/>
                              </a:lnTo>
                              <a:lnTo>
                                <a:pt x="22" y="73"/>
                              </a:lnTo>
                              <a:lnTo>
                                <a:pt x="22" y="14"/>
                              </a:lnTo>
                              <a:lnTo>
                                <a:pt x="22" y="8"/>
                              </a:lnTo>
                              <a:lnTo>
                                <a:pt x="18" y="5"/>
                              </a:lnTo>
                              <a:lnTo>
                                <a:pt x="18" y="5"/>
                              </a:lnTo>
                              <a:lnTo>
                                <a:pt x="18" y="3"/>
                              </a:lnTo>
                              <a:lnTo>
                                <a:pt x="16" y="3"/>
                              </a:lnTo>
                              <a:lnTo>
                                <a:pt x="14" y="0"/>
                              </a:lnTo>
                              <a:lnTo>
                                <a:pt x="14" y="0"/>
                              </a:lnTo>
                              <a:lnTo>
                                <a:pt x="11" y="0"/>
                              </a:lnTo>
                              <a:lnTo>
                                <a:pt x="8" y="0"/>
                              </a:lnTo>
                              <a:lnTo>
                                <a:pt x="5" y="0"/>
                              </a:lnTo>
                              <a:lnTo>
                                <a:pt x="5" y="3"/>
                              </a:lnTo>
                              <a:lnTo>
                                <a:pt x="3" y="3"/>
                              </a:lnTo>
                              <a:lnTo>
                                <a:pt x="0" y="5"/>
                              </a:lnTo>
                              <a:lnTo>
                                <a:pt x="0" y="5"/>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6" name="Line 674"/>
                        <p:cNvSpPr>
                          <a:spLocks noChangeShapeType="1"/>
                        </p:cNvSpPr>
                        <p:nvPr/>
                      </p:nvSpPr>
                      <p:spPr bwMode="auto">
                        <a:xfrm>
                          <a:off x="2177" y="25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7" name="Freeform 675"/>
                        <p:cNvSpPr>
                          <a:spLocks/>
                        </p:cNvSpPr>
                        <p:nvPr/>
                      </p:nvSpPr>
                      <p:spPr bwMode="auto">
                        <a:xfrm>
                          <a:off x="2174" y="2562"/>
                          <a:ext cx="21" cy="6"/>
                        </a:xfrm>
                        <a:custGeom>
                          <a:avLst/>
                          <a:gdLst/>
                          <a:ahLst/>
                          <a:cxnLst>
                            <a:cxn ang="0">
                              <a:pos x="11" y="0"/>
                            </a:cxn>
                            <a:cxn ang="0">
                              <a:pos x="8" y="0"/>
                            </a:cxn>
                            <a:cxn ang="0">
                              <a:pos x="5" y="0"/>
                            </a:cxn>
                            <a:cxn ang="0">
                              <a:pos x="5" y="3"/>
                            </a:cxn>
                            <a:cxn ang="0">
                              <a:pos x="3" y="3"/>
                            </a:cxn>
                            <a:cxn ang="0">
                              <a:pos x="0" y="5"/>
                            </a:cxn>
                            <a:cxn ang="0">
                              <a:pos x="0" y="5"/>
                            </a:cxn>
                            <a:cxn ang="0">
                              <a:pos x="0" y="8"/>
                            </a:cxn>
                            <a:cxn ang="0">
                              <a:pos x="0" y="11"/>
                            </a:cxn>
                            <a:cxn ang="0">
                              <a:pos x="0" y="14"/>
                            </a:cxn>
                            <a:cxn ang="0">
                              <a:pos x="0" y="14"/>
                            </a:cxn>
                            <a:cxn ang="0">
                              <a:pos x="0" y="16"/>
                            </a:cxn>
                            <a:cxn ang="0">
                              <a:pos x="3" y="19"/>
                            </a:cxn>
                            <a:cxn ang="0">
                              <a:pos x="5" y="19"/>
                            </a:cxn>
                            <a:cxn ang="0">
                              <a:pos x="5" y="22"/>
                            </a:cxn>
                            <a:cxn ang="0">
                              <a:pos x="8" y="22"/>
                            </a:cxn>
                            <a:cxn ang="0">
                              <a:pos x="43" y="22"/>
                            </a:cxn>
                            <a:cxn ang="0">
                              <a:pos x="49" y="22"/>
                            </a:cxn>
                            <a:cxn ang="0">
                              <a:pos x="51" y="22"/>
                            </a:cxn>
                            <a:cxn ang="0">
                              <a:pos x="54" y="19"/>
                            </a:cxn>
                            <a:cxn ang="0">
                              <a:pos x="54" y="19"/>
                            </a:cxn>
                            <a:cxn ang="0">
                              <a:pos x="56" y="16"/>
                            </a:cxn>
                            <a:cxn ang="0">
                              <a:pos x="56" y="14"/>
                            </a:cxn>
                            <a:cxn ang="0">
                              <a:pos x="56" y="14"/>
                            </a:cxn>
                            <a:cxn ang="0">
                              <a:pos x="56" y="11"/>
                            </a:cxn>
                            <a:cxn ang="0">
                              <a:pos x="56" y="8"/>
                            </a:cxn>
                            <a:cxn ang="0">
                              <a:pos x="56" y="5"/>
                            </a:cxn>
                            <a:cxn ang="0">
                              <a:pos x="56" y="5"/>
                            </a:cxn>
                            <a:cxn ang="0">
                              <a:pos x="54" y="3"/>
                            </a:cxn>
                            <a:cxn ang="0">
                              <a:pos x="54" y="3"/>
                            </a:cxn>
                            <a:cxn ang="0">
                              <a:pos x="51" y="0"/>
                            </a:cxn>
                            <a:cxn ang="0">
                              <a:pos x="46" y="0"/>
                            </a:cxn>
                            <a:cxn ang="0">
                              <a:pos x="11" y="0"/>
                            </a:cxn>
                          </a:cxnLst>
                          <a:rect l="0" t="0" r="r" b="b"/>
                          <a:pathLst>
                            <a:path w="56" h="22">
                              <a:moveTo>
                                <a:pt x="11" y="0"/>
                              </a:moveTo>
                              <a:lnTo>
                                <a:pt x="8" y="0"/>
                              </a:lnTo>
                              <a:lnTo>
                                <a:pt x="5" y="0"/>
                              </a:lnTo>
                              <a:lnTo>
                                <a:pt x="5" y="3"/>
                              </a:lnTo>
                              <a:lnTo>
                                <a:pt x="3" y="3"/>
                              </a:lnTo>
                              <a:lnTo>
                                <a:pt x="0" y="5"/>
                              </a:lnTo>
                              <a:lnTo>
                                <a:pt x="0" y="5"/>
                              </a:lnTo>
                              <a:lnTo>
                                <a:pt x="0" y="8"/>
                              </a:lnTo>
                              <a:lnTo>
                                <a:pt x="0" y="11"/>
                              </a:lnTo>
                              <a:lnTo>
                                <a:pt x="0" y="14"/>
                              </a:lnTo>
                              <a:lnTo>
                                <a:pt x="0" y="14"/>
                              </a:lnTo>
                              <a:lnTo>
                                <a:pt x="0" y="16"/>
                              </a:lnTo>
                              <a:lnTo>
                                <a:pt x="3" y="19"/>
                              </a:lnTo>
                              <a:lnTo>
                                <a:pt x="5" y="19"/>
                              </a:lnTo>
                              <a:lnTo>
                                <a:pt x="5" y="22"/>
                              </a:lnTo>
                              <a:lnTo>
                                <a:pt x="8" y="22"/>
                              </a:lnTo>
                              <a:lnTo>
                                <a:pt x="43" y="22"/>
                              </a:lnTo>
                              <a:lnTo>
                                <a:pt x="49" y="22"/>
                              </a:lnTo>
                              <a:lnTo>
                                <a:pt x="51" y="22"/>
                              </a:lnTo>
                              <a:lnTo>
                                <a:pt x="54" y="19"/>
                              </a:lnTo>
                              <a:lnTo>
                                <a:pt x="54" y="19"/>
                              </a:lnTo>
                              <a:lnTo>
                                <a:pt x="56" y="16"/>
                              </a:lnTo>
                              <a:lnTo>
                                <a:pt x="56" y="14"/>
                              </a:lnTo>
                              <a:lnTo>
                                <a:pt x="56" y="14"/>
                              </a:lnTo>
                              <a:lnTo>
                                <a:pt x="56" y="11"/>
                              </a:lnTo>
                              <a:lnTo>
                                <a:pt x="56" y="8"/>
                              </a:lnTo>
                              <a:lnTo>
                                <a:pt x="56" y="5"/>
                              </a:lnTo>
                              <a:lnTo>
                                <a:pt x="56" y="5"/>
                              </a:lnTo>
                              <a:lnTo>
                                <a:pt x="54" y="3"/>
                              </a:lnTo>
                              <a:lnTo>
                                <a:pt x="54" y="3"/>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8" name="Line 676"/>
                        <p:cNvSpPr>
                          <a:spLocks noChangeShapeType="1"/>
                        </p:cNvSpPr>
                        <p:nvPr/>
                      </p:nvSpPr>
                      <p:spPr bwMode="auto">
                        <a:xfrm>
                          <a:off x="2183" y="25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69" name="Freeform 677"/>
                        <p:cNvSpPr>
                          <a:spLocks/>
                        </p:cNvSpPr>
                        <p:nvPr/>
                      </p:nvSpPr>
                      <p:spPr bwMode="auto">
                        <a:xfrm>
                          <a:off x="2183" y="2558"/>
                          <a:ext cx="6" cy="20"/>
                        </a:xfrm>
                        <a:custGeom>
                          <a:avLst/>
                          <a:gdLst/>
                          <a:ahLst/>
                          <a:cxnLst>
                            <a:cxn ang="0">
                              <a:pos x="0" y="52"/>
                            </a:cxn>
                            <a:cxn ang="0">
                              <a:pos x="0" y="55"/>
                            </a:cxn>
                            <a:cxn ang="0">
                              <a:pos x="3" y="55"/>
                            </a:cxn>
                            <a:cxn ang="0">
                              <a:pos x="3" y="57"/>
                            </a:cxn>
                            <a:cxn ang="0">
                              <a:pos x="3" y="60"/>
                            </a:cxn>
                            <a:cxn ang="0">
                              <a:pos x="5" y="60"/>
                            </a:cxn>
                            <a:cxn ang="0">
                              <a:pos x="8" y="63"/>
                            </a:cxn>
                            <a:cxn ang="0">
                              <a:pos x="11" y="63"/>
                            </a:cxn>
                            <a:cxn ang="0">
                              <a:pos x="11" y="63"/>
                            </a:cxn>
                            <a:cxn ang="0">
                              <a:pos x="14" y="63"/>
                            </a:cxn>
                            <a:cxn ang="0">
                              <a:pos x="16" y="63"/>
                            </a:cxn>
                            <a:cxn ang="0">
                              <a:pos x="19" y="60"/>
                            </a:cxn>
                            <a:cxn ang="0">
                              <a:pos x="19" y="60"/>
                            </a:cxn>
                            <a:cxn ang="0">
                              <a:pos x="21" y="57"/>
                            </a:cxn>
                            <a:cxn ang="0">
                              <a:pos x="21" y="55"/>
                            </a:cxn>
                            <a:cxn ang="0">
                              <a:pos x="21" y="55"/>
                            </a:cxn>
                            <a:cxn ang="0">
                              <a:pos x="21" y="17"/>
                            </a:cxn>
                            <a:cxn ang="0">
                              <a:pos x="21" y="9"/>
                            </a:cxn>
                            <a:cxn ang="0">
                              <a:pos x="21" y="9"/>
                            </a:cxn>
                            <a:cxn ang="0">
                              <a:pos x="21" y="6"/>
                            </a:cxn>
                            <a:cxn ang="0">
                              <a:pos x="19" y="4"/>
                            </a:cxn>
                            <a:cxn ang="0">
                              <a:pos x="19" y="4"/>
                            </a:cxn>
                            <a:cxn ang="0">
                              <a:pos x="16" y="0"/>
                            </a:cxn>
                            <a:cxn ang="0">
                              <a:pos x="14" y="0"/>
                            </a:cxn>
                            <a:cxn ang="0">
                              <a:pos x="11" y="0"/>
                            </a:cxn>
                            <a:cxn ang="0">
                              <a:pos x="11" y="0"/>
                            </a:cxn>
                            <a:cxn ang="0">
                              <a:pos x="8" y="0"/>
                            </a:cxn>
                            <a:cxn ang="0">
                              <a:pos x="5" y="4"/>
                            </a:cxn>
                            <a:cxn ang="0">
                              <a:pos x="3" y="4"/>
                            </a:cxn>
                            <a:cxn ang="0">
                              <a:pos x="3" y="6"/>
                            </a:cxn>
                            <a:cxn ang="0">
                              <a:pos x="3" y="9"/>
                            </a:cxn>
                            <a:cxn ang="0">
                              <a:pos x="0" y="15"/>
                            </a:cxn>
                            <a:cxn ang="0">
                              <a:pos x="0" y="52"/>
                            </a:cxn>
                          </a:cxnLst>
                          <a:rect l="0" t="0" r="r" b="b"/>
                          <a:pathLst>
                            <a:path w="21" h="63">
                              <a:moveTo>
                                <a:pt x="0" y="52"/>
                              </a:moveTo>
                              <a:lnTo>
                                <a:pt x="0" y="55"/>
                              </a:lnTo>
                              <a:lnTo>
                                <a:pt x="3" y="55"/>
                              </a:lnTo>
                              <a:lnTo>
                                <a:pt x="3" y="57"/>
                              </a:lnTo>
                              <a:lnTo>
                                <a:pt x="3" y="60"/>
                              </a:lnTo>
                              <a:lnTo>
                                <a:pt x="5" y="60"/>
                              </a:lnTo>
                              <a:lnTo>
                                <a:pt x="8" y="63"/>
                              </a:lnTo>
                              <a:lnTo>
                                <a:pt x="11" y="63"/>
                              </a:lnTo>
                              <a:lnTo>
                                <a:pt x="11" y="63"/>
                              </a:lnTo>
                              <a:lnTo>
                                <a:pt x="14" y="63"/>
                              </a:lnTo>
                              <a:lnTo>
                                <a:pt x="16" y="63"/>
                              </a:lnTo>
                              <a:lnTo>
                                <a:pt x="19" y="60"/>
                              </a:lnTo>
                              <a:lnTo>
                                <a:pt x="19" y="60"/>
                              </a:lnTo>
                              <a:lnTo>
                                <a:pt x="21" y="57"/>
                              </a:lnTo>
                              <a:lnTo>
                                <a:pt x="21" y="55"/>
                              </a:lnTo>
                              <a:lnTo>
                                <a:pt x="21" y="55"/>
                              </a:lnTo>
                              <a:lnTo>
                                <a:pt x="21" y="17"/>
                              </a:lnTo>
                              <a:lnTo>
                                <a:pt x="21" y="9"/>
                              </a:lnTo>
                              <a:lnTo>
                                <a:pt x="21" y="9"/>
                              </a:lnTo>
                              <a:lnTo>
                                <a:pt x="21" y="6"/>
                              </a:lnTo>
                              <a:lnTo>
                                <a:pt x="19" y="4"/>
                              </a:lnTo>
                              <a:lnTo>
                                <a:pt x="19" y="4"/>
                              </a:lnTo>
                              <a:lnTo>
                                <a:pt x="16" y="0"/>
                              </a:lnTo>
                              <a:lnTo>
                                <a:pt x="14" y="0"/>
                              </a:lnTo>
                              <a:lnTo>
                                <a:pt x="11" y="0"/>
                              </a:lnTo>
                              <a:lnTo>
                                <a:pt x="11" y="0"/>
                              </a:lnTo>
                              <a:lnTo>
                                <a:pt x="8" y="0"/>
                              </a:lnTo>
                              <a:lnTo>
                                <a:pt x="5" y="4"/>
                              </a:lnTo>
                              <a:lnTo>
                                <a:pt x="3" y="4"/>
                              </a:lnTo>
                              <a:lnTo>
                                <a:pt x="3" y="6"/>
                              </a:lnTo>
                              <a:lnTo>
                                <a:pt x="3" y="9"/>
                              </a:lnTo>
                              <a:lnTo>
                                <a:pt x="0" y="15"/>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0" name="Line 678"/>
                        <p:cNvSpPr>
                          <a:spLocks noChangeShapeType="1"/>
                        </p:cNvSpPr>
                        <p:nvPr/>
                      </p:nvSpPr>
                      <p:spPr bwMode="auto">
                        <a:xfrm>
                          <a:off x="2186" y="255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1" name="Freeform 679"/>
                        <p:cNvSpPr>
                          <a:spLocks/>
                        </p:cNvSpPr>
                        <p:nvPr/>
                      </p:nvSpPr>
                      <p:spPr bwMode="auto">
                        <a:xfrm>
                          <a:off x="2183" y="2558"/>
                          <a:ext cx="9" cy="0"/>
                        </a:xfrm>
                        <a:custGeom>
                          <a:avLst/>
                          <a:gdLst/>
                          <a:ahLst/>
                          <a:cxnLst>
                            <a:cxn ang="0">
                              <a:pos x="11" y="0"/>
                            </a:cxn>
                            <a:cxn ang="0">
                              <a:pos x="11" y="0"/>
                            </a:cxn>
                            <a:cxn ang="0">
                              <a:pos x="8" y="0"/>
                            </a:cxn>
                            <a:cxn ang="0">
                              <a:pos x="5" y="4"/>
                            </a:cxn>
                            <a:cxn ang="0">
                              <a:pos x="3" y="4"/>
                            </a:cxn>
                            <a:cxn ang="0">
                              <a:pos x="3" y="6"/>
                            </a:cxn>
                            <a:cxn ang="0">
                              <a:pos x="3" y="9"/>
                            </a:cxn>
                            <a:cxn ang="0">
                              <a:pos x="0" y="9"/>
                            </a:cxn>
                            <a:cxn ang="0">
                              <a:pos x="0" y="11"/>
                            </a:cxn>
                            <a:cxn ang="0">
                              <a:pos x="0" y="15"/>
                            </a:cxn>
                            <a:cxn ang="0">
                              <a:pos x="3" y="17"/>
                            </a:cxn>
                            <a:cxn ang="0">
                              <a:pos x="3" y="17"/>
                            </a:cxn>
                            <a:cxn ang="0">
                              <a:pos x="3" y="20"/>
                            </a:cxn>
                            <a:cxn ang="0">
                              <a:pos x="5" y="20"/>
                            </a:cxn>
                            <a:cxn ang="0">
                              <a:pos x="8" y="22"/>
                            </a:cxn>
                            <a:cxn ang="0">
                              <a:pos x="11" y="22"/>
                            </a:cxn>
                            <a:cxn ang="0">
                              <a:pos x="21" y="22"/>
                            </a:cxn>
                            <a:cxn ang="0">
                              <a:pos x="27" y="22"/>
                            </a:cxn>
                            <a:cxn ang="0">
                              <a:pos x="27" y="22"/>
                            </a:cxn>
                            <a:cxn ang="0">
                              <a:pos x="30" y="20"/>
                            </a:cxn>
                            <a:cxn ang="0">
                              <a:pos x="32" y="20"/>
                            </a:cxn>
                            <a:cxn ang="0">
                              <a:pos x="32" y="17"/>
                            </a:cxn>
                            <a:cxn ang="0">
                              <a:pos x="36" y="17"/>
                            </a:cxn>
                            <a:cxn ang="0">
                              <a:pos x="36" y="15"/>
                            </a:cxn>
                            <a:cxn ang="0">
                              <a:pos x="36" y="11"/>
                            </a:cxn>
                            <a:cxn ang="0">
                              <a:pos x="36" y="9"/>
                            </a:cxn>
                            <a:cxn ang="0">
                              <a:pos x="36" y="9"/>
                            </a:cxn>
                            <a:cxn ang="0">
                              <a:pos x="32" y="6"/>
                            </a:cxn>
                            <a:cxn ang="0">
                              <a:pos x="32" y="4"/>
                            </a:cxn>
                            <a:cxn ang="0">
                              <a:pos x="30" y="4"/>
                            </a:cxn>
                            <a:cxn ang="0">
                              <a:pos x="27" y="0"/>
                            </a:cxn>
                            <a:cxn ang="0">
                              <a:pos x="21" y="0"/>
                            </a:cxn>
                            <a:cxn ang="0">
                              <a:pos x="11" y="0"/>
                            </a:cxn>
                          </a:cxnLst>
                          <a:rect l="0" t="0" r="r" b="b"/>
                          <a:pathLst>
                            <a:path w="36" h="22">
                              <a:moveTo>
                                <a:pt x="11" y="0"/>
                              </a:moveTo>
                              <a:lnTo>
                                <a:pt x="11" y="0"/>
                              </a:lnTo>
                              <a:lnTo>
                                <a:pt x="8" y="0"/>
                              </a:lnTo>
                              <a:lnTo>
                                <a:pt x="5" y="4"/>
                              </a:lnTo>
                              <a:lnTo>
                                <a:pt x="3" y="4"/>
                              </a:lnTo>
                              <a:lnTo>
                                <a:pt x="3" y="6"/>
                              </a:lnTo>
                              <a:lnTo>
                                <a:pt x="3" y="9"/>
                              </a:lnTo>
                              <a:lnTo>
                                <a:pt x="0" y="9"/>
                              </a:lnTo>
                              <a:lnTo>
                                <a:pt x="0" y="11"/>
                              </a:lnTo>
                              <a:lnTo>
                                <a:pt x="0" y="15"/>
                              </a:lnTo>
                              <a:lnTo>
                                <a:pt x="3" y="17"/>
                              </a:lnTo>
                              <a:lnTo>
                                <a:pt x="3" y="17"/>
                              </a:lnTo>
                              <a:lnTo>
                                <a:pt x="3" y="20"/>
                              </a:lnTo>
                              <a:lnTo>
                                <a:pt x="5" y="20"/>
                              </a:lnTo>
                              <a:lnTo>
                                <a:pt x="8" y="22"/>
                              </a:lnTo>
                              <a:lnTo>
                                <a:pt x="11" y="22"/>
                              </a:lnTo>
                              <a:lnTo>
                                <a:pt x="21" y="22"/>
                              </a:lnTo>
                              <a:lnTo>
                                <a:pt x="27" y="22"/>
                              </a:lnTo>
                              <a:lnTo>
                                <a:pt x="27" y="22"/>
                              </a:lnTo>
                              <a:lnTo>
                                <a:pt x="30" y="20"/>
                              </a:lnTo>
                              <a:lnTo>
                                <a:pt x="32" y="20"/>
                              </a:lnTo>
                              <a:lnTo>
                                <a:pt x="32" y="17"/>
                              </a:lnTo>
                              <a:lnTo>
                                <a:pt x="36" y="17"/>
                              </a:lnTo>
                              <a:lnTo>
                                <a:pt x="36" y="15"/>
                              </a:lnTo>
                              <a:lnTo>
                                <a:pt x="36" y="11"/>
                              </a:lnTo>
                              <a:lnTo>
                                <a:pt x="36" y="9"/>
                              </a:lnTo>
                              <a:lnTo>
                                <a:pt x="36" y="9"/>
                              </a:lnTo>
                              <a:lnTo>
                                <a:pt x="32" y="6"/>
                              </a:lnTo>
                              <a:lnTo>
                                <a:pt x="32" y="4"/>
                              </a:lnTo>
                              <a:lnTo>
                                <a:pt x="30" y="4"/>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2" name="Line 680"/>
                        <p:cNvSpPr>
                          <a:spLocks noChangeShapeType="1"/>
                        </p:cNvSpPr>
                        <p:nvPr/>
                      </p:nvSpPr>
                      <p:spPr bwMode="auto">
                        <a:xfrm>
                          <a:off x="2187" y="255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3" name="Freeform 681"/>
                        <p:cNvSpPr>
                          <a:spLocks/>
                        </p:cNvSpPr>
                        <p:nvPr/>
                      </p:nvSpPr>
                      <p:spPr bwMode="auto">
                        <a:xfrm>
                          <a:off x="2187" y="2547"/>
                          <a:ext cx="5" cy="10"/>
                        </a:xfrm>
                        <a:custGeom>
                          <a:avLst/>
                          <a:gdLst/>
                          <a:ahLst/>
                          <a:cxnLst>
                            <a:cxn ang="0">
                              <a:pos x="0" y="29"/>
                            </a:cxn>
                            <a:cxn ang="0">
                              <a:pos x="0" y="33"/>
                            </a:cxn>
                            <a:cxn ang="0">
                              <a:pos x="0" y="35"/>
                            </a:cxn>
                            <a:cxn ang="0">
                              <a:pos x="2" y="35"/>
                            </a:cxn>
                            <a:cxn ang="0">
                              <a:pos x="2" y="38"/>
                            </a:cxn>
                            <a:cxn ang="0">
                              <a:pos x="5" y="38"/>
                            </a:cxn>
                            <a:cxn ang="0">
                              <a:pos x="5" y="40"/>
                            </a:cxn>
                            <a:cxn ang="0">
                              <a:pos x="7" y="40"/>
                            </a:cxn>
                            <a:cxn ang="0">
                              <a:pos x="11" y="40"/>
                            </a:cxn>
                            <a:cxn ang="0">
                              <a:pos x="13" y="40"/>
                            </a:cxn>
                            <a:cxn ang="0">
                              <a:pos x="13" y="40"/>
                            </a:cxn>
                            <a:cxn ang="0">
                              <a:pos x="16" y="38"/>
                            </a:cxn>
                            <a:cxn ang="0">
                              <a:pos x="18" y="38"/>
                            </a:cxn>
                            <a:cxn ang="0">
                              <a:pos x="18" y="35"/>
                            </a:cxn>
                            <a:cxn ang="0">
                              <a:pos x="22" y="35"/>
                            </a:cxn>
                            <a:cxn ang="0">
                              <a:pos x="22" y="33"/>
                            </a:cxn>
                            <a:cxn ang="0">
                              <a:pos x="22" y="13"/>
                            </a:cxn>
                            <a:cxn ang="0">
                              <a:pos x="22" y="7"/>
                            </a:cxn>
                            <a:cxn ang="0">
                              <a:pos x="22" y="5"/>
                            </a:cxn>
                            <a:cxn ang="0">
                              <a:pos x="18" y="2"/>
                            </a:cxn>
                            <a:cxn ang="0">
                              <a:pos x="18" y="2"/>
                            </a:cxn>
                            <a:cxn ang="0">
                              <a:pos x="16" y="0"/>
                            </a:cxn>
                            <a:cxn ang="0">
                              <a:pos x="13" y="0"/>
                            </a:cxn>
                            <a:cxn ang="0">
                              <a:pos x="13" y="0"/>
                            </a:cxn>
                            <a:cxn ang="0">
                              <a:pos x="11" y="0"/>
                            </a:cxn>
                            <a:cxn ang="0">
                              <a:pos x="7" y="0"/>
                            </a:cxn>
                            <a:cxn ang="0">
                              <a:pos x="5" y="0"/>
                            </a:cxn>
                            <a:cxn ang="0">
                              <a:pos x="5" y="0"/>
                            </a:cxn>
                            <a:cxn ang="0">
                              <a:pos x="2" y="2"/>
                            </a:cxn>
                            <a:cxn ang="0">
                              <a:pos x="2" y="2"/>
                            </a:cxn>
                            <a:cxn ang="0">
                              <a:pos x="0" y="5"/>
                            </a:cxn>
                            <a:cxn ang="0">
                              <a:pos x="0" y="11"/>
                            </a:cxn>
                            <a:cxn ang="0">
                              <a:pos x="0" y="29"/>
                            </a:cxn>
                          </a:cxnLst>
                          <a:rect l="0" t="0" r="r" b="b"/>
                          <a:pathLst>
                            <a:path w="22" h="40">
                              <a:moveTo>
                                <a:pt x="0" y="29"/>
                              </a:moveTo>
                              <a:lnTo>
                                <a:pt x="0" y="33"/>
                              </a:lnTo>
                              <a:lnTo>
                                <a:pt x="0" y="35"/>
                              </a:lnTo>
                              <a:lnTo>
                                <a:pt x="2" y="35"/>
                              </a:lnTo>
                              <a:lnTo>
                                <a:pt x="2" y="38"/>
                              </a:lnTo>
                              <a:lnTo>
                                <a:pt x="5" y="38"/>
                              </a:lnTo>
                              <a:lnTo>
                                <a:pt x="5" y="40"/>
                              </a:lnTo>
                              <a:lnTo>
                                <a:pt x="7" y="40"/>
                              </a:lnTo>
                              <a:lnTo>
                                <a:pt x="11" y="40"/>
                              </a:lnTo>
                              <a:lnTo>
                                <a:pt x="13" y="40"/>
                              </a:lnTo>
                              <a:lnTo>
                                <a:pt x="13" y="40"/>
                              </a:lnTo>
                              <a:lnTo>
                                <a:pt x="16" y="38"/>
                              </a:lnTo>
                              <a:lnTo>
                                <a:pt x="18" y="38"/>
                              </a:lnTo>
                              <a:lnTo>
                                <a:pt x="18" y="35"/>
                              </a:lnTo>
                              <a:lnTo>
                                <a:pt x="22" y="35"/>
                              </a:lnTo>
                              <a:lnTo>
                                <a:pt x="22" y="33"/>
                              </a:lnTo>
                              <a:lnTo>
                                <a:pt x="22" y="13"/>
                              </a:lnTo>
                              <a:lnTo>
                                <a:pt x="22" y="7"/>
                              </a:lnTo>
                              <a:lnTo>
                                <a:pt x="22" y="5"/>
                              </a:lnTo>
                              <a:lnTo>
                                <a:pt x="18" y="2"/>
                              </a:lnTo>
                              <a:lnTo>
                                <a:pt x="18" y="2"/>
                              </a:lnTo>
                              <a:lnTo>
                                <a:pt x="16" y="0"/>
                              </a:lnTo>
                              <a:lnTo>
                                <a:pt x="13" y="0"/>
                              </a:lnTo>
                              <a:lnTo>
                                <a:pt x="13" y="0"/>
                              </a:lnTo>
                              <a:lnTo>
                                <a:pt x="11" y="0"/>
                              </a:lnTo>
                              <a:lnTo>
                                <a:pt x="7" y="0"/>
                              </a:lnTo>
                              <a:lnTo>
                                <a:pt x="5" y="0"/>
                              </a:lnTo>
                              <a:lnTo>
                                <a:pt x="5" y="0"/>
                              </a:lnTo>
                              <a:lnTo>
                                <a:pt x="2" y="2"/>
                              </a:lnTo>
                              <a:lnTo>
                                <a:pt x="2"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4" name="Line 682"/>
                        <p:cNvSpPr>
                          <a:spLocks noChangeShapeType="1"/>
                        </p:cNvSpPr>
                        <p:nvPr/>
                      </p:nvSpPr>
                      <p:spPr bwMode="auto">
                        <a:xfrm>
                          <a:off x="2195" y="254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5" name="Freeform 683"/>
                        <p:cNvSpPr>
                          <a:spLocks/>
                        </p:cNvSpPr>
                        <p:nvPr/>
                      </p:nvSpPr>
                      <p:spPr bwMode="auto">
                        <a:xfrm>
                          <a:off x="2187" y="2547"/>
                          <a:ext cx="14" cy="6"/>
                        </a:xfrm>
                        <a:custGeom>
                          <a:avLst/>
                          <a:gdLst/>
                          <a:ahLst/>
                          <a:cxnLst>
                            <a:cxn ang="0">
                              <a:pos x="11" y="0"/>
                            </a:cxn>
                            <a:cxn ang="0">
                              <a:pos x="7" y="0"/>
                            </a:cxn>
                            <a:cxn ang="0">
                              <a:pos x="5" y="0"/>
                            </a:cxn>
                            <a:cxn ang="0">
                              <a:pos x="5" y="0"/>
                            </a:cxn>
                            <a:cxn ang="0">
                              <a:pos x="2" y="2"/>
                            </a:cxn>
                            <a:cxn ang="0">
                              <a:pos x="2" y="2"/>
                            </a:cxn>
                            <a:cxn ang="0">
                              <a:pos x="0" y="5"/>
                            </a:cxn>
                            <a:cxn ang="0">
                              <a:pos x="0" y="7"/>
                            </a:cxn>
                            <a:cxn ang="0">
                              <a:pos x="0" y="11"/>
                            </a:cxn>
                            <a:cxn ang="0">
                              <a:pos x="0" y="11"/>
                            </a:cxn>
                            <a:cxn ang="0">
                              <a:pos x="0" y="13"/>
                            </a:cxn>
                            <a:cxn ang="0">
                              <a:pos x="2" y="16"/>
                            </a:cxn>
                            <a:cxn ang="0">
                              <a:pos x="2" y="18"/>
                            </a:cxn>
                            <a:cxn ang="0">
                              <a:pos x="5" y="18"/>
                            </a:cxn>
                            <a:cxn ang="0">
                              <a:pos x="5" y="18"/>
                            </a:cxn>
                            <a:cxn ang="0">
                              <a:pos x="7" y="22"/>
                            </a:cxn>
                            <a:cxn ang="0">
                              <a:pos x="42" y="22"/>
                            </a:cxn>
                            <a:cxn ang="0">
                              <a:pos x="48" y="22"/>
                            </a:cxn>
                            <a:cxn ang="0">
                              <a:pos x="51" y="18"/>
                            </a:cxn>
                            <a:cxn ang="0">
                              <a:pos x="53" y="18"/>
                            </a:cxn>
                            <a:cxn ang="0">
                              <a:pos x="53" y="18"/>
                            </a:cxn>
                            <a:cxn ang="0">
                              <a:pos x="57" y="16"/>
                            </a:cxn>
                            <a:cxn ang="0">
                              <a:pos x="57" y="13"/>
                            </a:cxn>
                            <a:cxn ang="0">
                              <a:pos x="57" y="11"/>
                            </a:cxn>
                            <a:cxn ang="0">
                              <a:pos x="57" y="11"/>
                            </a:cxn>
                            <a:cxn ang="0">
                              <a:pos x="57" y="7"/>
                            </a:cxn>
                            <a:cxn ang="0">
                              <a:pos x="57" y="5"/>
                            </a:cxn>
                            <a:cxn ang="0">
                              <a:pos x="57" y="2"/>
                            </a:cxn>
                            <a:cxn ang="0">
                              <a:pos x="53" y="2"/>
                            </a:cxn>
                            <a:cxn ang="0">
                              <a:pos x="53" y="0"/>
                            </a:cxn>
                            <a:cxn ang="0">
                              <a:pos x="51" y="0"/>
                            </a:cxn>
                            <a:cxn ang="0">
                              <a:pos x="46" y="0"/>
                            </a:cxn>
                            <a:cxn ang="0">
                              <a:pos x="11" y="0"/>
                            </a:cxn>
                          </a:cxnLst>
                          <a:rect l="0" t="0" r="r" b="b"/>
                          <a:pathLst>
                            <a:path w="57" h="22">
                              <a:moveTo>
                                <a:pt x="11" y="0"/>
                              </a:moveTo>
                              <a:lnTo>
                                <a:pt x="7" y="0"/>
                              </a:lnTo>
                              <a:lnTo>
                                <a:pt x="5" y="0"/>
                              </a:lnTo>
                              <a:lnTo>
                                <a:pt x="5" y="0"/>
                              </a:lnTo>
                              <a:lnTo>
                                <a:pt x="2" y="2"/>
                              </a:lnTo>
                              <a:lnTo>
                                <a:pt x="2" y="2"/>
                              </a:lnTo>
                              <a:lnTo>
                                <a:pt x="0" y="5"/>
                              </a:lnTo>
                              <a:lnTo>
                                <a:pt x="0" y="7"/>
                              </a:lnTo>
                              <a:lnTo>
                                <a:pt x="0" y="11"/>
                              </a:lnTo>
                              <a:lnTo>
                                <a:pt x="0" y="11"/>
                              </a:lnTo>
                              <a:lnTo>
                                <a:pt x="0" y="13"/>
                              </a:lnTo>
                              <a:lnTo>
                                <a:pt x="2" y="16"/>
                              </a:lnTo>
                              <a:lnTo>
                                <a:pt x="2" y="18"/>
                              </a:lnTo>
                              <a:lnTo>
                                <a:pt x="5" y="18"/>
                              </a:lnTo>
                              <a:lnTo>
                                <a:pt x="5" y="18"/>
                              </a:lnTo>
                              <a:lnTo>
                                <a:pt x="7" y="22"/>
                              </a:lnTo>
                              <a:lnTo>
                                <a:pt x="42" y="22"/>
                              </a:lnTo>
                              <a:lnTo>
                                <a:pt x="48" y="22"/>
                              </a:lnTo>
                              <a:lnTo>
                                <a:pt x="51" y="18"/>
                              </a:lnTo>
                              <a:lnTo>
                                <a:pt x="53" y="18"/>
                              </a:lnTo>
                              <a:lnTo>
                                <a:pt x="53" y="18"/>
                              </a:lnTo>
                              <a:lnTo>
                                <a:pt x="57" y="16"/>
                              </a:lnTo>
                              <a:lnTo>
                                <a:pt x="57" y="13"/>
                              </a:lnTo>
                              <a:lnTo>
                                <a:pt x="57" y="11"/>
                              </a:lnTo>
                              <a:lnTo>
                                <a:pt x="57" y="11"/>
                              </a:lnTo>
                              <a:lnTo>
                                <a:pt x="57" y="7"/>
                              </a:lnTo>
                              <a:lnTo>
                                <a:pt x="57" y="5"/>
                              </a:lnTo>
                              <a:lnTo>
                                <a:pt x="57" y="2"/>
                              </a:lnTo>
                              <a:lnTo>
                                <a:pt x="53" y="2"/>
                              </a:lnTo>
                              <a:lnTo>
                                <a:pt x="53"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6" name="Line 684"/>
                        <p:cNvSpPr>
                          <a:spLocks noChangeShapeType="1"/>
                        </p:cNvSpPr>
                        <p:nvPr/>
                      </p:nvSpPr>
                      <p:spPr bwMode="auto">
                        <a:xfrm>
                          <a:off x="2195" y="25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7" name="Freeform 685"/>
                        <p:cNvSpPr>
                          <a:spLocks/>
                        </p:cNvSpPr>
                        <p:nvPr/>
                      </p:nvSpPr>
                      <p:spPr bwMode="auto">
                        <a:xfrm>
                          <a:off x="2195" y="2537"/>
                          <a:ext cx="6" cy="21"/>
                        </a:xfrm>
                        <a:custGeom>
                          <a:avLst/>
                          <a:gdLst/>
                          <a:ahLst/>
                          <a:cxnLst>
                            <a:cxn ang="0">
                              <a:pos x="0" y="52"/>
                            </a:cxn>
                            <a:cxn ang="0">
                              <a:pos x="0" y="52"/>
                            </a:cxn>
                            <a:cxn ang="0">
                              <a:pos x="3" y="54"/>
                            </a:cxn>
                            <a:cxn ang="0">
                              <a:pos x="3" y="57"/>
                            </a:cxn>
                            <a:cxn ang="0">
                              <a:pos x="5" y="59"/>
                            </a:cxn>
                            <a:cxn ang="0">
                              <a:pos x="5" y="59"/>
                            </a:cxn>
                            <a:cxn ang="0">
                              <a:pos x="7" y="59"/>
                            </a:cxn>
                            <a:cxn ang="0">
                              <a:pos x="11" y="63"/>
                            </a:cxn>
                            <a:cxn ang="0">
                              <a:pos x="11" y="63"/>
                            </a:cxn>
                            <a:cxn ang="0">
                              <a:pos x="13" y="63"/>
                            </a:cxn>
                            <a:cxn ang="0">
                              <a:pos x="16" y="59"/>
                            </a:cxn>
                            <a:cxn ang="0">
                              <a:pos x="18" y="59"/>
                            </a:cxn>
                            <a:cxn ang="0">
                              <a:pos x="18" y="59"/>
                            </a:cxn>
                            <a:cxn ang="0">
                              <a:pos x="22" y="57"/>
                            </a:cxn>
                            <a:cxn ang="0">
                              <a:pos x="22" y="54"/>
                            </a:cxn>
                            <a:cxn ang="0">
                              <a:pos x="22" y="52"/>
                            </a:cxn>
                            <a:cxn ang="0">
                              <a:pos x="22" y="14"/>
                            </a:cxn>
                            <a:cxn ang="0">
                              <a:pos x="22" y="8"/>
                            </a:cxn>
                            <a:cxn ang="0">
                              <a:pos x="22" y="6"/>
                            </a:cxn>
                            <a:cxn ang="0">
                              <a:pos x="22" y="6"/>
                            </a:cxn>
                            <a:cxn ang="0">
                              <a:pos x="18" y="3"/>
                            </a:cxn>
                            <a:cxn ang="0">
                              <a:pos x="18" y="3"/>
                            </a:cxn>
                            <a:cxn ang="0">
                              <a:pos x="16" y="0"/>
                            </a:cxn>
                            <a:cxn ang="0">
                              <a:pos x="13" y="0"/>
                            </a:cxn>
                            <a:cxn ang="0">
                              <a:pos x="11" y="0"/>
                            </a:cxn>
                            <a:cxn ang="0">
                              <a:pos x="11" y="0"/>
                            </a:cxn>
                            <a:cxn ang="0">
                              <a:pos x="7" y="0"/>
                            </a:cxn>
                            <a:cxn ang="0">
                              <a:pos x="5" y="3"/>
                            </a:cxn>
                            <a:cxn ang="0">
                              <a:pos x="5" y="3"/>
                            </a:cxn>
                            <a:cxn ang="0">
                              <a:pos x="3" y="6"/>
                            </a:cxn>
                            <a:cxn ang="0">
                              <a:pos x="3" y="6"/>
                            </a:cxn>
                            <a:cxn ang="0">
                              <a:pos x="0" y="14"/>
                            </a:cxn>
                            <a:cxn ang="0">
                              <a:pos x="0" y="52"/>
                            </a:cxn>
                          </a:cxnLst>
                          <a:rect l="0" t="0" r="r" b="b"/>
                          <a:pathLst>
                            <a:path w="22" h="63">
                              <a:moveTo>
                                <a:pt x="0" y="52"/>
                              </a:moveTo>
                              <a:lnTo>
                                <a:pt x="0" y="52"/>
                              </a:lnTo>
                              <a:lnTo>
                                <a:pt x="3" y="54"/>
                              </a:lnTo>
                              <a:lnTo>
                                <a:pt x="3" y="57"/>
                              </a:lnTo>
                              <a:lnTo>
                                <a:pt x="5" y="59"/>
                              </a:lnTo>
                              <a:lnTo>
                                <a:pt x="5" y="59"/>
                              </a:lnTo>
                              <a:lnTo>
                                <a:pt x="7" y="59"/>
                              </a:lnTo>
                              <a:lnTo>
                                <a:pt x="11" y="63"/>
                              </a:lnTo>
                              <a:lnTo>
                                <a:pt x="11" y="63"/>
                              </a:lnTo>
                              <a:lnTo>
                                <a:pt x="13" y="63"/>
                              </a:lnTo>
                              <a:lnTo>
                                <a:pt x="16" y="59"/>
                              </a:lnTo>
                              <a:lnTo>
                                <a:pt x="18" y="59"/>
                              </a:lnTo>
                              <a:lnTo>
                                <a:pt x="18" y="59"/>
                              </a:lnTo>
                              <a:lnTo>
                                <a:pt x="22" y="57"/>
                              </a:lnTo>
                              <a:lnTo>
                                <a:pt x="22" y="54"/>
                              </a:lnTo>
                              <a:lnTo>
                                <a:pt x="22" y="52"/>
                              </a:lnTo>
                              <a:lnTo>
                                <a:pt x="22" y="14"/>
                              </a:lnTo>
                              <a:lnTo>
                                <a:pt x="22" y="8"/>
                              </a:lnTo>
                              <a:lnTo>
                                <a:pt x="22" y="6"/>
                              </a:lnTo>
                              <a:lnTo>
                                <a:pt x="22" y="6"/>
                              </a:lnTo>
                              <a:lnTo>
                                <a:pt x="18" y="3"/>
                              </a:lnTo>
                              <a:lnTo>
                                <a:pt x="18" y="3"/>
                              </a:lnTo>
                              <a:lnTo>
                                <a:pt x="16" y="0"/>
                              </a:lnTo>
                              <a:lnTo>
                                <a:pt x="13" y="0"/>
                              </a:lnTo>
                              <a:lnTo>
                                <a:pt x="11" y="0"/>
                              </a:lnTo>
                              <a:lnTo>
                                <a:pt x="11" y="0"/>
                              </a:lnTo>
                              <a:lnTo>
                                <a:pt x="7" y="0"/>
                              </a:lnTo>
                              <a:lnTo>
                                <a:pt x="5" y="3"/>
                              </a:lnTo>
                              <a:lnTo>
                                <a:pt x="5" y="3"/>
                              </a:lnTo>
                              <a:lnTo>
                                <a:pt x="3" y="6"/>
                              </a:lnTo>
                              <a:lnTo>
                                <a:pt x="3" y="6"/>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8" name="Line 686"/>
                        <p:cNvSpPr>
                          <a:spLocks noChangeShapeType="1"/>
                        </p:cNvSpPr>
                        <p:nvPr/>
                      </p:nvSpPr>
                      <p:spPr bwMode="auto">
                        <a:xfrm>
                          <a:off x="2198" y="253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79" name="Freeform 687"/>
                        <p:cNvSpPr>
                          <a:spLocks/>
                        </p:cNvSpPr>
                        <p:nvPr/>
                      </p:nvSpPr>
                      <p:spPr bwMode="auto">
                        <a:xfrm>
                          <a:off x="2195" y="2537"/>
                          <a:ext cx="50" cy="6"/>
                        </a:xfrm>
                        <a:custGeom>
                          <a:avLst/>
                          <a:gdLst/>
                          <a:ahLst/>
                          <a:cxnLst>
                            <a:cxn ang="0">
                              <a:pos x="11" y="0"/>
                            </a:cxn>
                            <a:cxn ang="0">
                              <a:pos x="11" y="0"/>
                            </a:cxn>
                            <a:cxn ang="0">
                              <a:pos x="7" y="0"/>
                            </a:cxn>
                            <a:cxn ang="0">
                              <a:pos x="5" y="3"/>
                            </a:cxn>
                            <a:cxn ang="0">
                              <a:pos x="5" y="3"/>
                            </a:cxn>
                            <a:cxn ang="0">
                              <a:pos x="3" y="6"/>
                            </a:cxn>
                            <a:cxn ang="0">
                              <a:pos x="3" y="6"/>
                            </a:cxn>
                            <a:cxn ang="0">
                              <a:pos x="0" y="8"/>
                            </a:cxn>
                            <a:cxn ang="0">
                              <a:pos x="0" y="11"/>
                            </a:cxn>
                            <a:cxn ang="0">
                              <a:pos x="0" y="14"/>
                            </a:cxn>
                            <a:cxn ang="0">
                              <a:pos x="3" y="14"/>
                            </a:cxn>
                            <a:cxn ang="0">
                              <a:pos x="3" y="16"/>
                            </a:cxn>
                            <a:cxn ang="0">
                              <a:pos x="5" y="19"/>
                            </a:cxn>
                            <a:cxn ang="0">
                              <a:pos x="5" y="19"/>
                            </a:cxn>
                            <a:cxn ang="0">
                              <a:pos x="7" y="21"/>
                            </a:cxn>
                            <a:cxn ang="0">
                              <a:pos x="11" y="21"/>
                            </a:cxn>
                            <a:cxn ang="0">
                              <a:pos x="157" y="21"/>
                            </a:cxn>
                            <a:cxn ang="0">
                              <a:pos x="159" y="21"/>
                            </a:cxn>
                            <a:cxn ang="0">
                              <a:pos x="162" y="21"/>
                            </a:cxn>
                            <a:cxn ang="0">
                              <a:pos x="164" y="19"/>
                            </a:cxn>
                            <a:cxn ang="0">
                              <a:pos x="164" y="19"/>
                            </a:cxn>
                            <a:cxn ang="0">
                              <a:pos x="168" y="16"/>
                            </a:cxn>
                            <a:cxn ang="0">
                              <a:pos x="168" y="14"/>
                            </a:cxn>
                            <a:cxn ang="0">
                              <a:pos x="170" y="14"/>
                            </a:cxn>
                            <a:cxn ang="0">
                              <a:pos x="170" y="11"/>
                            </a:cxn>
                            <a:cxn ang="0">
                              <a:pos x="170" y="8"/>
                            </a:cxn>
                            <a:cxn ang="0">
                              <a:pos x="168" y="6"/>
                            </a:cxn>
                            <a:cxn ang="0">
                              <a:pos x="168" y="6"/>
                            </a:cxn>
                            <a:cxn ang="0">
                              <a:pos x="164" y="3"/>
                            </a:cxn>
                            <a:cxn ang="0">
                              <a:pos x="164" y="3"/>
                            </a:cxn>
                            <a:cxn ang="0">
                              <a:pos x="162" y="0"/>
                            </a:cxn>
                            <a:cxn ang="0">
                              <a:pos x="157" y="0"/>
                            </a:cxn>
                            <a:cxn ang="0">
                              <a:pos x="11" y="0"/>
                            </a:cxn>
                          </a:cxnLst>
                          <a:rect l="0" t="0" r="r" b="b"/>
                          <a:pathLst>
                            <a:path w="170" h="21">
                              <a:moveTo>
                                <a:pt x="11" y="0"/>
                              </a:moveTo>
                              <a:lnTo>
                                <a:pt x="11" y="0"/>
                              </a:lnTo>
                              <a:lnTo>
                                <a:pt x="7" y="0"/>
                              </a:lnTo>
                              <a:lnTo>
                                <a:pt x="5" y="3"/>
                              </a:lnTo>
                              <a:lnTo>
                                <a:pt x="5" y="3"/>
                              </a:lnTo>
                              <a:lnTo>
                                <a:pt x="3" y="6"/>
                              </a:lnTo>
                              <a:lnTo>
                                <a:pt x="3" y="6"/>
                              </a:lnTo>
                              <a:lnTo>
                                <a:pt x="0" y="8"/>
                              </a:lnTo>
                              <a:lnTo>
                                <a:pt x="0" y="11"/>
                              </a:lnTo>
                              <a:lnTo>
                                <a:pt x="0" y="14"/>
                              </a:lnTo>
                              <a:lnTo>
                                <a:pt x="3" y="14"/>
                              </a:lnTo>
                              <a:lnTo>
                                <a:pt x="3" y="16"/>
                              </a:lnTo>
                              <a:lnTo>
                                <a:pt x="5" y="19"/>
                              </a:lnTo>
                              <a:lnTo>
                                <a:pt x="5" y="19"/>
                              </a:lnTo>
                              <a:lnTo>
                                <a:pt x="7" y="21"/>
                              </a:lnTo>
                              <a:lnTo>
                                <a:pt x="11" y="21"/>
                              </a:lnTo>
                              <a:lnTo>
                                <a:pt x="157" y="21"/>
                              </a:lnTo>
                              <a:lnTo>
                                <a:pt x="159" y="21"/>
                              </a:lnTo>
                              <a:lnTo>
                                <a:pt x="162" y="21"/>
                              </a:lnTo>
                              <a:lnTo>
                                <a:pt x="164" y="19"/>
                              </a:lnTo>
                              <a:lnTo>
                                <a:pt x="164" y="19"/>
                              </a:lnTo>
                              <a:lnTo>
                                <a:pt x="168" y="16"/>
                              </a:lnTo>
                              <a:lnTo>
                                <a:pt x="168" y="14"/>
                              </a:lnTo>
                              <a:lnTo>
                                <a:pt x="170" y="14"/>
                              </a:lnTo>
                              <a:lnTo>
                                <a:pt x="170" y="11"/>
                              </a:lnTo>
                              <a:lnTo>
                                <a:pt x="170" y="8"/>
                              </a:lnTo>
                              <a:lnTo>
                                <a:pt x="168" y="6"/>
                              </a:lnTo>
                              <a:lnTo>
                                <a:pt x="168" y="6"/>
                              </a:lnTo>
                              <a:lnTo>
                                <a:pt x="164" y="3"/>
                              </a:lnTo>
                              <a:lnTo>
                                <a:pt x="164" y="3"/>
                              </a:lnTo>
                              <a:lnTo>
                                <a:pt x="162" y="0"/>
                              </a:lnTo>
                              <a:lnTo>
                                <a:pt x="15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0" name="Line 688"/>
                        <p:cNvSpPr>
                          <a:spLocks noChangeShapeType="1"/>
                        </p:cNvSpPr>
                        <p:nvPr/>
                      </p:nvSpPr>
                      <p:spPr bwMode="auto">
                        <a:xfrm>
                          <a:off x="2233" y="254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1" name="Freeform 689"/>
                        <p:cNvSpPr>
                          <a:spLocks/>
                        </p:cNvSpPr>
                        <p:nvPr/>
                      </p:nvSpPr>
                      <p:spPr bwMode="auto">
                        <a:xfrm>
                          <a:off x="2233" y="2534"/>
                          <a:ext cx="5" cy="9"/>
                        </a:xfrm>
                        <a:custGeom>
                          <a:avLst/>
                          <a:gdLst/>
                          <a:ahLst/>
                          <a:cxnLst>
                            <a:cxn ang="0">
                              <a:pos x="0" y="30"/>
                            </a:cxn>
                            <a:cxn ang="0">
                              <a:pos x="0" y="33"/>
                            </a:cxn>
                            <a:cxn ang="0">
                              <a:pos x="0" y="33"/>
                            </a:cxn>
                            <a:cxn ang="0">
                              <a:pos x="0" y="35"/>
                            </a:cxn>
                            <a:cxn ang="0">
                              <a:pos x="2" y="38"/>
                            </a:cxn>
                            <a:cxn ang="0">
                              <a:pos x="2" y="38"/>
                            </a:cxn>
                            <a:cxn ang="0">
                              <a:pos x="6" y="40"/>
                            </a:cxn>
                            <a:cxn ang="0">
                              <a:pos x="8" y="40"/>
                            </a:cxn>
                            <a:cxn ang="0">
                              <a:pos x="10" y="40"/>
                            </a:cxn>
                            <a:cxn ang="0">
                              <a:pos x="10" y="40"/>
                            </a:cxn>
                            <a:cxn ang="0">
                              <a:pos x="13" y="40"/>
                            </a:cxn>
                            <a:cxn ang="0">
                              <a:pos x="15" y="38"/>
                            </a:cxn>
                            <a:cxn ang="0">
                              <a:pos x="15" y="38"/>
                            </a:cxn>
                            <a:cxn ang="0">
                              <a:pos x="19" y="35"/>
                            </a:cxn>
                            <a:cxn ang="0">
                              <a:pos x="19" y="33"/>
                            </a:cxn>
                            <a:cxn ang="0">
                              <a:pos x="21" y="33"/>
                            </a:cxn>
                            <a:cxn ang="0">
                              <a:pos x="21" y="14"/>
                            </a:cxn>
                            <a:cxn ang="0">
                              <a:pos x="21" y="9"/>
                            </a:cxn>
                            <a:cxn ang="0">
                              <a:pos x="19" y="5"/>
                            </a:cxn>
                            <a:cxn ang="0">
                              <a:pos x="19" y="3"/>
                            </a:cxn>
                            <a:cxn ang="0">
                              <a:pos x="15" y="3"/>
                            </a:cxn>
                            <a:cxn ang="0">
                              <a:pos x="15" y="0"/>
                            </a:cxn>
                            <a:cxn ang="0">
                              <a:pos x="13" y="0"/>
                            </a:cxn>
                            <a:cxn ang="0">
                              <a:pos x="10" y="0"/>
                            </a:cxn>
                            <a:cxn ang="0">
                              <a:pos x="10" y="0"/>
                            </a:cxn>
                            <a:cxn ang="0">
                              <a:pos x="8" y="0"/>
                            </a:cxn>
                            <a:cxn ang="0">
                              <a:pos x="6" y="0"/>
                            </a:cxn>
                            <a:cxn ang="0">
                              <a:pos x="2" y="0"/>
                            </a:cxn>
                            <a:cxn ang="0">
                              <a:pos x="2" y="3"/>
                            </a:cxn>
                            <a:cxn ang="0">
                              <a:pos x="0" y="3"/>
                            </a:cxn>
                            <a:cxn ang="0">
                              <a:pos x="0" y="5"/>
                            </a:cxn>
                            <a:cxn ang="0">
                              <a:pos x="0" y="11"/>
                            </a:cxn>
                            <a:cxn ang="0">
                              <a:pos x="0" y="30"/>
                            </a:cxn>
                          </a:cxnLst>
                          <a:rect l="0" t="0" r="r" b="b"/>
                          <a:pathLst>
                            <a:path w="21" h="40">
                              <a:moveTo>
                                <a:pt x="0" y="30"/>
                              </a:moveTo>
                              <a:lnTo>
                                <a:pt x="0" y="33"/>
                              </a:lnTo>
                              <a:lnTo>
                                <a:pt x="0" y="33"/>
                              </a:lnTo>
                              <a:lnTo>
                                <a:pt x="0" y="35"/>
                              </a:lnTo>
                              <a:lnTo>
                                <a:pt x="2" y="38"/>
                              </a:lnTo>
                              <a:lnTo>
                                <a:pt x="2" y="38"/>
                              </a:lnTo>
                              <a:lnTo>
                                <a:pt x="6" y="40"/>
                              </a:lnTo>
                              <a:lnTo>
                                <a:pt x="8" y="40"/>
                              </a:lnTo>
                              <a:lnTo>
                                <a:pt x="10" y="40"/>
                              </a:lnTo>
                              <a:lnTo>
                                <a:pt x="10" y="40"/>
                              </a:lnTo>
                              <a:lnTo>
                                <a:pt x="13" y="40"/>
                              </a:lnTo>
                              <a:lnTo>
                                <a:pt x="15" y="38"/>
                              </a:lnTo>
                              <a:lnTo>
                                <a:pt x="15" y="38"/>
                              </a:lnTo>
                              <a:lnTo>
                                <a:pt x="19" y="35"/>
                              </a:lnTo>
                              <a:lnTo>
                                <a:pt x="19" y="33"/>
                              </a:lnTo>
                              <a:lnTo>
                                <a:pt x="21" y="33"/>
                              </a:lnTo>
                              <a:lnTo>
                                <a:pt x="21" y="14"/>
                              </a:lnTo>
                              <a:lnTo>
                                <a:pt x="21" y="9"/>
                              </a:lnTo>
                              <a:lnTo>
                                <a:pt x="19" y="5"/>
                              </a:lnTo>
                              <a:lnTo>
                                <a:pt x="19" y="3"/>
                              </a:lnTo>
                              <a:lnTo>
                                <a:pt x="15" y="3"/>
                              </a:lnTo>
                              <a:lnTo>
                                <a:pt x="15" y="0"/>
                              </a:lnTo>
                              <a:lnTo>
                                <a:pt x="13" y="0"/>
                              </a:lnTo>
                              <a:lnTo>
                                <a:pt x="10" y="0"/>
                              </a:lnTo>
                              <a:lnTo>
                                <a:pt x="10" y="0"/>
                              </a:lnTo>
                              <a:lnTo>
                                <a:pt x="8" y="0"/>
                              </a:lnTo>
                              <a:lnTo>
                                <a:pt x="6" y="0"/>
                              </a:lnTo>
                              <a:lnTo>
                                <a:pt x="2" y="0"/>
                              </a:lnTo>
                              <a:lnTo>
                                <a:pt x="2" y="3"/>
                              </a:lnTo>
                              <a:lnTo>
                                <a:pt x="0" y="3"/>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2" name="Line 690"/>
                        <p:cNvSpPr>
                          <a:spLocks noChangeShapeType="1"/>
                        </p:cNvSpPr>
                        <p:nvPr/>
                      </p:nvSpPr>
                      <p:spPr bwMode="auto">
                        <a:xfrm>
                          <a:off x="2235" y="253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3" name="Freeform 691"/>
                        <p:cNvSpPr>
                          <a:spLocks/>
                        </p:cNvSpPr>
                        <p:nvPr/>
                      </p:nvSpPr>
                      <p:spPr bwMode="auto">
                        <a:xfrm>
                          <a:off x="2233" y="2534"/>
                          <a:ext cx="11" cy="3"/>
                        </a:xfrm>
                        <a:custGeom>
                          <a:avLst/>
                          <a:gdLst/>
                          <a:ahLst/>
                          <a:cxnLst>
                            <a:cxn ang="0">
                              <a:pos x="10" y="0"/>
                            </a:cxn>
                            <a:cxn ang="0">
                              <a:pos x="8" y="0"/>
                            </a:cxn>
                            <a:cxn ang="0">
                              <a:pos x="6" y="0"/>
                            </a:cxn>
                            <a:cxn ang="0">
                              <a:pos x="2" y="0"/>
                            </a:cxn>
                            <a:cxn ang="0">
                              <a:pos x="2" y="3"/>
                            </a:cxn>
                            <a:cxn ang="0">
                              <a:pos x="0" y="3"/>
                            </a:cxn>
                            <a:cxn ang="0">
                              <a:pos x="0" y="5"/>
                            </a:cxn>
                            <a:cxn ang="0">
                              <a:pos x="0" y="9"/>
                            </a:cxn>
                            <a:cxn ang="0">
                              <a:pos x="0" y="11"/>
                            </a:cxn>
                            <a:cxn ang="0">
                              <a:pos x="0" y="11"/>
                            </a:cxn>
                            <a:cxn ang="0">
                              <a:pos x="0" y="14"/>
                            </a:cxn>
                            <a:cxn ang="0">
                              <a:pos x="0" y="16"/>
                            </a:cxn>
                            <a:cxn ang="0">
                              <a:pos x="2" y="16"/>
                            </a:cxn>
                            <a:cxn ang="0">
                              <a:pos x="2" y="19"/>
                            </a:cxn>
                            <a:cxn ang="0">
                              <a:pos x="6" y="19"/>
                            </a:cxn>
                            <a:cxn ang="0">
                              <a:pos x="8" y="19"/>
                            </a:cxn>
                            <a:cxn ang="0">
                              <a:pos x="32" y="19"/>
                            </a:cxn>
                            <a:cxn ang="0">
                              <a:pos x="35" y="19"/>
                            </a:cxn>
                            <a:cxn ang="0">
                              <a:pos x="37" y="19"/>
                            </a:cxn>
                            <a:cxn ang="0">
                              <a:pos x="40" y="19"/>
                            </a:cxn>
                            <a:cxn ang="0">
                              <a:pos x="40" y="16"/>
                            </a:cxn>
                            <a:cxn ang="0">
                              <a:pos x="43" y="16"/>
                            </a:cxn>
                            <a:cxn ang="0">
                              <a:pos x="43" y="14"/>
                            </a:cxn>
                            <a:cxn ang="0">
                              <a:pos x="46" y="11"/>
                            </a:cxn>
                            <a:cxn ang="0">
                              <a:pos x="46" y="11"/>
                            </a:cxn>
                            <a:cxn ang="0">
                              <a:pos x="46" y="9"/>
                            </a:cxn>
                            <a:cxn ang="0">
                              <a:pos x="43" y="5"/>
                            </a:cxn>
                            <a:cxn ang="0">
                              <a:pos x="43" y="3"/>
                            </a:cxn>
                            <a:cxn ang="0">
                              <a:pos x="40" y="3"/>
                            </a:cxn>
                            <a:cxn ang="0">
                              <a:pos x="40" y="0"/>
                            </a:cxn>
                            <a:cxn ang="0">
                              <a:pos x="37" y="0"/>
                            </a:cxn>
                            <a:cxn ang="0">
                              <a:pos x="35" y="0"/>
                            </a:cxn>
                            <a:cxn ang="0">
                              <a:pos x="10" y="0"/>
                            </a:cxn>
                          </a:cxnLst>
                          <a:rect l="0" t="0" r="r" b="b"/>
                          <a:pathLst>
                            <a:path w="46" h="19">
                              <a:moveTo>
                                <a:pt x="10" y="0"/>
                              </a:moveTo>
                              <a:lnTo>
                                <a:pt x="8" y="0"/>
                              </a:lnTo>
                              <a:lnTo>
                                <a:pt x="6" y="0"/>
                              </a:lnTo>
                              <a:lnTo>
                                <a:pt x="2" y="0"/>
                              </a:lnTo>
                              <a:lnTo>
                                <a:pt x="2" y="3"/>
                              </a:lnTo>
                              <a:lnTo>
                                <a:pt x="0" y="3"/>
                              </a:lnTo>
                              <a:lnTo>
                                <a:pt x="0" y="5"/>
                              </a:lnTo>
                              <a:lnTo>
                                <a:pt x="0" y="9"/>
                              </a:lnTo>
                              <a:lnTo>
                                <a:pt x="0" y="11"/>
                              </a:lnTo>
                              <a:lnTo>
                                <a:pt x="0" y="11"/>
                              </a:lnTo>
                              <a:lnTo>
                                <a:pt x="0" y="14"/>
                              </a:lnTo>
                              <a:lnTo>
                                <a:pt x="0" y="16"/>
                              </a:lnTo>
                              <a:lnTo>
                                <a:pt x="2" y="16"/>
                              </a:lnTo>
                              <a:lnTo>
                                <a:pt x="2" y="19"/>
                              </a:lnTo>
                              <a:lnTo>
                                <a:pt x="6" y="19"/>
                              </a:lnTo>
                              <a:lnTo>
                                <a:pt x="8" y="19"/>
                              </a:lnTo>
                              <a:lnTo>
                                <a:pt x="32" y="19"/>
                              </a:lnTo>
                              <a:lnTo>
                                <a:pt x="35" y="19"/>
                              </a:lnTo>
                              <a:lnTo>
                                <a:pt x="37" y="19"/>
                              </a:lnTo>
                              <a:lnTo>
                                <a:pt x="40" y="19"/>
                              </a:lnTo>
                              <a:lnTo>
                                <a:pt x="40" y="16"/>
                              </a:lnTo>
                              <a:lnTo>
                                <a:pt x="43" y="16"/>
                              </a:lnTo>
                              <a:lnTo>
                                <a:pt x="43" y="14"/>
                              </a:lnTo>
                              <a:lnTo>
                                <a:pt x="46" y="11"/>
                              </a:lnTo>
                              <a:lnTo>
                                <a:pt x="46" y="11"/>
                              </a:lnTo>
                              <a:lnTo>
                                <a:pt x="46" y="9"/>
                              </a:lnTo>
                              <a:lnTo>
                                <a:pt x="43" y="5"/>
                              </a:lnTo>
                              <a:lnTo>
                                <a:pt x="43" y="3"/>
                              </a:lnTo>
                              <a:lnTo>
                                <a:pt x="40" y="3"/>
                              </a:lnTo>
                              <a:lnTo>
                                <a:pt x="40" y="0"/>
                              </a:lnTo>
                              <a:lnTo>
                                <a:pt x="37" y="0"/>
                              </a:lnTo>
                              <a:lnTo>
                                <a:pt x="3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4" name="Line 692"/>
                        <p:cNvSpPr>
                          <a:spLocks noChangeShapeType="1"/>
                        </p:cNvSpPr>
                        <p:nvPr/>
                      </p:nvSpPr>
                      <p:spPr bwMode="auto">
                        <a:xfrm>
                          <a:off x="2245" y="253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5" name="Freeform 693"/>
                        <p:cNvSpPr>
                          <a:spLocks/>
                        </p:cNvSpPr>
                        <p:nvPr/>
                      </p:nvSpPr>
                      <p:spPr bwMode="auto">
                        <a:xfrm>
                          <a:off x="2245" y="2527"/>
                          <a:ext cx="0" cy="6"/>
                        </a:xfrm>
                        <a:custGeom>
                          <a:avLst/>
                          <a:gdLst/>
                          <a:ahLst/>
                          <a:cxnLst>
                            <a:cxn ang="0">
                              <a:pos x="0" y="33"/>
                            </a:cxn>
                            <a:cxn ang="0">
                              <a:pos x="0" y="33"/>
                            </a:cxn>
                            <a:cxn ang="0">
                              <a:pos x="0" y="36"/>
                            </a:cxn>
                            <a:cxn ang="0">
                              <a:pos x="0" y="38"/>
                            </a:cxn>
                            <a:cxn ang="0">
                              <a:pos x="2" y="38"/>
                            </a:cxn>
                            <a:cxn ang="0">
                              <a:pos x="2" y="41"/>
                            </a:cxn>
                            <a:cxn ang="0">
                              <a:pos x="6" y="41"/>
                            </a:cxn>
                            <a:cxn ang="0">
                              <a:pos x="8" y="41"/>
                            </a:cxn>
                            <a:cxn ang="0">
                              <a:pos x="11" y="44"/>
                            </a:cxn>
                            <a:cxn ang="0">
                              <a:pos x="11" y="41"/>
                            </a:cxn>
                            <a:cxn ang="0">
                              <a:pos x="13" y="41"/>
                            </a:cxn>
                            <a:cxn ang="0">
                              <a:pos x="16" y="41"/>
                            </a:cxn>
                            <a:cxn ang="0">
                              <a:pos x="16" y="38"/>
                            </a:cxn>
                            <a:cxn ang="0">
                              <a:pos x="19" y="38"/>
                            </a:cxn>
                            <a:cxn ang="0">
                              <a:pos x="19" y="36"/>
                            </a:cxn>
                            <a:cxn ang="0">
                              <a:pos x="22" y="33"/>
                            </a:cxn>
                            <a:cxn ang="0">
                              <a:pos x="22" y="14"/>
                            </a:cxn>
                            <a:cxn ang="0">
                              <a:pos x="22" y="9"/>
                            </a:cxn>
                            <a:cxn ang="0">
                              <a:pos x="19" y="9"/>
                            </a:cxn>
                            <a:cxn ang="0">
                              <a:pos x="19" y="6"/>
                            </a:cxn>
                            <a:cxn ang="0">
                              <a:pos x="16" y="3"/>
                            </a:cxn>
                            <a:cxn ang="0">
                              <a:pos x="16" y="3"/>
                            </a:cxn>
                            <a:cxn ang="0">
                              <a:pos x="13" y="0"/>
                            </a:cxn>
                            <a:cxn ang="0">
                              <a:pos x="11" y="0"/>
                            </a:cxn>
                            <a:cxn ang="0">
                              <a:pos x="11" y="0"/>
                            </a:cxn>
                            <a:cxn ang="0">
                              <a:pos x="8" y="0"/>
                            </a:cxn>
                            <a:cxn ang="0">
                              <a:pos x="6" y="0"/>
                            </a:cxn>
                            <a:cxn ang="0">
                              <a:pos x="2" y="3"/>
                            </a:cxn>
                            <a:cxn ang="0">
                              <a:pos x="2" y="3"/>
                            </a:cxn>
                            <a:cxn ang="0">
                              <a:pos x="0" y="6"/>
                            </a:cxn>
                            <a:cxn ang="0">
                              <a:pos x="0" y="9"/>
                            </a:cxn>
                            <a:cxn ang="0">
                              <a:pos x="0" y="14"/>
                            </a:cxn>
                            <a:cxn ang="0">
                              <a:pos x="0" y="33"/>
                            </a:cxn>
                          </a:cxnLst>
                          <a:rect l="0" t="0" r="r" b="b"/>
                          <a:pathLst>
                            <a:path w="22" h="44">
                              <a:moveTo>
                                <a:pt x="0" y="33"/>
                              </a:moveTo>
                              <a:lnTo>
                                <a:pt x="0" y="33"/>
                              </a:lnTo>
                              <a:lnTo>
                                <a:pt x="0" y="36"/>
                              </a:lnTo>
                              <a:lnTo>
                                <a:pt x="0" y="38"/>
                              </a:lnTo>
                              <a:lnTo>
                                <a:pt x="2" y="38"/>
                              </a:lnTo>
                              <a:lnTo>
                                <a:pt x="2" y="41"/>
                              </a:lnTo>
                              <a:lnTo>
                                <a:pt x="6" y="41"/>
                              </a:lnTo>
                              <a:lnTo>
                                <a:pt x="8" y="41"/>
                              </a:lnTo>
                              <a:lnTo>
                                <a:pt x="11" y="44"/>
                              </a:lnTo>
                              <a:lnTo>
                                <a:pt x="11" y="41"/>
                              </a:lnTo>
                              <a:lnTo>
                                <a:pt x="13" y="41"/>
                              </a:lnTo>
                              <a:lnTo>
                                <a:pt x="16" y="41"/>
                              </a:lnTo>
                              <a:lnTo>
                                <a:pt x="16" y="38"/>
                              </a:lnTo>
                              <a:lnTo>
                                <a:pt x="19" y="38"/>
                              </a:lnTo>
                              <a:lnTo>
                                <a:pt x="19" y="36"/>
                              </a:lnTo>
                              <a:lnTo>
                                <a:pt x="22" y="33"/>
                              </a:lnTo>
                              <a:lnTo>
                                <a:pt x="22" y="14"/>
                              </a:lnTo>
                              <a:lnTo>
                                <a:pt x="22" y="9"/>
                              </a:lnTo>
                              <a:lnTo>
                                <a:pt x="19" y="9"/>
                              </a:lnTo>
                              <a:lnTo>
                                <a:pt x="19" y="6"/>
                              </a:lnTo>
                              <a:lnTo>
                                <a:pt x="16" y="3"/>
                              </a:lnTo>
                              <a:lnTo>
                                <a:pt x="16" y="3"/>
                              </a:lnTo>
                              <a:lnTo>
                                <a:pt x="13" y="0"/>
                              </a:lnTo>
                              <a:lnTo>
                                <a:pt x="11" y="0"/>
                              </a:lnTo>
                              <a:lnTo>
                                <a:pt x="11" y="0"/>
                              </a:lnTo>
                              <a:lnTo>
                                <a:pt x="8" y="0"/>
                              </a:lnTo>
                              <a:lnTo>
                                <a:pt x="6" y="0"/>
                              </a:lnTo>
                              <a:lnTo>
                                <a:pt x="2" y="3"/>
                              </a:lnTo>
                              <a:lnTo>
                                <a:pt x="2" y="3"/>
                              </a:lnTo>
                              <a:lnTo>
                                <a:pt x="0" y="6"/>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6" name="Line 694"/>
                        <p:cNvSpPr>
                          <a:spLocks noChangeShapeType="1"/>
                        </p:cNvSpPr>
                        <p:nvPr/>
                      </p:nvSpPr>
                      <p:spPr bwMode="auto">
                        <a:xfrm>
                          <a:off x="2245" y="252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7" name="Freeform 695"/>
                        <p:cNvSpPr>
                          <a:spLocks/>
                        </p:cNvSpPr>
                        <p:nvPr/>
                      </p:nvSpPr>
                      <p:spPr bwMode="auto">
                        <a:xfrm>
                          <a:off x="2245" y="2527"/>
                          <a:ext cx="18" cy="5"/>
                        </a:xfrm>
                        <a:custGeom>
                          <a:avLst/>
                          <a:gdLst/>
                          <a:ahLst/>
                          <a:cxnLst>
                            <a:cxn ang="0">
                              <a:pos x="11" y="0"/>
                            </a:cxn>
                            <a:cxn ang="0">
                              <a:pos x="8" y="0"/>
                            </a:cxn>
                            <a:cxn ang="0">
                              <a:pos x="6" y="0"/>
                            </a:cxn>
                            <a:cxn ang="0">
                              <a:pos x="2" y="3"/>
                            </a:cxn>
                            <a:cxn ang="0">
                              <a:pos x="2" y="3"/>
                            </a:cxn>
                            <a:cxn ang="0">
                              <a:pos x="0" y="6"/>
                            </a:cxn>
                            <a:cxn ang="0">
                              <a:pos x="0" y="9"/>
                            </a:cxn>
                            <a:cxn ang="0">
                              <a:pos x="0" y="9"/>
                            </a:cxn>
                            <a:cxn ang="0">
                              <a:pos x="0" y="11"/>
                            </a:cxn>
                            <a:cxn ang="0">
                              <a:pos x="0" y="14"/>
                            </a:cxn>
                            <a:cxn ang="0">
                              <a:pos x="0" y="16"/>
                            </a:cxn>
                            <a:cxn ang="0">
                              <a:pos x="0" y="16"/>
                            </a:cxn>
                            <a:cxn ang="0">
                              <a:pos x="2" y="20"/>
                            </a:cxn>
                            <a:cxn ang="0">
                              <a:pos x="2" y="20"/>
                            </a:cxn>
                            <a:cxn ang="0">
                              <a:pos x="6" y="22"/>
                            </a:cxn>
                            <a:cxn ang="0">
                              <a:pos x="8" y="22"/>
                            </a:cxn>
                            <a:cxn ang="0">
                              <a:pos x="44" y="22"/>
                            </a:cxn>
                            <a:cxn ang="0">
                              <a:pos x="49" y="22"/>
                            </a:cxn>
                            <a:cxn ang="0">
                              <a:pos x="51" y="22"/>
                            </a:cxn>
                            <a:cxn ang="0">
                              <a:pos x="51" y="20"/>
                            </a:cxn>
                            <a:cxn ang="0">
                              <a:pos x="55" y="20"/>
                            </a:cxn>
                            <a:cxn ang="0">
                              <a:pos x="57" y="16"/>
                            </a:cxn>
                            <a:cxn ang="0">
                              <a:pos x="57" y="16"/>
                            </a:cxn>
                            <a:cxn ang="0">
                              <a:pos x="57" y="14"/>
                            </a:cxn>
                            <a:cxn ang="0">
                              <a:pos x="57" y="11"/>
                            </a:cxn>
                            <a:cxn ang="0">
                              <a:pos x="57" y="9"/>
                            </a:cxn>
                            <a:cxn ang="0">
                              <a:pos x="57" y="9"/>
                            </a:cxn>
                            <a:cxn ang="0">
                              <a:pos x="57" y="6"/>
                            </a:cxn>
                            <a:cxn ang="0">
                              <a:pos x="55" y="3"/>
                            </a:cxn>
                            <a:cxn ang="0">
                              <a:pos x="51" y="3"/>
                            </a:cxn>
                            <a:cxn ang="0">
                              <a:pos x="51" y="0"/>
                            </a:cxn>
                            <a:cxn ang="0">
                              <a:pos x="46" y="0"/>
                            </a:cxn>
                            <a:cxn ang="0">
                              <a:pos x="11" y="0"/>
                            </a:cxn>
                          </a:cxnLst>
                          <a:rect l="0" t="0" r="r" b="b"/>
                          <a:pathLst>
                            <a:path w="57" h="22">
                              <a:moveTo>
                                <a:pt x="11" y="0"/>
                              </a:moveTo>
                              <a:lnTo>
                                <a:pt x="8" y="0"/>
                              </a:lnTo>
                              <a:lnTo>
                                <a:pt x="6" y="0"/>
                              </a:lnTo>
                              <a:lnTo>
                                <a:pt x="2" y="3"/>
                              </a:lnTo>
                              <a:lnTo>
                                <a:pt x="2" y="3"/>
                              </a:lnTo>
                              <a:lnTo>
                                <a:pt x="0" y="6"/>
                              </a:lnTo>
                              <a:lnTo>
                                <a:pt x="0" y="9"/>
                              </a:lnTo>
                              <a:lnTo>
                                <a:pt x="0" y="9"/>
                              </a:lnTo>
                              <a:lnTo>
                                <a:pt x="0" y="11"/>
                              </a:lnTo>
                              <a:lnTo>
                                <a:pt x="0" y="14"/>
                              </a:lnTo>
                              <a:lnTo>
                                <a:pt x="0" y="16"/>
                              </a:lnTo>
                              <a:lnTo>
                                <a:pt x="0" y="16"/>
                              </a:lnTo>
                              <a:lnTo>
                                <a:pt x="2" y="20"/>
                              </a:lnTo>
                              <a:lnTo>
                                <a:pt x="2" y="20"/>
                              </a:lnTo>
                              <a:lnTo>
                                <a:pt x="6" y="22"/>
                              </a:lnTo>
                              <a:lnTo>
                                <a:pt x="8" y="22"/>
                              </a:lnTo>
                              <a:lnTo>
                                <a:pt x="44" y="22"/>
                              </a:lnTo>
                              <a:lnTo>
                                <a:pt x="49" y="22"/>
                              </a:lnTo>
                              <a:lnTo>
                                <a:pt x="51" y="22"/>
                              </a:lnTo>
                              <a:lnTo>
                                <a:pt x="51" y="20"/>
                              </a:lnTo>
                              <a:lnTo>
                                <a:pt x="55" y="20"/>
                              </a:lnTo>
                              <a:lnTo>
                                <a:pt x="57" y="16"/>
                              </a:lnTo>
                              <a:lnTo>
                                <a:pt x="57" y="16"/>
                              </a:lnTo>
                              <a:lnTo>
                                <a:pt x="57" y="14"/>
                              </a:lnTo>
                              <a:lnTo>
                                <a:pt x="57" y="11"/>
                              </a:lnTo>
                              <a:lnTo>
                                <a:pt x="57" y="9"/>
                              </a:lnTo>
                              <a:lnTo>
                                <a:pt x="57" y="9"/>
                              </a:lnTo>
                              <a:lnTo>
                                <a:pt x="57" y="6"/>
                              </a:lnTo>
                              <a:lnTo>
                                <a:pt x="55" y="3"/>
                              </a:lnTo>
                              <a:lnTo>
                                <a:pt x="51" y="3"/>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8" name="Line 696"/>
                        <p:cNvSpPr>
                          <a:spLocks noChangeShapeType="1"/>
                        </p:cNvSpPr>
                        <p:nvPr/>
                      </p:nvSpPr>
                      <p:spPr bwMode="auto">
                        <a:xfrm>
                          <a:off x="2247" y="253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89" name="Freeform 697"/>
                        <p:cNvSpPr>
                          <a:spLocks/>
                        </p:cNvSpPr>
                        <p:nvPr/>
                      </p:nvSpPr>
                      <p:spPr bwMode="auto">
                        <a:xfrm>
                          <a:off x="2247" y="2522"/>
                          <a:ext cx="6" cy="10"/>
                        </a:xfrm>
                        <a:custGeom>
                          <a:avLst/>
                          <a:gdLst/>
                          <a:ahLst/>
                          <a:cxnLst>
                            <a:cxn ang="0">
                              <a:pos x="0" y="29"/>
                            </a:cxn>
                            <a:cxn ang="0">
                              <a:pos x="0" y="32"/>
                            </a:cxn>
                            <a:cxn ang="0">
                              <a:pos x="3" y="34"/>
                            </a:cxn>
                            <a:cxn ang="0">
                              <a:pos x="3" y="34"/>
                            </a:cxn>
                            <a:cxn ang="0">
                              <a:pos x="3" y="38"/>
                            </a:cxn>
                            <a:cxn ang="0">
                              <a:pos x="5" y="38"/>
                            </a:cxn>
                            <a:cxn ang="0">
                              <a:pos x="9" y="40"/>
                            </a:cxn>
                            <a:cxn ang="0">
                              <a:pos x="9" y="40"/>
                            </a:cxn>
                            <a:cxn ang="0">
                              <a:pos x="11" y="40"/>
                            </a:cxn>
                            <a:cxn ang="0">
                              <a:pos x="14" y="40"/>
                            </a:cxn>
                            <a:cxn ang="0">
                              <a:pos x="16" y="40"/>
                            </a:cxn>
                            <a:cxn ang="0">
                              <a:pos x="16" y="38"/>
                            </a:cxn>
                            <a:cxn ang="0">
                              <a:pos x="20" y="38"/>
                            </a:cxn>
                            <a:cxn ang="0">
                              <a:pos x="22" y="34"/>
                            </a:cxn>
                            <a:cxn ang="0">
                              <a:pos x="22" y="34"/>
                            </a:cxn>
                            <a:cxn ang="0">
                              <a:pos x="22" y="32"/>
                            </a:cxn>
                            <a:cxn ang="0">
                              <a:pos x="22" y="13"/>
                            </a:cxn>
                            <a:cxn ang="0">
                              <a:pos x="22" y="7"/>
                            </a:cxn>
                            <a:cxn ang="0">
                              <a:pos x="22" y="5"/>
                            </a:cxn>
                            <a:cxn ang="0">
                              <a:pos x="22" y="2"/>
                            </a:cxn>
                            <a:cxn ang="0">
                              <a:pos x="20" y="2"/>
                            </a:cxn>
                            <a:cxn ang="0">
                              <a:pos x="16" y="0"/>
                            </a:cxn>
                            <a:cxn ang="0">
                              <a:pos x="16" y="0"/>
                            </a:cxn>
                            <a:cxn ang="0">
                              <a:pos x="14" y="0"/>
                            </a:cxn>
                            <a:cxn ang="0">
                              <a:pos x="11" y="0"/>
                            </a:cxn>
                            <a:cxn ang="0">
                              <a:pos x="9" y="0"/>
                            </a:cxn>
                            <a:cxn ang="0">
                              <a:pos x="9" y="0"/>
                            </a:cxn>
                            <a:cxn ang="0">
                              <a:pos x="5" y="0"/>
                            </a:cxn>
                            <a:cxn ang="0">
                              <a:pos x="3" y="2"/>
                            </a:cxn>
                            <a:cxn ang="0">
                              <a:pos x="3" y="2"/>
                            </a:cxn>
                            <a:cxn ang="0">
                              <a:pos x="3" y="5"/>
                            </a:cxn>
                            <a:cxn ang="0">
                              <a:pos x="0" y="10"/>
                            </a:cxn>
                            <a:cxn ang="0">
                              <a:pos x="0" y="29"/>
                            </a:cxn>
                          </a:cxnLst>
                          <a:rect l="0" t="0" r="r" b="b"/>
                          <a:pathLst>
                            <a:path w="22" h="40">
                              <a:moveTo>
                                <a:pt x="0" y="29"/>
                              </a:moveTo>
                              <a:lnTo>
                                <a:pt x="0" y="32"/>
                              </a:lnTo>
                              <a:lnTo>
                                <a:pt x="3" y="34"/>
                              </a:lnTo>
                              <a:lnTo>
                                <a:pt x="3" y="34"/>
                              </a:lnTo>
                              <a:lnTo>
                                <a:pt x="3" y="38"/>
                              </a:lnTo>
                              <a:lnTo>
                                <a:pt x="5" y="38"/>
                              </a:lnTo>
                              <a:lnTo>
                                <a:pt x="9" y="40"/>
                              </a:lnTo>
                              <a:lnTo>
                                <a:pt x="9" y="40"/>
                              </a:lnTo>
                              <a:lnTo>
                                <a:pt x="11" y="40"/>
                              </a:lnTo>
                              <a:lnTo>
                                <a:pt x="14" y="40"/>
                              </a:lnTo>
                              <a:lnTo>
                                <a:pt x="16" y="40"/>
                              </a:lnTo>
                              <a:lnTo>
                                <a:pt x="16" y="38"/>
                              </a:lnTo>
                              <a:lnTo>
                                <a:pt x="20" y="38"/>
                              </a:lnTo>
                              <a:lnTo>
                                <a:pt x="22" y="34"/>
                              </a:lnTo>
                              <a:lnTo>
                                <a:pt x="22" y="34"/>
                              </a:lnTo>
                              <a:lnTo>
                                <a:pt x="22" y="32"/>
                              </a:lnTo>
                              <a:lnTo>
                                <a:pt x="22" y="13"/>
                              </a:lnTo>
                              <a:lnTo>
                                <a:pt x="22" y="7"/>
                              </a:lnTo>
                              <a:lnTo>
                                <a:pt x="22" y="5"/>
                              </a:lnTo>
                              <a:lnTo>
                                <a:pt x="22" y="2"/>
                              </a:lnTo>
                              <a:lnTo>
                                <a:pt x="20" y="2"/>
                              </a:lnTo>
                              <a:lnTo>
                                <a:pt x="16" y="0"/>
                              </a:lnTo>
                              <a:lnTo>
                                <a:pt x="16" y="0"/>
                              </a:lnTo>
                              <a:lnTo>
                                <a:pt x="14" y="0"/>
                              </a:lnTo>
                              <a:lnTo>
                                <a:pt x="11" y="0"/>
                              </a:lnTo>
                              <a:lnTo>
                                <a:pt x="9" y="0"/>
                              </a:lnTo>
                              <a:lnTo>
                                <a:pt x="9" y="0"/>
                              </a:lnTo>
                              <a:lnTo>
                                <a:pt x="5" y="0"/>
                              </a:lnTo>
                              <a:lnTo>
                                <a:pt x="3" y="2"/>
                              </a:lnTo>
                              <a:lnTo>
                                <a:pt x="3" y="2"/>
                              </a:lnTo>
                              <a:lnTo>
                                <a:pt x="3"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0" name="Line 698"/>
                        <p:cNvSpPr>
                          <a:spLocks noChangeShapeType="1"/>
                        </p:cNvSpPr>
                        <p:nvPr/>
                      </p:nvSpPr>
                      <p:spPr bwMode="auto">
                        <a:xfrm>
                          <a:off x="2250" y="25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1" name="Freeform 699"/>
                        <p:cNvSpPr>
                          <a:spLocks/>
                        </p:cNvSpPr>
                        <p:nvPr/>
                      </p:nvSpPr>
                      <p:spPr bwMode="auto">
                        <a:xfrm>
                          <a:off x="2247" y="2522"/>
                          <a:ext cx="9" cy="6"/>
                        </a:xfrm>
                        <a:custGeom>
                          <a:avLst/>
                          <a:gdLst/>
                          <a:ahLst/>
                          <a:cxnLst>
                            <a:cxn ang="0">
                              <a:pos x="11" y="0"/>
                            </a:cxn>
                            <a:cxn ang="0">
                              <a:pos x="9" y="0"/>
                            </a:cxn>
                            <a:cxn ang="0">
                              <a:pos x="9" y="0"/>
                            </a:cxn>
                            <a:cxn ang="0">
                              <a:pos x="5" y="0"/>
                            </a:cxn>
                            <a:cxn ang="0">
                              <a:pos x="3" y="2"/>
                            </a:cxn>
                            <a:cxn ang="0">
                              <a:pos x="3" y="2"/>
                            </a:cxn>
                            <a:cxn ang="0">
                              <a:pos x="3" y="5"/>
                            </a:cxn>
                            <a:cxn ang="0">
                              <a:pos x="0" y="7"/>
                            </a:cxn>
                            <a:cxn ang="0">
                              <a:pos x="0" y="10"/>
                            </a:cxn>
                            <a:cxn ang="0">
                              <a:pos x="0" y="10"/>
                            </a:cxn>
                            <a:cxn ang="0">
                              <a:pos x="3" y="13"/>
                            </a:cxn>
                            <a:cxn ang="0">
                              <a:pos x="3" y="16"/>
                            </a:cxn>
                            <a:cxn ang="0">
                              <a:pos x="3" y="18"/>
                            </a:cxn>
                            <a:cxn ang="0">
                              <a:pos x="5" y="18"/>
                            </a:cxn>
                            <a:cxn ang="0">
                              <a:pos x="9" y="18"/>
                            </a:cxn>
                            <a:cxn ang="0">
                              <a:pos x="9" y="21"/>
                            </a:cxn>
                            <a:cxn ang="0">
                              <a:pos x="20" y="21"/>
                            </a:cxn>
                            <a:cxn ang="0">
                              <a:pos x="27" y="21"/>
                            </a:cxn>
                            <a:cxn ang="0">
                              <a:pos x="27" y="18"/>
                            </a:cxn>
                            <a:cxn ang="0">
                              <a:pos x="29" y="18"/>
                            </a:cxn>
                            <a:cxn ang="0">
                              <a:pos x="33" y="18"/>
                            </a:cxn>
                            <a:cxn ang="0">
                              <a:pos x="33" y="16"/>
                            </a:cxn>
                            <a:cxn ang="0">
                              <a:pos x="33" y="13"/>
                            </a:cxn>
                            <a:cxn ang="0">
                              <a:pos x="35" y="10"/>
                            </a:cxn>
                            <a:cxn ang="0">
                              <a:pos x="35" y="10"/>
                            </a:cxn>
                            <a:cxn ang="0">
                              <a:pos x="35" y="7"/>
                            </a:cxn>
                            <a:cxn ang="0">
                              <a:pos x="33" y="5"/>
                            </a:cxn>
                            <a:cxn ang="0">
                              <a:pos x="33" y="2"/>
                            </a:cxn>
                            <a:cxn ang="0">
                              <a:pos x="33" y="2"/>
                            </a:cxn>
                            <a:cxn ang="0">
                              <a:pos x="29" y="0"/>
                            </a:cxn>
                            <a:cxn ang="0">
                              <a:pos x="27" y="0"/>
                            </a:cxn>
                            <a:cxn ang="0">
                              <a:pos x="22" y="0"/>
                            </a:cxn>
                            <a:cxn ang="0">
                              <a:pos x="11" y="0"/>
                            </a:cxn>
                          </a:cxnLst>
                          <a:rect l="0" t="0" r="r" b="b"/>
                          <a:pathLst>
                            <a:path w="35" h="21">
                              <a:moveTo>
                                <a:pt x="11" y="0"/>
                              </a:moveTo>
                              <a:lnTo>
                                <a:pt x="9" y="0"/>
                              </a:lnTo>
                              <a:lnTo>
                                <a:pt x="9" y="0"/>
                              </a:lnTo>
                              <a:lnTo>
                                <a:pt x="5" y="0"/>
                              </a:lnTo>
                              <a:lnTo>
                                <a:pt x="3" y="2"/>
                              </a:lnTo>
                              <a:lnTo>
                                <a:pt x="3" y="2"/>
                              </a:lnTo>
                              <a:lnTo>
                                <a:pt x="3" y="5"/>
                              </a:lnTo>
                              <a:lnTo>
                                <a:pt x="0" y="7"/>
                              </a:lnTo>
                              <a:lnTo>
                                <a:pt x="0" y="10"/>
                              </a:lnTo>
                              <a:lnTo>
                                <a:pt x="0" y="10"/>
                              </a:lnTo>
                              <a:lnTo>
                                <a:pt x="3" y="13"/>
                              </a:lnTo>
                              <a:lnTo>
                                <a:pt x="3" y="16"/>
                              </a:lnTo>
                              <a:lnTo>
                                <a:pt x="3" y="18"/>
                              </a:lnTo>
                              <a:lnTo>
                                <a:pt x="5" y="18"/>
                              </a:lnTo>
                              <a:lnTo>
                                <a:pt x="9" y="18"/>
                              </a:lnTo>
                              <a:lnTo>
                                <a:pt x="9" y="21"/>
                              </a:lnTo>
                              <a:lnTo>
                                <a:pt x="20" y="21"/>
                              </a:lnTo>
                              <a:lnTo>
                                <a:pt x="27" y="21"/>
                              </a:lnTo>
                              <a:lnTo>
                                <a:pt x="27" y="18"/>
                              </a:lnTo>
                              <a:lnTo>
                                <a:pt x="29" y="18"/>
                              </a:lnTo>
                              <a:lnTo>
                                <a:pt x="33" y="18"/>
                              </a:lnTo>
                              <a:lnTo>
                                <a:pt x="33" y="16"/>
                              </a:lnTo>
                              <a:lnTo>
                                <a:pt x="33" y="13"/>
                              </a:lnTo>
                              <a:lnTo>
                                <a:pt x="35" y="10"/>
                              </a:lnTo>
                              <a:lnTo>
                                <a:pt x="35" y="10"/>
                              </a:lnTo>
                              <a:lnTo>
                                <a:pt x="35" y="7"/>
                              </a:lnTo>
                              <a:lnTo>
                                <a:pt x="33" y="5"/>
                              </a:lnTo>
                              <a:lnTo>
                                <a:pt x="33" y="2"/>
                              </a:lnTo>
                              <a:lnTo>
                                <a:pt x="33" y="2"/>
                              </a:lnTo>
                              <a:lnTo>
                                <a:pt x="29"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2" name="Line 700"/>
                        <p:cNvSpPr>
                          <a:spLocks noChangeShapeType="1"/>
                        </p:cNvSpPr>
                        <p:nvPr/>
                      </p:nvSpPr>
                      <p:spPr bwMode="auto">
                        <a:xfrm>
                          <a:off x="2251" y="25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3" name="Freeform 701"/>
                        <p:cNvSpPr>
                          <a:spLocks/>
                        </p:cNvSpPr>
                        <p:nvPr/>
                      </p:nvSpPr>
                      <p:spPr bwMode="auto">
                        <a:xfrm>
                          <a:off x="2251" y="2517"/>
                          <a:ext cx="5" cy="11"/>
                        </a:xfrm>
                        <a:custGeom>
                          <a:avLst/>
                          <a:gdLst/>
                          <a:ahLst/>
                          <a:cxnLst>
                            <a:cxn ang="0">
                              <a:pos x="0" y="32"/>
                            </a:cxn>
                            <a:cxn ang="0">
                              <a:pos x="0" y="32"/>
                            </a:cxn>
                            <a:cxn ang="0">
                              <a:pos x="0" y="35"/>
                            </a:cxn>
                            <a:cxn ang="0">
                              <a:pos x="0" y="38"/>
                            </a:cxn>
                            <a:cxn ang="0">
                              <a:pos x="2" y="40"/>
                            </a:cxn>
                            <a:cxn ang="0">
                              <a:pos x="6" y="40"/>
                            </a:cxn>
                            <a:cxn ang="0">
                              <a:pos x="6" y="40"/>
                            </a:cxn>
                            <a:cxn ang="0">
                              <a:pos x="8" y="43"/>
                            </a:cxn>
                            <a:cxn ang="0">
                              <a:pos x="11" y="43"/>
                            </a:cxn>
                            <a:cxn ang="0">
                              <a:pos x="13" y="43"/>
                            </a:cxn>
                            <a:cxn ang="0">
                              <a:pos x="13" y="40"/>
                            </a:cxn>
                            <a:cxn ang="0">
                              <a:pos x="15" y="40"/>
                            </a:cxn>
                            <a:cxn ang="0">
                              <a:pos x="19" y="40"/>
                            </a:cxn>
                            <a:cxn ang="0">
                              <a:pos x="19" y="38"/>
                            </a:cxn>
                            <a:cxn ang="0">
                              <a:pos x="19" y="35"/>
                            </a:cxn>
                            <a:cxn ang="0">
                              <a:pos x="21" y="32"/>
                            </a:cxn>
                            <a:cxn ang="0">
                              <a:pos x="21" y="14"/>
                            </a:cxn>
                            <a:cxn ang="0">
                              <a:pos x="21" y="11"/>
                            </a:cxn>
                            <a:cxn ang="0">
                              <a:pos x="19" y="8"/>
                            </a:cxn>
                            <a:cxn ang="0">
                              <a:pos x="19" y="5"/>
                            </a:cxn>
                            <a:cxn ang="0">
                              <a:pos x="19" y="3"/>
                            </a:cxn>
                            <a:cxn ang="0">
                              <a:pos x="15" y="3"/>
                            </a:cxn>
                            <a:cxn ang="0">
                              <a:pos x="13" y="3"/>
                            </a:cxn>
                            <a:cxn ang="0">
                              <a:pos x="13" y="0"/>
                            </a:cxn>
                            <a:cxn ang="0">
                              <a:pos x="11" y="0"/>
                            </a:cxn>
                            <a:cxn ang="0">
                              <a:pos x="8" y="0"/>
                            </a:cxn>
                            <a:cxn ang="0">
                              <a:pos x="6" y="3"/>
                            </a:cxn>
                            <a:cxn ang="0">
                              <a:pos x="6" y="3"/>
                            </a:cxn>
                            <a:cxn ang="0">
                              <a:pos x="2" y="3"/>
                            </a:cxn>
                            <a:cxn ang="0">
                              <a:pos x="0" y="5"/>
                            </a:cxn>
                            <a:cxn ang="0">
                              <a:pos x="0" y="8"/>
                            </a:cxn>
                            <a:cxn ang="0">
                              <a:pos x="0" y="14"/>
                            </a:cxn>
                            <a:cxn ang="0">
                              <a:pos x="0" y="32"/>
                            </a:cxn>
                          </a:cxnLst>
                          <a:rect l="0" t="0" r="r" b="b"/>
                          <a:pathLst>
                            <a:path w="21" h="43">
                              <a:moveTo>
                                <a:pt x="0" y="32"/>
                              </a:moveTo>
                              <a:lnTo>
                                <a:pt x="0" y="32"/>
                              </a:lnTo>
                              <a:lnTo>
                                <a:pt x="0" y="35"/>
                              </a:lnTo>
                              <a:lnTo>
                                <a:pt x="0" y="38"/>
                              </a:lnTo>
                              <a:lnTo>
                                <a:pt x="2" y="40"/>
                              </a:lnTo>
                              <a:lnTo>
                                <a:pt x="6" y="40"/>
                              </a:lnTo>
                              <a:lnTo>
                                <a:pt x="6" y="40"/>
                              </a:lnTo>
                              <a:lnTo>
                                <a:pt x="8" y="43"/>
                              </a:lnTo>
                              <a:lnTo>
                                <a:pt x="11" y="43"/>
                              </a:lnTo>
                              <a:lnTo>
                                <a:pt x="13" y="43"/>
                              </a:lnTo>
                              <a:lnTo>
                                <a:pt x="13" y="40"/>
                              </a:lnTo>
                              <a:lnTo>
                                <a:pt x="15" y="40"/>
                              </a:lnTo>
                              <a:lnTo>
                                <a:pt x="19" y="40"/>
                              </a:lnTo>
                              <a:lnTo>
                                <a:pt x="19" y="38"/>
                              </a:lnTo>
                              <a:lnTo>
                                <a:pt x="19" y="35"/>
                              </a:lnTo>
                              <a:lnTo>
                                <a:pt x="21" y="32"/>
                              </a:lnTo>
                              <a:lnTo>
                                <a:pt x="21" y="14"/>
                              </a:lnTo>
                              <a:lnTo>
                                <a:pt x="21" y="11"/>
                              </a:lnTo>
                              <a:lnTo>
                                <a:pt x="19" y="8"/>
                              </a:lnTo>
                              <a:lnTo>
                                <a:pt x="19" y="5"/>
                              </a:lnTo>
                              <a:lnTo>
                                <a:pt x="19" y="3"/>
                              </a:lnTo>
                              <a:lnTo>
                                <a:pt x="15" y="3"/>
                              </a:lnTo>
                              <a:lnTo>
                                <a:pt x="13" y="3"/>
                              </a:lnTo>
                              <a:lnTo>
                                <a:pt x="13" y="0"/>
                              </a:lnTo>
                              <a:lnTo>
                                <a:pt x="11" y="0"/>
                              </a:lnTo>
                              <a:lnTo>
                                <a:pt x="8" y="0"/>
                              </a:lnTo>
                              <a:lnTo>
                                <a:pt x="6" y="3"/>
                              </a:lnTo>
                              <a:lnTo>
                                <a:pt x="6" y="3"/>
                              </a:lnTo>
                              <a:lnTo>
                                <a:pt x="2" y="3"/>
                              </a:lnTo>
                              <a:lnTo>
                                <a:pt x="0"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4" name="Line 702"/>
                        <p:cNvSpPr>
                          <a:spLocks noChangeShapeType="1"/>
                        </p:cNvSpPr>
                        <p:nvPr/>
                      </p:nvSpPr>
                      <p:spPr bwMode="auto">
                        <a:xfrm>
                          <a:off x="2254" y="25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5" name="Freeform 703"/>
                        <p:cNvSpPr>
                          <a:spLocks/>
                        </p:cNvSpPr>
                        <p:nvPr/>
                      </p:nvSpPr>
                      <p:spPr bwMode="auto">
                        <a:xfrm>
                          <a:off x="2251" y="2517"/>
                          <a:ext cx="8" cy="5"/>
                        </a:xfrm>
                        <a:custGeom>
                          <a:avLst/>
                          <a:gdLst/>
                          <a:ahLst/>
                          <a:cxnLst>
                            <a:cxn ang="0">
                              <a:pos x="11" y="0"/>
                            </a:cxn>
                            <a:cxn ang="0">
                              <a:pos x="8" y="0"/>
                            </a:cxn>
                            <a:cxn ang="0">
                              <a:pos x="6" y="3"/>
                            </a:cxn>
                            <a:cxn ang="0">
                              <a:pos x="6" y="3"/>
                            </a:cxn>
                            <a:cxn ang="0">
                              <a:pos x="2" y="3"/>
                            </a:cxn>
                            <a:cxn ang="0">
                              <a:pos x="0" y="5"/>
                            </a:cxn>
                            <a:cxn ang="0">
                              <a:pos x="0" y="8"/>
                            </a:cxn>
                            <a:cxn ang="0">
                              <a:pos x="0" y="11"/>
                            </a:cxn>
                            <a:cxn ang="0">
                              <a:pos x="0" y="11"/>
                            </a:cxn>
                            <a:cxn ang="0">
                              <a:pos x="0" y="14"/>
                            </a:cxn>
                            <a:cxn ang="0">
                              <a:pos x="0" y="16"/>
                            </a:cxn>
                            <a:cxn ang="0">
                              <a:pos x="0" y="18"/>
                            </a:cxn>
                            <a:cxn ang="0">
                              <a:pos x="2" y="18"/>
                            </a:cxn>
                            <a:cxn ang="0">
                              <a:pos x="6" y="22"/>
                            </a:cxn>
                            <a:cxn ang="0">
                              <a:pos x="6" y="22"/>
                            </a:cxn>
                            <a:cxn ang="0">
                              <a:pos x="8" y="22"/>
                            </a:cxn>
                            <a:cxn ang="0">
                              <a:pos x="19" y="22"/>
                            </a:cxn>
                            <a:cxn ang="0">
                              <a:pos x="24" y="22"/>
                            </a:cxn>
                            <a:cxn ang="0">
                              <a:pos x="26" y="22"/>
                            </a:cxn>
                            <a:cxn ang="0">
                              <a:pos x="26" y="22"/>
                            </a:cxn>
                            <a:cxn ang="0">
                              <a:pos x="30" y="18"/>
                            </a:cxn>
                            <a:cxn ang="0">
                              <a:pos x="32" y="18"/>
                            </a:cxn>
                            <a:cxn ang="0">
                              <a:pos x="32" y="16"/>
                            </a:cxn>
                            <a:cxn ang="0">
                              <a:pos x="32" y="14"/>
                            </a:cxn>
                            <a:cxn ang="0">
                              <a:pos x="32" y="11"/>
                            </a:cxn>
                            <a:cxn ang="0">
                              <a:pos x="32" y="11"/>
                            </a:cxn>
                            <a:cxn ang="0">
                              <a:pos x="32" y="8"/>
                            </a:cxn>
                            <a:cxn ang="0">
                              <a:pos x="32" y="5"/>
                            </a:cxn>
                            <a:cxn ang="0">
                              <a:pos x="30" y="3"/>
                            </a:cxn>
                            <a:cxn ang="0">
                              <a:pos x="26" y="3"/>
                            </a:cxn>
                            <a:cxn ang="0">
                              <a:pos x="26" y="3"/>
                            </a:cxn>
                            <a:cxn ang="0">
                              <a:pos x="21" y="0"/>
                            </a:cxn>
                            <a:cxn ang="0">
                              <a:pos x="11" y="0"/>
                            </a:cxn>
                          </a:cxnLst>
                          <a:rect l="0" t="0" r="r" b="b"/>
                          <a:pathLst>
                            <a:path w="32" h="22">
                              <a:moveTo>
                                <a:pt x="11" y="0"/>
                              </a:moveTo>
                              <a:lnTo>
                                <a:pt x="8" y="0"/>
                              </a:lnTo>
                              <a:lnTo>
                                <a:pt x="6" y="3"/>
                              </a:lnTo>
                              <a:lnTo>
                                <a:pt x="6" y="3"/>
                              </a:lnTo>
                              <a:lnTo>
                                <a:pt x="2" y="3"/>
                              </a:lnTo>
                              <a:lnTo>
                                <a:pt x="0" y="5"/>
                              </a:lnTo>
                              <a:lnTo>
                                <a:pt x="0" y="8"/>
                              </a:lnTo>
                              <a:lnTo>
                                <a:pt x="0" y="11"/>
                              </a:lnTo>
                              <a:lnTo>
                                <a:pt x="0" y="11"/>
                              </a:lnTo>
                              <a:lnTo>
                                <a:pt x="0" y="14"/>
                              </a:lnTo>
                              <a:lnTo>
                                <a:pt x="0" y="16"/>
                              </a:lnTo>
                              <a:lnTo>
                                <a:pt x="0" y="18"/>
                              </a:lnTo>
                              <a:lnTo>
                                <a:pt x="2" y="18"/>
                              </a:lnTo>
                              <a:lnTo>
                                <a:pt x="6" y="22"/>
                              </a:lnTo>
                              <a:lnTo>
                                <a:pt x="6" y="22"/>
                              </a:lnTo>
                              <a:lnTo>
                                <a:pt x="8" y="22"/>
                              </a:lnTo>
                              <a:lnTo>
                                <a:pt x="19" y="22"/>
                              </a:lnTo>
                              <a:lnTo>
                                <a:pt x="24" y="22"/>
                              </a:lnTo>
                              <a:lnTo>
                                <a:pt x="26" y="22"/>
                              </a:lnTo>
                              <a:lnTo>
                                <a:pt x="26" y="22"/>
                              </a:lnTo>
                              <a:lnTo>
                                <a:pt x="30" y="18"/>
                              </a:lnTo>
                              <a:lnTo>
                                <a:pt x="32" y="18"/>
                              </a:lnTo>
                              <a:lnTo>
                                <a:pt x="32" y="16"/>
                              </a:lnTo>
                              <a:lnTo>
                                <a:pt x="32" y="14"/>
                              </a:lnTo>
                              <a:lnTo>
                                <a:pt x="32" y="11"/>
                              </a:lnTo>
                              <a:lnTo>
                                <a:pt x="32" y="11"/>
                              </a:lnTo>
                              <a:lnTo>
                                <a:pt x="32" y="8"/>
                              </a:lnTo>
                              <a:lnTo>
                                <a:pt x="32" y="5"/>
                              </a:lnTo>
                              <a:lnTo>
                                <a:pt x="30" y="3"/>
                              </a:lnTo>
                              <a:lnTo>
                                <a:pt x="26" y="3"/>
                              </a:lnTo>
                              <a:lnTo>
                                <a:pt x="26"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6" name="Line 704"/>
                        <p:cNvSpPr>
                          <a:spLocks noChangeShapeType="1"/>
                        </p:cNvSpPr>
                        <p:nvPr/>
                      </p:nvSpPr>
                      <p:spPr bwMode="auto">
                        <a:xfrm>
                          <a:off x="2254" y="25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7" name="Freeform 705"/>
                        <p:cNvSpPr>
                          <a:spLocks/>
                        </p:cNvSpPr>
                        <p:nvPr/>
                      </p:nvSpPr>
                      <p:spPr bwMode="auto">
                        <a:xfrm>
                          <a:off x="2254" y="2512"/>
                          <a:ext cx="5" cy="10"/>
                        </a:xfrm>
                        <a:custGeom>
                          <a:avLst/>
                          <a:gdLst/>
                          <a:ahLst/>
                          <a:cxnLst>
                            <a:cxn ang="0">
                              <a:pos x="0" y="30"/>
                            </a:cxn>
                            <a:cxn ang="0">
                              <a:pos x="0" y="33"/>
                            </a:cxn>
                            <a:cxn ang="0">
                              <a:pos x="2" y="35"/>
                            </a:cxn>
                            <a:cxn ang="0">
                              <a:pos x="2" y="37"/>
                            </a:cxn>
                            <a:cxn ang="0">
                              <a:pos x="2" y="37"/>
                            </a:cxn>
                            <a:cxn ang="0">
                              <a:pos x="4" y="41"/>
                            </a:cxn>
                            <a:cxn ang="0">
                              <a:pos x="8" y="41"/>
                            </a:cxn>
                            <a:cxn ang="0">
                              <a:pos x="8" y="41"/>
                            </a:cxn>
                            <a:cxn ang="0">
                              <a:pos x="10" y="41"/>
                            </a:cxn>
                            <a:cxn ang="0">
                              <a:pos x="13" y="41"/>
                            </a:cxn>
                            <a:cxn ang="0">
                              <a:pos x="15" y="41"/>
                            </a:cxn>
                            <a:cxn ang="0">
                              <a:pos x="15" y="41"/>
                            </a:cxn>
                            <a:cxn ang="0">
                              <a:pos x="19" y="37"/>
                            </a:cxn>
                            <a:cxn ang="0">
                              <a:pos x="21" y="37"/>
                            </a:cxn>
                            <a:cxn ang="0">
                              <a:pos x="21" y="35"/>
                            </a:cxn>
                            <a:cxn ang="0">
                              <a:pos x="21" y="33"/>
                            </a:cxn>
                            <a:cxn ang="0">
                              <a:pos x="21" y="13"/>
                            </a:cxn>
                            <a:cxn ang="0">
                              <a:pos x="21" y="8"/>
                            </a:cxn>
                            <a:cxn ang="0">
                              <a:pos x="21" y="6"/>
                            </a:cxn>
                            <a:cxn ang="0">
                              <a:pos x="21" y="6"/>
                            </a:cxn>
                            <a:cxn ang="0">
                              <a:pos x="19" y="2"/>
                            </a:cxn>
                            <a:cxn ang="0">
                              <a:pos x="15" y="2"/>
                            </a:cxn>
                            <a:cxn ang="0">
                              <a:pos x="15" y="0"/>
                            </a:cxn>
                            <a:cxn ang="0">
                              <a:pos x="13" y="0"/>
                            </a:cxn>
                            <a:cxn ang="0">
                              <a:pos x="10" y="0"/>
                            </a:cxn>
                            <a:cxn ang="0">
                              <a:pos x="8" y="0"/>
                            </a:cxn>
                            <a:cxn ang="0">
                              <a:pos x="8" y="0"/>
                            </a:cxn>
                            <a:cxn ang="0">
                              <a:pos x="4" y="2"/>
                            </a:cxn>
                            <a:cxn ang="0">
                              <a:pos x="2" y="2"/>
                            </a:cxn>
                            <a:cxn ang="0">
                              <a:pos x="2" y="6"/>
                            </a:cxn>
                            <a:cxn ang="0">
                              <a:pos x="2" y="6"/>
                            </a:cxn>
                            <a:cxn ang="0">
                              <a:pos x="0" y="11"/>
                            </a:cxn>
                            <a:cxn ang="0">
                              <a:pos x="0" y="30"/>
                            </a:cxn>
                          </a:cxnLst>
                          <a:rect l="0" t="0" r="r" b="b"/>
                          <a:pathLst>
                            <a:path w="21" h="41">
                              <a:moveTo>
                                <a:pt x="0" y="30"/>
                              </a:moveTo>
                              <a:lnTo>
                                <a:pt x="0" y="33"/>
                              </a:lnTo>
                              <a:lnTo>
                                <a:pt x="2" y="35"/>
                              </a:lnTo>
                              <a:lnTo>
                                <a:pt x="2" y="37"/>
                              </a:lnTo>
                              <a:lnTo>
                                <a:pt x="2" y="37"/>
                              </a:lnTo>
                              <a:lnTo>
                                <a:pt x="4" y="41"/>
                              </a:lnTo>
                              <a:lnTo>
                                <a:pt x="8" y="41"/>
                              </a:lnTo>
                              <a:lnTo>
                                <a:pt x="8" y="41"/>
                              </a:lnTo>
                              <a:lnTo>
                                <a:pt x="10" y="41"/>
                              </a:lnTo>
                              <a:lnTo>
                                <a:pt x="13" y="41"/>
                              </a:lnTo>
                              <a:lnTo>
                                <a:pt x="15" y="41"/>
                              </a:lnTo>
                              <a:lnTo>
                                <a:pt x="15" y="41"/>
                              </a:lnTo>
                              <a:lnTo>
                                <a:pt x="19" y="37"/>
                              </a:lnTo>
                              <a:lnTo>
                                <a:pt x="21" y="37"/>
                              </a:lnTo>
                              <a:lnTo>
                                <a:pt x="21" y="35"/>
                              </a:lnTo>
                              <a:lnTo>
                                <a:pt x="21" y="33"/>
                              </a:lnTo>
                              <a:lnTo>
                                <a:pt x="21" y="13"/>
                              </a:lnTo>
                              <a:lnTo>
                                <a:pt x="21" y="8"/>
                              </a:lnTo>
                              <a:lnTo>
                                <a:pt x="21" y="6"/>
                              </a:lnTo>
                              <a:lnTo>
                                <a:pt x="21" y="6"/>
                              </a:lnTo>
                              <a:lnTo>
                                <a:pt x="19" y="2"/>
                              </a:lnTo>
                              <a:lnTo>
                                <a:pt x="15" y="2"/>
                              </a:lnTo>
                              <a:lnTo>
                                <a:pt x="15" y="0"/>
                              </a:lnTo>
                              <a:lnTo>
                                <a:pt x="13" y="0"/>
                              </a:lnTo>
                              <a:lnTo>
                                <a:pt x="10" y="0"/>
                              </a:lnTo>
                              <a:lnTo>
                                <a:pt x="8" y="0"/>
                              </a:lnTo>
                              <a:lnTo>
                                <a:pt x="8" y="0"/>
                              </a:lnTo>
                              <a:lnTo>
                                <a:pt x="4" y="2"/>
                              </a:lnTo>
                              <a:lnTo>
                                <a:pt x="2" y="2"/>
                              </a:lnTo>
                              <a:lnTo>
                                <a:pt x="2" y="6"/>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8" name="Line 706"/>
                        <p:cNvSpPr>
                          <a:spLocks noChangeShapeType="1"/>
                        </p:cNvSpPr>
                        <p:nvPr/>
                      </p:nvSpPr>
                      <p:spPr bwMode="auto">
                        <a:xfrm>
                          <a:off x="2256" y="25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099" name="Freeform 707"/>
                        <p:cNvSpPr>
                          <a:spLocks/>
                        </p:cNvSpPr>
                        <p:nvPr/>
                      </p:nvSpPr>
                      <p:spPr bwMode="auto">
                        <a:xfrm>
                          <a:off x="2254" y="2512"/>
                          <a:ext cx="27" cy="6"/>
                        </a:xfrm>
                        <a:custGeom>
                          <a:avLst/>
                          <a:gdLst/>
                          <a:ahLst/>
                          <a:cxnLst>
                            <a:cxn ang="0">
                              <a:pos x="10" y="0"/>
                            </a:cxn>
                            <a:cxn ang="0">
                              <a:pos x="8" y="0"/>
                            </a:cxn>
                            <a:cxn ang="0">
                              <a:pos x="8" y="0"/>
                            </a:cxn>
                            <a:cxn ang="0">
                              <a:pos x="4" y="2"/>
                            </a:cxn>
                            <a:cxn ang="0">
                              <a:pos x="2" y="2"/>
                            </a:cxn>
                            <a:cxn ang="0">
                              <a:pos x="2" y="6"/>
                            </a:cxn>
                            <a:cxn ang="0">
                              <a:pos x="2" y="6"/>
                            </a:cxn>
                            <a:cxn ang="0">
                              <a:pos x="0" y="8"/>
                            </a:cxn>
                            <a:cxn ang="0">
                              <a:pos x="0" y="11"/>
                            </a:cxn>
                            <a:cxn ang="0">
                              <a:pos x="0" y="13"/>
                            </a:cxn>
                            <a:cxn ang="0">
                              <a:pos x="2" y="13"/>
                            </a:cxn>
                            <a:cxn ang="0">
                              <a:pos x="2" y="17"/>
                            </a:cxn>
                            <a:cxn ang="0">
                              <a:pos x="2" y="19"/>
                            </a:cxn>
                            <a:cxn ang="0">
                              <a:pos x="4" y="19"/>
                            </a:cxn>
                            <a:cxn ang="0">
                              <a:pos x="8" y="22"/>
                            </a:cxn>
                            <a:cxn ang="0">
                              <a:pos x="8" y="22"/>
                            </a:cxn>
                            <a:cxn ang="0">
                              <a:pos x="92" y="22"/>
                            </a:cxn>
                            <a:cxn ang="0">
                              <a:pos x="99" y="22"/>
                            </a:cxn>
                            <a:cxn ang="0">
                              <a:pos x="99" y="22"/>
                            </a:cxn>
                            <a:cxn ang="0">
                              <a:pos x="103" y="19"/>
                            </a:cxn>
                            <a:cxn ang="0">
                              <a:pos x="105" y="19"/>
                            </a:cxn>
                            <a:cxn ang="0">
                              <a:pos x="105" y="17"/>
                            </a:cxn>
                            <a:cxn ang="0">
                              <a:pos x="108" y="13"/>
                            </a:cxn>
                            <a:cxn ang="0">
                              <a:pos x="108" y="13"/>
                            </a:cxn>
                            <a:cxn ang="0">
                              <a:pos x="108" y="11"/>
                            </a:cxn>
                            <a:cxn ang="0">
                              <a:pos x="108" y="8"/>
                            </a:cxn>
                            <a:cxn ang="0">
                              <a:pos x="108" y="6"/>
                            </a:cxn>
                            <a:cxn ang="0">
                              <a:pos x="105" y="6"/>
                            </a:cxn>
                            <a:cxn ang="0">
                              <a:pos x="105" y="2"/>
                            </a:cxn>
                            <a:cxn ang="0">
                              <a:pos x="103" y="2"/>
                            </a:cxn>
                            <a:cxn ang="0">
                              <a:pos x="99" y="0"/>
                            </a:cxn>
                            <a:cxn ang="0">
                              <a:pos x="94" y="0"/>
                            </a:cxn>
                            <a:cxn ang="0">
                              <a:pos x="10" y="0"/>
                            </a:cxn>
                          </a:cxnLst>
                          <a:rect l="0" t="0" r="r" b="b"/>
                          <a:pathLst>
                            <a:path w="108" h="22">
                              <a:moveTo>
                                <a:pt x="10" y="0"/>
                              </a:moveTo>
                              <a:lnTo>
                                <a:pt x="8" y="0"/>
                              </a:lnTo>
                              <a:lnTo>
                                <a:pt x="8" y="0"/>
                              </a:lnTo>
                              <a:lnTo>
                                <a:pt x="4" y="2"/>
                              </a:lnTo>
                              <a:lnTo>
                                <a:pt x="2" y="2"/>
                              </a:lnTo>
                              <a:lnTo>
                                <a:pt x="2" y="6"/>
                              </a:lnTo>
                              <a:lnTo>
                                <a:pt x="2" y="6"/>
                              </a:lnTo>
                              <a:lnTo>
                                <a:pt x="0" y="8"/>
                              </a:lnTo>
                              <a:lnTo>
                                <a:pt x="0" y="11"/>
                              </a:lnTo>
                              <a:lnTo>
                                <a:pt x="0" y="13"/>
                              </a:lnTo>
                              <a:lnTo>
                                <a:pt x="2" y="13"/>
                              </a:lnTo>
                              <a:lnTo>
                                <a:pt x="2" y="17"/>
                              </a:lnTo>
                              <a:lnTo>
                                <a:pt x="2" y="19"/>
                              </a:lnTo>
                              <a:lnTo>
                                <a:pt x="4" y="19"/>
                              </a:lnTo>
                              <a:lnTo>
                                <a:pt x="8" y="22"/>
                              </a:lnTo>
                              <a:lnTo>
                                <a:pt x="8" y="22"/>
                              </a:lnTo>
                              <a:lnTo>
                                <a:pt x="92" y="22"/>
                              </a:lnTo>
                              <a:lnTo>
                                <a:pt x="99" y="22"/>
                              </a:lnTo>
                              <a:lnTo>
                                <a:pt x="99" y="22"/>
                              </a:lnTo>
                              <a:lnTo>
                                <a:pt x="103" y="19"/>
                              </a:lnTo>
                              <a:lnTo>
                                <a:pt x="105" y="19"/>
                              </a:lnTo>
                              <a:lnTo>
                                <a:pt x="105" y="17"/>
                              </a:lnTo>
                              <a:lnTo>
                                <a:pt x="108" y="13"/>
                              </a:lnTo>
                              <a:lnTo>
                                <a:pt x="108" y="13"/>
                              </a:lnTo>
                              <a:lnTo>
                                <a:pt x="108" y="11"/>
                              </a:lnTo>
                              <a:lnTo>
                                <a:pt x="108" y="8"/>
                              </a:lnTo>
                              <a:lnTo>
                                <a:pt x="108" y="6"/>
                              </a:lnTo>
                              <a:lnTo>
                                <a:pt x="105" y="6"/>
                              </a:lnTo>
                              <a:lnTo>
                                <a:pt x="105" y="2"/>
                              </a:lnTo>
                              <a:lnTo>
                                <a:pt x="103" y="2"/>
                              </a:lnTo>
                              <a:lnTo>
                                <a:pt x="99" y="0"/>
                              </a:lnTo>
                              <a:lnTo>
                                <a:pt x="94"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0" name="Line 708"/>
                        <p:cNvSpPr>
                          <a:spLocks noChangeShapeType="1"/>
                        </p:cNvSpPr>
                        <p:nvPr/>
                      </p:nvSpPr>
                      <p:spPr bwMode="auto">
                        <a:xfrm>
                          <a:off x="2275" y="25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1" name="Freeform 709"/>
                        <p:cNvSpPr>
                          <a:spLocks/>
                        </p:cNvSpPr>
                        <p:nvPr/>
                      </p:nvSpPr>
                      <p:spPr bwMode="auto">
                        <a:xfrm>
                          <a:off x="2275" y="2502"/>
                          <a:ext cx="6" cy="16"/>
                        </a:xfrm>
                        <a:custGeom>
                          <a:avLst/>
                          <a:gdLst/>
                          <a:ahLst/>
                          <a:cxnLst>
                            <a:cxn ang="0">
                              <a:pos x="0" y="51"/>
                            </a:cxn>
                            <a:cxn ang="0">
                              <a:pos x="0" y="53"/>
                            </a:cxn>
                            <a:cxn ang="0">
                              <a:pos x="0" y="53"/>
                            </a:cxn>
                            <a:cxn ang="0">
                              <a:pos x="2" y="57"/>
                            </a:cxn>
                            <a:cxn ang="0">
                              <a:pos x="2" y="59"/>
                            </a:cxn>
                            <a:cxn ang="0">
                              <a:pos x="6" y="59"/>
                            </a:cxn>
                            <a:cxn ang="0">
                              <a:pos x="6" y="62"/>
                            </a:cxn>
                            <a:cxn ang="0">
                              <a:pos x="8" y="62"/>
                            </a:cxn>
                            <a:cxn ang="0">
                              <a:pos x="11" y="62"/>
                            </a:cxn>
                            <a:cxn ang="0">
                              <a:pos x="13" y="62"/>
                            </a:cxn>
                            <a:cxn ang="0">
                              <a:pos x="13" y="62"/>
                            </a:cxn>
                            <a:cxn ang="0">
                              <a:pos x="17" y="59"/>
                            </a:cxn>
                            <a:cxn ang="0">
                              <a:pos x="19" y="59"/>
                            </a:cxn>
                            <a:cxn ang="0">
                              <a:pos x="19" y="57"/>
                            </a:cxn>
                            <a:cxn ang="0">
                              <a:pos x="22" y="53"/>
                            </a:cxn>
                            <a:cxn ang="0">
                              <a:pos x="22" y="53"/>
                            </a:cxn>
                            <a:cxn ang="0">
                              <a:pos x="22" y="15"/>
                            </a:cxn>
                            <a:cxn ang="0">
                              <a:pos x="22" y="7"/>
                            </a:cxn>
                            <a:cxn ang="0">
                              <a:pos x="22" y="7"/>
                            </a:cxn>
                            <a:cxn ang="0">
                              <a:pos x="19" y="4"/>
                            </a:cxn>
                            <a:cxn ang="0">
                              <a:pos x="19" y="2"/>
                            </a:cxn>
                            <a:cxn ang="0">
                              <a:pos x="17" y="2"/>
                            </a:cxn>
                            <a:cxn ang="0">
                              <a:pos x="13" y="0"/>
                            </a:cxn>
                            <a:cxn ang="0">
                              <a:pos x="13" y="0"/>
                            </a:cxn>
                            <a:cxn ang="0">
                              <a:pos x="11" y="0"/>
                            </a:cxn>
                            <a:cxn ang="0">
                              <a:pos x="8" y="0"/>
                            </a:cxn>
                            <a:cxn ang="0">
                              <a:pos x="6" y="0"/>
                            </a:cxn>
                            <a:cxn ang="0">
                              <a:pos x="6" y="2"/>
                            </a:cxn>
                            <a:cxn ang="0">
                              <a:pos x="2" y="2"/>
                            </a:cxn>
                            <a:cxn ang="0">
                              <a:pos x="2" y="4"/>
                            </a:cxn>
                            <a:cxn ang="0">
                              <a:pos x="0" y="7"/>
                            </a:cxn>
                            <a:cxn ang="0">
                              <a:pos x="0" y="13"/>
                            </a:cxn>
                            <a:cxn ang="0">
                              <a:pos x="0" y="51"/>
                            </a:cxn>
                          </a:cxnLst>
                          <a:rect l="0" t="0" r="r" b="b"/>
                          <a:pathLst>
                            <a:path w="22" h="62">
                              <a:moveTo>
                                <a:pt x="0" y="51"/>
                              </a:moveTo>
                              <a:lnTo>
                                <a:pt x="0" y="53"/>
                              </a:lnTo>
                              <a:lnTo>
                                <a:pt x="0" y="53"/>
                              </a:lnTo>
                              <a:lnTo>
                                <a:pt x="2" y="57"/>
                              </a:lnTo>
                              <a:lnTo>
                                <a:pt x="2" y="59"/>
                              </a:lnTo>
                              <a:lnTo>
                                <a:pt x="6" y="59"/>
                              </a:lnTo>
                              <a:lnTo>
                                <a:pt x="6" y="62"/>
                              </a:lnTo>
                              <a:lnTo>
                                <a:pt x="8" y="62"/>
                              </a:lnTo>
                              <a:lnTo>
                                <a:pt x="11" y="62"/>
                              </a:lnTo>
                              <a:lnTo>
                                <a:pt x="13" y="62"/>
                              </a:lnTo>
                              <a:lnTo>
                                <a:pt x="13" y="62"/>
                              </a:lnTo>
                              <a:lnTo>
                                <a:pt x="17" y="59"/>
                              </a:lnTo>
                              <a:lnTo>
                                <a:pt x="19" y="59"/>
                              </a:lnTo>
                              <a:lnTo>
                                <a:pt x="19" y="57"/>
                              </a:lnTo>
                              <a:lnTo>
                                <a:pt x="22" y="53"/>
                              </a:lnTo>
                              <a:lnTo>
                                <a:pt x="22" y="53"/>
                              </a:lnTo>
                              <a:lnTo>
                                <a:pt x="22" y="15"/>
                              </a:lnTo>
                              <a:lnTo>
                                <a:pt x="22" y="7"/>
                              </a:lnTo>
                              <a:lnTo>
                                <a:pt x="22" y="7"/>
                              </a:lnTo>
                              <a:lnTo>
                                <a:pt x="19" y="4"/>
                              </a:lnTo>
                              <a:lnTo>
                                <a:pt x="19" y="2"/>
                              </a:lnTo>
                              <a:lnTo>
                                <a:pt x="17" y="2"/>
                              </a:lnTo>
                              <a:lnTo>
                                <a:pt x="13" y="0"/>
                              </a:lnTo>
                              <a:lnTo>
                                <a:pt x="13" y="0"/>
                              </a:lnTo>
                              <a:lnTo>
                                <a:pt x="11" y="0"/>
                              </a:lnTo>
                              <a:lnTo>
                                <a:pt x="8" y="0"/>
                              </a:lnTo>
                              <a:lnTo>
                                <a:pt x="6" y="0"/>
                              </a:lnTo>
                              <a:lnTo>
                                <a:pt x="6" y="2"/>
                              </a:lnTo>
                              <a:lnTo>
                                <a:pt x="2" y="2"/>
                              </a:lnTo>
                              <a:lnTo>
                                <a:pt x="2" y="4"/>
                              </a:lnTo>
                              <a:lnTo>
                                <a:pt x="0"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2" name="Line 710"/>
                        <p:cNvSpPr>
                          <a:spLocks noChangeShapeType="1"/>
                        </p:cNvSpPr>
                        <p:nvPr/>
                      </p:nvSpPr>
                      <p:spPr bwMode="auto">
                        <a:xfrm>
                          <a:off x="2278" y="25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3" name="Freeform 711"/>
                        <p:cNvSpPr>
                          <a:spLocks/>
                        </p:cNvSpPr>
                        <p:nvPr/>
                      </p:nvSpPr>
                      <p:spPr bwMode="auto">
                        <a:xfrm>
                          <a:off x="2275" y="2502"/>
                          <a:ext cx="8" cy="5"/>
                        </a:xfrm>
                        <a:custGeom>
                          <a:avLst/>
                          <a:gdLst/>
                          <a:ahLst/>
                          <a:cxnLst>
                            <a:cxn ang="0">
                              <a:pos x="11" y="0"/>
                            </a:cxn>
                            <a:cxn ang="0">
                              <a:pos x="8" y="0"/>
                            </a:cxn>
                            <a:cxn ang="0">
                              <a:pos x="6" y="0"/>
                            </a:cxn>
                            <a:cxn ang="0">
                              <a:pos x="6" y="2"/>
                            </a:cxn>
                            <a:cxn ang="0">
                              <a:pos x="2" y="2"/>
                            </a:cxn>
                            <a:cxn ang="0">
                              <a:pos x="2" y="4"/>
                            </a:cxn>
                            <a:cxn ang="0">
                              <a:pos x="0" y="7"/>
                            </a:cxn>
                            <a:cxn ang="0">
                              <a:pos x="0" y="7"/>
                            </a:cxn>
                            <a:cxn ang="0">
                              <a:pos x="0" y="10"/>
                            </a:cxn>
                            <a:cxn ang="0">
                              <a:pos x="0" y="13"/>
                            </a:cxn>
                            <a:cxn ang="0">
                              <a:pos x="0" y="15"/>
                            </a:cxn>
                            <a:cxn ang="0">
                              <a:pos x="2" y="15"/>
                            </a:cxn>
                            <a:cxn ang="0">
                              <a:pos x="2" y="18"/>
                            </a:cxn>
                            <a:cxn ang="0">
                              <a:pos x="6" y="18"/>
                            </a:cxn>
                            <a:cxn ang="0">
                              <a:pos x="6" y="21"/>
                            </a:cxn>
                            <a:cxn ang="0">
                              <a:pos x="8" y="21"/>
                            </a:cxn>
                            <a:cxn ang="0">
                              <a:pos x="19" y="21"/>
                            </a:cxn>
                            <a:cxn ang="0">
                              <a:pos x="24" y="21"/>
                            </a:cxn>
                            <a:cxn ang="0">
                              <a:pos x="27" y="21"/>
                            </a:cxn>
                            <a:cxn ang="0">
                              <a:pos x="30" y="18"/>
                            </a:cxn>
                            <a:cxn ang="0">
                              <a:pos x="30" y="18"/>
                            </a:cxn>
                            <a:cxn ang="0">
                              <a:pos x="33" y="15"/>
                            </a:cxn>
                            <a:cxn ang="0">
                              <a:pos x="33" y="15"/>
                            </a:cxn>
                            <a:cxn ang="0">
                              <a:pos x="33" y="13"/>
                            </a:cxn>
                            <a:cxn ang="0">
                              <a:pos x="33" y="10"/>
                            </a:cxn>
                            <a:cxn ang="0">
                              <a:pos x="33" y="7"/>
                            </a:cxn>
                            <a:cxn ang="0">
                              <a:pos x="33" y="7"/>
                            </a:cxn>
                            <a:cxn ang="0">
                              <a:pos x="33" y="4"/>
                            </a:cxn>
                            <a:cxn ang="0">
                              <a:pos x="30" y="2"/>
                            </a:cxn>
                            <a:cxn ang="0">
                              <a:pos x="30" y="2"/>
                            </a:cxn>
                            <a:cxn ang="0">
                              <a:pos x="27" y="0"/>
                            </a:cxn>
                            <a:cxn ang="0">
                              <a:pos x="22" y="0"/>
                            </a:cxn>
                            <a:cxn ang="0">
                              <a:pos x="11" y="0"/>
                            </a:cxn>
                          </a:cxnLst>
                          <a:rect l="0" t="0" r="r" b="b"/>
                          <a:pathLst>
                            <a:path w="33" h="21">
                              <a:moveTo>
                                <a:pt x="11" y="0"/>
                              </a:moveTo>
                              <a:lnTo>
                                <a:pt x="8" y="0"/>
                              </a:lnTo>
                              <a:lnTo>
                                <a:pt x="6" y="0"/>
                              </a:lnTo>
                              <a:lnTo>
                                <a:pt x="6" y="2"/>
                              </a:lnTo>
                              <a:lnTo>
                                <a:pt x="2" y="2"/>
                              </a:lnTo>
                              <a:lnTo>
                                <a:pt x="2" y="4"/>
                              </a:lnTo>
                              <a:lnTo>
                                <a:pt x="0" y="7"/>
                              </a:lnTo>
                              <a:lnTo>
                                <a:pt x="0" y="7"/>
                              </a:lnTo>
                              <a:lnTo>
                                <a:pt x="0" y="10"/>
                              </a:lnTo>
                              <a:lnTo>
                                <a:pt x="0" y="13"/>
                              </a:lnTo>
                              <a:lnTo>
                                <a:pt x="0" y="15"/>
                              </a:lnTo>
                              <a:lnTo>
                                <a:pt x="2" y="15"/>
                              </a:lnTo>
                              <a:lnTo>
                                <a:pt x="2" y="18"/>
                              </a:lnTo>
                              <a:lnTo>
                                <a:pt x="6" y="18"/>
                              </a:lnTo>
                              <a:lnTo>
                                <a:pt x="6" y="21"/>
                              </a:lnTo>
                              <a:lnTo>
                                <a:pt x="8" y="21"/>
                              </a:lnTo>
                              <a:lnTo>
                                <a:pt x="19" y="21"/>
                              </a:lnTo>
                              <a:lnTo>
                                <a:pt x="24" y="21"/>
                              </a:lnTo>
                              <a:lnTo>
                                <a:pt x="27" y="21"/>
                              </a:lnTo>
                              <a:lnTo>
                                <a:pt x="30" y="18"/>
                              </a:lnTo>
                              <a:lnTo>
                                <a:pt x="30" y="18"/>
                              </a:lnTo>
                              <a:lnTo>
                                <a:pt x="33" y="15"/>
                              </a:lnTo>
                              <a:lnTo>
                                <a:pt x="33" y="15"/>
                              </a:lnTo>
                              <a:lnTo>
                                <a:pt x="33" y="13"/>
                              </a:lnTo>
                              <a:lnTo>
                                <a:pt x="33" y="10"/>
                              </a:lnTo>
                              <a:lnTo>
                                <a:pt x="33" y="7"/>
                              </a:lnTo>
                              <a:lnTo>
                                <a:pt x="33" y="7"/>
                              </a:lnTo>
                              <a:lnTo>
                                <a:pt x="33" y="4"/>
                              </a:lnTo>
                              <a:lnTo>
                                <a:pt x="30" y="2"/>
                              </a:lnTo>
                              <a:lnTo>
                                <a:pt x="30"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4" name="Line 712"/>
                        <p:cNvSpPr>
                          <a:spLocks noChangeShapeType="1"/>
                        </p:cNvSpPr>
                        <p:nvPr/>
                      </p:nvSpPr>
                      <p:spPr bwMode="auto">
                        <a:xfrm>
                          <a:off x="2278" y="251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5" name="Freeform 713"/>
                        <p:cNvSpPr>
                          <a:spLocks/>
                        </p:cNvSpPr>
                        <p:nvPr/>
                      </p:nvSpPr>
                      <p:spPr bwMode="auto">
                        <a:xfrm>
                          <a:off x="2278" y="2497"/>
                          <a:ext cx="5" cy="10"/>
                        </a:xfrm>
                        <a:custGeom>
                          <a:avLst/>
                          <a:gdLst/>
                          <a:ahLst/>
                          <a:cxnLst>
                            <a:cxn ang="0">
                              <a:pos x="0" y="30"/>
                            </a:cxn>
                            <a:cxn ang="0">
                              <a:pos x="0" y="33"/>
                            </a:cxn>
                            <a:cxn ang="0">
                              <a:pos x="2" y="35"/>
                            </a:cxn>
                            <a:cxn ang="0">
                              <a:pos x="2" y="35"/>
                            </a:cxn>
                            <a:cxn ang="0">
                              <a:pos x="6" y="38"/>
                            </a:cxn>
                            <a:cxn ang="0">
                              <a:pos x="6" y="38"/>
                            </a:cxn>
                            <a:cxn ang="0">
                              <a:pos x="8" y="41"/>
                            </a:cxn>
                            <a:cxn ang="0">
                              <a:pos x="11" y="41"/>
                            </a:cxn>
                            <a:cxn ang="0">
                              <a:pos x="11" y="41"/>
                            </a:cxn>
                            <a:cxn ang="0">
                              <a:pos x="13" y="41"/>
                            </a:cxn>
                            <a:cxn ang="0">
                              <a:pos x="16" y="41"/>
                            </a:cxn>
                            <a:cxn ang="0">
                              <a:pos x="19" y="38"/>
                            </a:cxn>
                            <a:cxn ang="0">
                              <a:pos x="19" y="38"/>
                            </a:cxn>
                            <a:cxn ang="0">
                              <a:pos x="22" y="35"/>
                            </a:cxn>
                            <a:cxn ang="0">
                              <a:pos x="22" y="35"/>
                            </a:cxn>
                            <a:cxn ang="0">
                              <a:pos x="22" y="33"/>
                            </a:cxn>
                            <a:cxn ang="0">
                              <a:pos x="22" y="14"/>
                            </a:cxn>
                            <a:cxn ang="0">
                              <a:pos x="22" y="9"/>
                            </a:cxn>
                            <a:cxn ang="0">
                              <a:pos x="22" y="6"/>
                            </a:cxn>
                            <a:cxn ang="0">
                              <a:pos x="22" y="3"/>
                            </a:cxn>
                            <a:cxn ang="0">
                              <a:pos x="19" y="3"/>
                            </a:cxn>
                            <a:cxn ang="0">
                              <a:pos x="19" y="0"/>
                            </a:cxn>
                            <a:cxn ang="0">
                              <a:pos x="16" y="0"/>
                            </a:cxn>
                            <a:cxn ang="0">
                              <a:pos x="13" y="0"/>
                            </a:cxn>
                            <a:cxn ang="0">
                              <a:pos x="11" y="0"/>
                            </a:cxn>
                            <a:cxn ang="0">
                              <a:pos x="11" y="0"/>
                            </a:cxn>
                            <a:cxn ang="0">
                              <a:pos x="8" y="0"/>
                            </a:cxn>
                            <a:cxn ang="0">
                              <a:pos x="6" y="0"/>
                            </a:cxn>
                            <a:cxn ang="0">
                              <a:pos x="6" y="3"/>
                            </a:cxn>
                            <a:cxn ang="0">
                              <a:pos x="2" y="3"/>
                            </a:cxn>
                            <a:cxn ang="0">
                              <a:pos x="2" y="6"/>
                            </a:cxn>
                            <a:cxn ang="0">
                              <a:pos x="0" y="11"/>
                            </a:cxn>
                            <a:cxn ang="0">
                              <a:pos x="0" y="30"/>
                            </a:cxn>
                          </a:cxnLst>
                          <a:rect l="0" t="0" r="r" b="b"/>
                          <a:pathLst>
                            <a:path w="22" h="41">
                              <a:moveTo>
                                <a:pt x="0" y="30"/>
                              </a:moveTo>
                              <a:lnTo>
                                <a:pt x="0" y="33"/>
                              </a:lnTo>
                              <a:lnTo>
                                <a:pt x="2" y="35"/>
                              </a:lnTo>
                              <a:lnTo>
                                <a:pt x="2" y="35"/>
                              </a:lnTo>
                              <a:lnTo>
                                <a:pt x="6" y="38"/>
                              </a:lnTo>
                              <a:lnTo>
                                <a:pt x="6" y="38"/>
                              </a:lnTo>
                              <a:lnTo>
                                <a:pt x="8" y="41"/>
                              </a:lnTo>
                              <a:lnTo>
                                <a:pt x="11" y="41"/>
                              </a:lnTo>
                              <a:lnTo>
                                <a:pt x="11" y="41"/>
                              </a:lnTo>
                              <a:lnTo>
                                <a:pt x="13" y="41"/>
                              </a:lnTo>
                              <a:lnTo>
                                <a:pt x="16" y="41"/>
                              </a:lnTo>
                              <a:lnTo>
                                <a:pt x="19" y="38"/>
                              </a:lnTo>
                              <a:lnTo>
                                <a:pt x="19" y="38"/>
                              </a:lnTo>
                              <a:lnTo>
                                <a:pt x="22" y="35"/>
                              </a:lnTo>
                              <a:lnTo>
                                <a:pt x="22" y="35"/>
                              </a:lnTo>
                              <a:lnTo>
                                <a:pt x="22" y="33"/>
                              </a:lnTo>
                              <a:lnTo>
                                <a:pt x="22" y="14"/>
                              </a:lnTo>
                              <a:lnTo>
                                <a:pt x="22" y="9"/>
                              </a:lnTo>
                              <a:lnTo>
                                <a:pt x="22" y="6"/>
                              </a:lnTo>
                              <a:lnTo>
                                <a:pt x="22" y="3"/>
                              </a:lnTo>
                              <a:lnTo>
                                <a:pt x="19" y="3"/>
                              </a:lnTo>
                              <a:lnTo>
                                <a:pt x="19" y="0"/>
                              </a:lnTo>
                              <a:lnTo>
                                <a:pt x="16" y="0"/>
                              </a:lnTo>
                              <a:lnTo>
                                <a:pt x="13" y="0"/>
                              </a:lnTo>
                              <a:lnTo>
                                <a:pt x="11" y="0"/>
                              </a:lnTo>
                              <a:lnTo>
                                <a:pt x="11" y="0"/>
                              </a:lnTo>
                              <a:lnTo>
                                <a:pt x="8" y="0"/>
                              </a:lnTo>
                              <a:lnTo>
                                <a:pt x="6" y="0"/>
                              </a:lnTo>
                              <a:lnTo>
                                <a:pt x="6" y="3"/>
                              </a:lnTo>
                              <a:lnTo>
                                <a:pt x="2" y="3"/>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6" name="Line 714"/>
                        <p:cNvSpPr>
                          <a:spLocks noChangeShapeType="1"/>
                        </p:cNvSpPr>
                        <p:nvPr/>
                      </p:nvSpPr>
                      <p:spPr bwMode="auto">
                        <a:xfrm>
                          <a:off x="2281" y="249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nvGrpSpPr>
                      <p:cNvPr id="144737" name="Group 715"/>
                      <p:cNvGrpSpPr>
                        <a:grpSpLocks/>
                      </p:cNvGrpSpPr>
                      <p:nvPr/>
                    </p:nvGrpSpPr>
                    <p:grpSpPr bwMode="auto">
                      <a:xfrm>
                        <a:off x="2278" y="2161"/>
                        <a:ext cx="446" cy="342"/>
                        <a:chOff x="2278" y="2161"/>
                        <a:chExt cx="446" cy="342"/>
                      </a:xfrm>
                    </p:grpSpPr>
                    <p:sp>
                      <p:nvSpPr>
                        <p:cNvPr id="1596108" name="Freeform 716"/>
                        <p:cNvSpPr>
                          <a:spLocks/>
                        </p:cNvSpPr>
                        <p:nvPr/>
                      </p:nvSpPr>
                      <p:spPr bwMode="auto">
                        <a:xfrm>
                          <a:off x="2278" y="2490"/>
                          <a:ext cx="15" cy="3"/>
                        </a:xfrm>
                        <a:custGeom>
                          <a:avLst/>
                          <a:gdLst/>
                          <a:ahLst/>
                          <a:cxnLst>
                            <a:cxn ang="0">
                              <a:pos x="11" y="0"/>
                            </a:cxn>
                            <a:cxn ang="0">
                              <a:pos x="11" y="0"/>
                            </a:cxn>
                            <a:cxn ang="0">
                              <a:pos x="8" y="0"/>
                            </a:cxn>
                            <a:cxn ang="0">
                              <a:pos x="6" y="0"/>
                            </a:cxn>
                            <a:cxn ang="0">
                              <a:pos x="6" y="3"/>
                            </a:cxn>
                            <a:cxn ang="0">
                              <a:pos x="2" y="3"/>
                            </a:cxn>
                            <a:cxn ang="0">
                              <a:pos x="2" y="6"/>
                            </a:cxn>
                            <a:cxn ang="0">
                              <a:pos x="0" y="9"/>
                            </a:cxn>
                            <a:cxn ang="0">
                              <a:pos x="0" y="11"/>
                            </a:cxn>
                            <a:cxn ang="0">
                              <a:pos x="0" y="11"/>
                            </a:cxn>
                            <a:cxn ang="0">
                              <a:pos x="2" y="14"/>
                            </a:cxn>
                            <a:cxn ang="0">
                              <a:pos x="2" y="17"/>
                            </a:cxn>
                            <a:cxn ang="0">
                              <a:pos x="6" y="17"/>
                            </a:cxn>
                            <a:cxn ang="0">
                              <a:pos x="6" y="20"/>
                            </a:cxn>
                            <a:cxn ang="0">
                              <a:pos x="8" y="20"/>
                            </a:cxn>
                            <a:cxn ang="0">
                              <a:pos x="11" y="22"/>
                            </a:cxn>
                            <a:cxn ang="0">
                              <a:pos x="46" y="22"/>
                            </a:cxn>
                            <a:cxn ang="0">
                              <a:pos x="51" y="22"/>
                            </a:cxn>
                            <a:cxn ang="0">
                              <a:pos x="51" y="20"/>
                            </a:cxn>
                            <a:cxn ang="0">
                              <a:pos x="55" y="20"/>
                            </a:cxn>
                            <a:cxn ang="0">
                              <a:pos x="57" y="17"/>
                            </a:cxn>
                            <a:cxn ang="0">
                              <a:pos x="57" y="17"/>
                            </a:cxn>
                            <a:cxn ang="0">
                              <a:pos x="59" y="14"/>
                            </a:cxn>
                            <a:cxn ang="0">
                              <a:pos x="59" y="11"/>
                            </a:cxn>
                            <a:cxn ang="0">
                              <a:pos x="59" y="11"/>
                            </a:cxn>
                            <a:cxn ang="0">
                              <a:pos x="59" y="9"/>
                            </a:cxn>
                            <a:cxn ang="0">
                              <a:pos x="59" y="6"/>
                            </a:cxn>
                            <a:cxn ang="0">
                              <a:pos x="57" y="3"/>
                            </a:cxn>
                            <a:cxn ang="0">
                              <a:pos x="57" y="3"/>
                            </a:cxn>
                            <a:cxn ang="0">
                              <a:pos x="55" y="0"/>
                            </a:cxn>
                            <a:cxn ang="0">
                              <a:pos x="51" y="0"/>
                            </a:cxn>
                            <a:cxn ang="0">
                              <a:pos x="46" y="0"/>
                            </a:cxn>
                            <a:cxn ang="0">
                              <a:pos x="11" y="0"/>
                            </a:cxn>
                          </a:cxnLst>
                          <a:rect l="0" t="0" r="r" b="b"/>
                          <a:pathLst>
                            <a:path w="59" h="22">
                              <a:moveTo>
                                <a:pt x="11" y="0"/>
                              </a:moveTo>
                              <a:lnTo>
                                <a:pt x="11" y="0"/>
                              </a:lnTo>
                              <a:lnTo>
                                <a:pt x="8" y="0"/>
                              </a:lnTo>
                              <a:lnTo>
                                <a:pt x="6" y="0"/>
                              </a:lnTo>
                              <a:lnTo>
                                <a:pt x="6" y="3"/>
                              </a:lnTo>
                              <a:lnTo>
                                <a:pt x="2" y="3"/>
                              </a:lnTo>
                              <a:lnTo>
                                <a:pt x="2" y="6"/>
                              </a:lnTo>
                              <a:lnTo>
                                <a:pt x="0" y="9"/>
                              </a:lnTo>
                              <a:lnTo>
                                <a:pt x="0" y="11"/>
                              </a:lnTo>
                              <a:lnTo>
                                <a:pt x="0" y="11"/>
                              </a:lnTo>
                              <a:lnTo>
                                <a:pt x="2" y="14"/>
                              </a:lnTo>
                              <a:lnTo>
                                <a:pt x="2" y="17"/>
                              </a:lnTo>
                              <a:lnTo>
                                <a:pt x="6" y="17"/>
                              </a:lnTo>
                              <a:lnTo>
                                <a:pt x="6" y="20"/>
                              </a:lnTo>
                              <a:lnTo>
                                <a:pt x="8" y="20"/>
                              </a:lnTo>
                              <a:lnTo>
                                <a:pt x="11" y="22"/>
                              </a:lnTo>
                              <a:lnTo>
                                <a:pt x="46" y="22"/>
                              </a:lnTo>
                              <a:lnTo>
                                <a:pt x="51" y="22"/>
                              </a:lnTo>
                              <a:lnTo>
                                <a:pt x="51" y="20"/>
                              </a:lnTo>
                              <a:lnTo>
                                <a:pt x="55" y="20"/>
                              </a:lnTo>
                              <a:lnTo>
                                <a:pt x="57" y="17"/>
                              </a:lnTo>
                              <a:lnTo>
                                <a:pt x="57" y="17"/>
                              </a:lnTo>
                              <a:lnTo>
                                <a:pt x="59" y="14"/>
                              </a:lnTo>
                              <a:lnTo>
                                <a:pt x="59" y="11"/>
                              </a:lnTo>
                              <a:lnTo>
                                <a:pt x="59" y="11"/>
                              </a:lnTo>
                              <a:lnTo>
                                <a:pt x="59" y="9"/>
                              </a:lnTo>
                              <a:lnTo>
                                <a:pt x="59" y="6"/>
                              </a:lnTo>
                              <a:lnTo>
                                <a:pt x="57" y="3"/>
                              </a:lnTo>
                              <a:lnTo>
                                <a:pt x="57" y="3"/>
                              </a:lnTo>
                              <a:lnTo>
                                <a:pt x="55"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09" name="Line 717"/>
                        <p:cNvSpPr>
                          <a:spLocks noChangeShapeType="1"/>
                        </p:cNvSpPr>
                        <p:nvPr/>
                      </p:nvSpPr>
                      <p:spPr bwMode="auto">
                        <a:xfrm>
                          <a:off x="2291" y="249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0" name="Freeform 718"/>
                        <p:cNvSpPr>
                          <a:spLocks/>
                        </p:cNvSpPr>
                        <p:nvPr/>
                      </p:nvSpPr>
                      <p:spPr bwMode="auto">
                        <a:xfrm>
                          <a:off x="2291" y="2490"/>
                          <a:ext cx="2" cy="3"/>
                        </a:xfrm>
                        <a:custGeom>
                          <a:avLst/>
                          <a:gdLst/>
                          <a:ahLst/>
                          <a:cxnLst>
                            <a:cxn ang="0">
                              <a:pos x="0" y="33"/>
                            </a:cxn>
                            <a:cxn ang="0">
                              <a:pos x="0" y="33"/>
                            </a:cxn>
                            <a:cxn ang="0">
                              <a:pos x="0" y="36"/>
                            </a:cxn>
                            <a:cxn ang="0">
                              <a:pos x="2" y="39"/>
                            </a:cxn>
                            <a:cxn ang="0">
                              <a:pos x="2" y="39"/>
                            </a:cxn>
                            <a:cxn ang="0">
                              <a:pos x="6" y="42"/>
                            </a:cxn>
                            <a:cxn ang="0">
                              <a:pos x="6" y="42"/>
                            </a:cxn>
                            <a:cxn ang="0">
                              <a:pos x="8" y="44"/>
                            </a:cxn>
                            <a:cxn ang="0">
                              <a:pos x="11" y="44"/>
                            </a:cxn>
                            <a:cxn ang="0">
                              <a:pos x="13" y="44"/>
                            </a:cxn>
                            <a:cxn ang="0">
                              <a:pos x="13" y="42"/>
                            </a:cxn>
                            <a:cxn ang="0">
                              <a:pos x="17" y="42"/>
                            </a:cxn>
                            <a:cxn ang="0">
                              <a:pos x="19" y="39"/>
                            </a:cxn>
                            <a:cxn ang="0">
                              <a:pos x="19" y="39"/>
                            </a:cxn>
                            <a:cxn ang="0">
                              <a:pos x="21" y="36"/>
                            </a:cxn>
                            <a:cxn ang="0">
                              <a:pos x="21" y="33"/>
                            </a:cxn>
                            <a:cxn ang="0">
                              <a:pos x="21" y="15"/>
                            </a:cxn>
                            <a:cxn ang="0">
                              <a:pos x="21" y="9"/>
                            </a:cxn>
                            <a:cxn ang="0">
                              <a:pos x="21" y="9"/>
                            </a:cxn>
                            <a:cxn ang="0">
                              <a:pos x="19" y="6"/>
                            </a:cxn>
                            <a:cxn ang="0">
                              <a:pos x="19" y="4"/>
                            </a:cxn>
                            <a:cxn ang="0">
                              <a:pos x="17" y="4"/>
                            </a:cxn>
                            <a:cxn ang="0">
                              <a:pos x="13" y="4"/>
                            </a:cxn>
                            <a:cxn ang="0">
                              <a:pos x="13" y="0"/>
                            </a:cxn>
                            <a:cxn ang="0">
                              <a:pos x="11" y="0"/>
                            </a:cxn>
                            <a:cxn ang="0">
                              <a:pos x="8" y="0"/>
                            </a:cxn>
                            <a:cxn ang="0">
                              <a:pos x="6" y="4"/>
                            </a:cxn>
                            <a:cxn ang="0">
                              <a:pos x="6" y="4"/>
                            </a:cxn>
                            <a:cxn ang="0">
                              <a:pos x="2" y="4"/>
                            </a:cxn>
                            <a:cxn ang="0">
                              <a:pos x="2" y="6"/>
                            </a:cxn>
                            <a:cxn ang="0">
                              <a:pos x="0" y="9"/>
                            </a:cxn>
                            <a:cxn ang="0">
                              <a:pos x="0" y="15"/>
                            </a:cxn>
                            <a:cxn ang="0">
                              <a:pos x="0" y="33"/>
                            </a:cxn>
                          </a:cxnLst>
                          <a:rect l="0" t="0" r="r" b="b"/>
                          <a:pathLst>
                            <a:path w="21" h="44">
                              <a:moveTo>
                                <a:pt x="0" y="33"/>
                              </a:moveTo>
                              <a:lnTo>
                                <a:pt x="0" y="33"/>
                              </a:lnTo>
                              <a:lnTo>
                                <a:pt x="0" y="36"/>
                              </a:lnTo>
                              <a:lnTo>
                                <a:pt x="2" y="39"/>
                              </a:lnTo>
                              <a:lnTo>
                                <a:pt x="2" y="39"/>
                              </a:lnTo>
                              <a:lnTo>
                                <a:pt x="6" y="42"/>
                              </a:lnTo>
                              <a:lnTo>
                                <a:pt x="6" y="42"/>
                              </a:lnTo>
                              <a:lnTo>
                                <a:pt x="8" y="44"/>
                              </a:lnTo>
                              <a:lnTo>
                                <a:pt x="11" y="44"/>
                              </a:lnTo>
                              <a:lnTo>
                                <a:pt x="13" y="44"/>
                              </a:lnTo>
                              <a:lnTo>
                                <a:pt x="13" y="42"/>
                              </a:lnTo>
                              <a:lnTo>
                                <a:pt x="17" y="42"/>
                              </a:lnTo>
                              <a:lnTo>
                                <a:pt x="19" y="39"/>
                              </a:lnTo>
                              <a:lnTo>
                                <a:pt x="19" y="39"/>
                              </a:lnTo>
                              <a:lnTo>
                                <a:pt x="21" y="36"/>
                              </a:lnTo>
                              <a:lnTo>
                                <a:pt x="21" y="33"/>
                              </a:lnTo>
                              <a:lnTo>
                                <a:pt x="21" y="15"/>
                              </a:lnTo>
                              <a:lnTo>
                                <a:pt x="21" y="9"/>
                              </a:lnTo>
                              <a:lnTo>
                                <a:pt x="21" y="9"/>
                              </a:lnTo>
                              <a:lnTo>
                                <a:pt x="19" y="6"/>
                              </a:lnTo>
                              <a:lnTo>
                                <a:pt x="19" y="4"/>
                              </a:lnTo>
                              <a:lnTo>
                                <a:pt x="17" y="4"/>
                              </a:lnTo>
                              <a:lnTo>
                                <a:pt x="13" y="4"/>
                              </a:lnTo>
                              <a:lnTo>
                                <a:pt x="13" y="0"/>
                              </a:lnTo>
                              <a:lnTo>
                                <a:pt x="11" y="0"/>
                              </a:lnTo>
                              <a:lnTo>
                                <a:pt x="8" y="0"/>
                              </a:lnTo>
                              <a:lnTo>
                                <a:pt x="6" y="4"/>
                              </a:lnTo>
                              <a:lnTo>
                                <a:pt x="6" y="4"/>
                              </a:lnTo>
                              <a:lnTo>
                                <a:pt x="2" y="4"/>
                              </a:lnTo>
                              <a:lnTo>
                                <a:pt x="2" y="6"/>
                              </a:lnTo>
                              <a:lnTo>
                                <a:pt x="0" y="9"/>
                              </a:lnTo>
                              <a:lnTo>
                                <a:pt x="0" y="15"/>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1" name="Line 719"/>
                        <p:cNvSpPr>
                          <a:spLocks noChangeShapeType="1"/>
                        </p:cNvSpPr>
                        <p:nvPr/>
                      </p:nvSpPr>
                      <p:spPr bwMode="auto">
                        <a:xfrm>
                          <a:off x="2291" y="249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2" name="Freeform 720"/>
                        <p:cNvSpPr>
                          <a:spLocks/>
                        </p:cNvSpPr>
                        <p:nvPr/>
                      </p:nvSpPr>
                      <p:spPr bwMode="auto">
                        <a:xfrm>
                          <a:off x="2291" y="2490"/>
                          <a:ext cx="24" cy="0"/>
                        </a:xfrm>
                        <a:custGeom>
                          <a:avLst/>
                          <a:gdLst/>
                          <a:ahLst/>
                          <a:cxnLst>
                            <a:cxn ang="0">
                              <a:pos x="11" y="0"/>
                            </a:cxn>
                            <a:cxn ang="0">
                              <a:pos x="8" y="0"/>
                            </a:cxn>
                            <a:cxn ang="0">
                              <a:pos x="6" y="4"/>
                            </a:cxn>
                            <a:cxn ang="0">
                              <a:pos x="6" y="4"/>
                            </a:cxn>
                            <a:cxn ang="0">
                              <a:pos x="2" y="4"/>
                            </a:cxn>
                            <a:cxn ang="0">
                              <a:pos x="2" y="6"/>
                            </a:cxn>
                            <a:cxn ang="0">
                              <a:pos x="0" y="9"/>
                            </a:cxn>
                            <a:cxn ang="0">
                              <a:pos x="0" y="9"/>
                            </a:cxn>
                            <a:cxn ang="0">
                              <a:pos x="0" y="11"/>
                            </a:cxn>
                            <a:cxn ang="0">
                              <a:pos x="0" y="15"/>
                            </a:cxn>
                            <a:cxn ang="0">
                              <a:pos x="0" y="17"/>
                            </a:cxn>
                            <a:cxn ang="0">
                              <a:pos x="2" y="17"/>
                            </a:cxn>
                            <a:cxn ang="0">
                              <a:pos x="2" y="20"/>
                            </a:cxn>
                            <a:cxn ang="0">
                              <a:pos x="6" y="22"/>
                            </a:cxn>
                            <a:cxn ang="0">
                              <a:pos x="6" y="22"/>
                            </a:cxn>
                            <a:cxn ang="0">
                              <a:pos x="8" y="22"/>
                            </a:cxn>
                            <a:cxn ang="0">
                              <a:pos x="57" y="22"/>
                            </a:cxn>
                            <a:cxn ang="0">
                              <a:pos x="62" y="22"/>
                            </a:cxn>
                            <a:cxn ang="0">
                              <a:pos x="65" y="22"/>
                            </a:cxn>
                            <a:cxn ang="0">
                              <a:pos x="65" y="22"/>
                            </a:cxn>
                            <a:cxn ang="0">
                              <a:pos x="68" y="20"/>
                            </a:cxn>
                            <a:cxn ang="0">
                              <a:pos x="68" y="17"/>
                            </a:cxn>
                            <a:cxn ang="0">
                              <a:pos x="70" y="17"/>
                            </a:cxn>
                            <a:cxn ang="0">
                              <a:pos x="70" y="15"/>
                            </a:cxn>
                            <a:cxn ang="0">
                              <a:pos x="70" y="11"/>
                            </a:cxn>
                            <a:cxn ang="0">
                              <a:pos x="70" y="9"/>
                            </a:cxn>
                            <a:cxn ang="0">
                              <a:pos x="70" y="9"/>
                            </a:cxn>
                            <a:cxn ang="0">
                              <a:pos x="68" y="6"/>
                            </a:cxn>
                            <a:cxn ang="0">
                              <a:pos x="68" y="4"/>
                            </a:cxn>
                            <a:cxn ang="0">
                              <a:pos x="65" y="4"/>
                            </a:cxn>
                            <a:cxn ang="0">
                              <a:pos x="65" y="4"/>
                            </a:cxn>
                            <a:cxn ang="0">
                              <a:pos x="59" y="0"/>
                            </a:cxn>
                            <a:cxn ang="0">
                              <a:pos x="11" y="0"/>
                            </a:cxn>
                          </a:cxnLst>
                          <a:rect l="0" t="0" r="r" b="b"/>
                          <a:pathLst>
                            <a:path w="70" h="22">
                              <a:moveTo>
                                <a:pt x="11" y="0"/>
                              </a:moveTo>
                              <a:lnTo>
                                <a:pt x="8" y="0"/>
                              </a:lnTo>
                              <a:lnTo>
                                <a:pt x="6" y="4"/>
                              </a:lnTo>
                              <a:lnTo>
                                <a:pt x="6" y="4"/>
                              </a:lnTo>
                              <a:lnTo>
                                <a:pt x="2" y="4"/>
                              </a:lnTo>
                              <a:lnTo>
                                <a:pt x="2" y="6"/>
                              </a:lnTo>
                              <a:lnTo>
                                <a:pt x="0" y="9"/>
                              </a:lnTo>
                              <a:lnTo>
                                <a:pt x="0" y="9"/>
                              </a:lnTo>
                              <a:lnTo>
                                <a:pt x="0" y="11"/>
                              </a:lnTo>
                              <a:lnTo>
                                <a:pt x="0" y="15"/>
                              </a:lnTo>
                              <a:lnTo>
                                <a:pt x="0" y="17"/>
                              </a:lnTo>
                              <a:lnTo>
                                <a:pt x="2" y="17"/>
                              </a:lnTo>
                              <a:lnTo>
                                <a:pt x="2" y="20"/>
                              </a:lnTo>
                              <a:lnTo>
                                <a:pt x="6" y="22"/>
                              </a:lnTo>
                              <a:lnTo>
                                <a:pt x="6" y="22"/>
                              </a:lnTo>
                              <a:lnTo>
                                <a:pt x="8" y="22"/>
                              </a:lnTo>
                              <a:lnTo>
                                <a:pt x="57" y="22"/>
                              </a:lnTo>
                              <a:lnTo>
                                <a:pt x="62" y="22"/>
                              </a:lnTo>
                              <a:lnTo>
                                <a:pt x="65" y="22"/>
                              </a:lnTo>
                              <a:lnTo>
                                <a:pt x="65" y="22"/>
                              </a:lnTo>
                              <a:lnTo>
                                <a:pt x="68" y="20"/>
                              </a:lnTo>
                              <a:lnTo>
                                <a:pt x="68" y="17"/>
                              </a:lnTo>
                              <a:lnTo>
                                <a:pt x="70" y="17"/>
                              </a:lnTo>
                              <a:lnTo>
                                <a:pt x="70" y="15"/>
                              </a:lnTo>
                              <a:lnTo>
                                <a:pt x="70" y="11"/>
                              </a:lnTo>
                              <a:lnTo>
                                <a:pt x="70" y="9"/>
                              </a:lnTo>
                              <a:lnTo>
                                <a:pt x="70" y="9"/>
                              </a:lnTo>
                              <a:lnTo>
                                <a:pt x="68" y="6"/>
                              </a:lnTo>
                              <a:lnTo>
                                <a:pt x="68" y="4"/>
                              </a:lnTo>
                              <a:lnTo>
                                <a:pt x="65" y="4"/>
                              </a:lnTo>
                              <a:lnTo>
                                <a:pt x="65" y="4"/>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3" name="Line 721"/>
                        <p:cNvSpPr>
                          <a:spLocks noChangeShapeType="1"/>
                        </p:cNvSpPr>
                        <p:nvPr/>
                      </p:nvSpPr>
                      <p:spPr bwMode="auto">
                        <a:xfrm>
                          <a:off x="2300" y="249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4" name="Freeform 722"/>
                        <p:cNvSpPr>
                          <a:spLocks/>
                        </p:cNvSpPr>
                        <p:nvPr/>
                      </p:nvSpPr>
                      <p:spPr bwMode="auto">
                        <a:xfrm>
                          <a:off x="2300" y="2487"/>
                          <a:ext cx="5" cy="3"/>
                        </a:xfrm>
                        <a:custGeom>
                          <a:avLst/>
                          <a:gdLst/>
                          <a:ahLst/>
                          <a:cxnLst>
                            <a:cxn ang="0">
                              <a:pos x="0" y="29"/>
                            </a:cxn>
                            <a:cxn ang="0">
                              <a:pos x="0" y="33"/>
                            </a:cxn>
                            <a:cxn ang="0">
                              <a:pos x="0" y="35"/>
                            </a:cxn>
                            <a:cxn ang="0">
                              <a:pos x="4" y="35"/>
                            </a:cxn>
                            <a:cxn ang="0">
                              <a:pos x="4" y="38"/>
                            </a:cxn>
                            <a:cxn ang="0">
                              <a:pos x="6" y="40"/>
                            </a:cxn>
                            <a:cxn ang="0">
                              <a:pos x="6" y="40"/>
                            </a:cxn>
                            <a:cxn ang="0">
                              <a:pos x="9" y="40"/>
                            </a:cxn>
                            <a:cxn ang="0">
                              <a:pos x="11" y="40"/>
                            </a:cxn>
                            <a:cxn ang="0">
                              <a:pos x="14" y="40"/>
                            </a:cxn>
                            <a:cxn ang="0">
                              <a:pos x="17" y="40"/>
                            </a:cxn>
                            <a:cxn ang="0">
                              <a:pos x="17" y="40"/>
                            </a:cxn>
                            <a:cxn ang="0">
                              <a:pos x="20" y="38"/>
                            </a:cxn>
                            <a:cxn ang="0">
                              <a:pos x="20" y="35"/>
                            </a:cxn>
                            <a:cxn ang="0">
                              <a:pos x="22" y="35"/>
                            </a:cxn>
                            <a:cxn ang="0">
                              <a:pos x="22" y="33"/>
                            </a:cxn>
                            <a:cxn ang="0">
                              <a:pos x="22" y="13"/>
                            </a:cxn>
                            <a:cxn ang="0">
                              <a:pos x="22" y="7"/>
                            </a:cxn>
                            <a:cxn ang="0">
                              <a:pos x="22" y="5"/>
                            </a:cxn>
                            <a:cxn ang="0">
                              <a:pos x="20" y="5"/>
                            </a:cxn>
                            <a:cxn ang="0">
                              <a:pos x="20" y="2"/>
                            </a:cxn>
                            <a:cxn ang="0">
                              <a:pos x="17" y="2"/>
                            </a:cxn>
                            <a:cxn ang="0">
                              <a:pos x="17" y="0"/>
                            </a:cxn>
                            <a:cxn ang="0">
                              <a:pos x="14" y="0"/>
                            </a:cxn>
                            <a:cxn ang="0">
                              <a:pos x="11" y="0"/>
                            </a:cxn>
                            <a:cxn ang="0">
                              <a:pos x="9" y="0"/>
                            </a:cxn>
                            <a:cxn ang="0">
                              <a:pos x="6" y="0"/>
                            </a:cxn>
                            <a:cxn ang="0">
                              <a:pos x="6" y="2"/>
                            </a:cxn>
                            <a:cxn ang="0">
                              <a:pos x="4" y="2"/>
                            </a:cxn>
                            <a:cxn ang="0">
                              <a:pos x="4" y="5"/>
                            </a:cxn>
                            <a:cxn ang="0">
                              <a:pos x="0" y="5"/>
                            </a:cxn>
                            <a:cxn ang="0">
                              <a:pos x="0" y="11"/>
                            </a:cxn>
                            <a:cxn ang="0">
                              <a:pos x="0" y="29"/>
                            </a:cxn>
                          </a:cxnLst>
                          <a:rect l="0" t="0" r="r" b="b"/>
                          <a:pathLst>
                            <a:path w="22" h="40">
                              <a:moveTo>
                                <a:pt x="0" y="29"/>
                              </a:moveTo>
                              <a:lnTo>
                                <a:pt x="0" y="33"/>
                              </a:lnTo>
                              <a:lnTo>
                                <a:pt x="0" y="35"/>
                              </a:lnTo>
                              <a:lnTo>
                                <a:pt x="4" y="35"/>
                              </a:lnTo>
                              <a:lnTo>
                                <a:pt x="4" y="38"/>
                              </a:lnTo>
                              <a:lnTo>
                                <a:pt x="6" y="40"/>
                              </a:lnTo>
                              <a:lnTo>
                                <a:pt x="6" y="40"/>
                              </a:lnTo>
                              <a:lnTo>
                                <a:pt x="9" y="40"/>
                              </a:lnTo>
                              <a:lnTo>
                                <a:pt x="11" y="40"/>
                              </a:lnTo>
                              <a:lnTo>
                                <a:pt x="14" y="40"/>
                              </a:lnTo>
                              <a:lnTo>
                                <a:pt x="17" y="40"/>
                              </a:lnTo>
                              <a:lnTo>
                                <a:pt x="17" y="40"/>
                              </a:lnTo>
                              <a:lnTo>
                                <a:pt x="20" y="38"/>
                              </a:lnTo>
                              <a:lnTo>
                                <a:pt x="20" y="35"/>
                              </a:lnTo>
                              <a:lnTo>
                                <a:pt x="22" y="35"/>
                              </a:lnTo>
                              <a:lnTo>
                                <a:pt x="22" y="33"/>
                              </a:lnTo>
                              <a:lnTo>
                                <a:pt x="22" y="13"/>
                              </a:lnTo>
                              <a:lnTo>
                                <a:pt x="22" y="7"/>
                              </a:lnTo>
                              <a:lnTo>
                                <a:pt x="22" y="5"/>
                              </a:lnTo>
                              <a:lnTo>
                                <a:pt x="20" y="5"/>
                              </a:lnTo>
                              <a:lnTo>
                                <a:pt x="20" y="2"/>
                              </a:lnTo>
                              <a:lnTo>
                                <a:pt x="17" y="2"/>
                              </a:lnTo>
                              <a:lnTo>
                                <a:pt x="17" y="0"/>
                              </a:lnTo>
                              <a:lnTo>
                                <a:pt x="14" y="0"/>
                              </a:lnTo>
                              <a:lnTo>
                                <a:pt x="11" y="0"/>
                              </a:lnTo>
                              <a:lnTo>
                                <a:pt x="9" y="0"/>
                              </a:lnTo>
                              <a:lnTo>
                                <a:pt x="6" y="0"/>
                              </a:lnTo>
                              <a:lnTo>
                                <a:pt x="6" y="2"/>
                              </a:lnTo>
                              <a:lnTo>
                                <a:pt x="4" y="2"/>
                              </a:lnTo>
                              <a:lnTo>
                                <a:pt x="4"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5" name="Line 723"/>
                        <p:cNvSpPr>
                          <a:spLocks noChangeShapeType="1"/>
                        </p:cNvSpPr>
                        <p:nvPr/>
                      </p:nvSpPr>
                      <p:spPr bwMode="auto">
                        <a:xfrm>
                          <a:off x="2302" y="24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6" name="Freeform 724"/>
                        <p:cNvSpPr>
                          <a:spLocks/>
                        </p:cNvSpPr>
                        <p:nvPr/>
                      </p:nvSpPr>
                      <p:spPr bwMode="auto">
                        <a:xfrm>
                          <a:off x="2300" y="2487"/>
                          <a:ext cx="17" cy="3"/>
                        </a:xfrm>
                        <a:custGeom>
                          <a:avLst/>
                          <a:gdLst/>
                          <a:ahLst/>
                          <a:cxnLst>
                            <a:cxn ang="0">
                              <a:pos x="11" y="0"/>
                            </a:cxn>
                            <a:cxn ang="0">
                              <a:pos x="9" y="0"/>
                            </a:cxn>
                            <a:cxn ang="0">
                              <a:pos x="6" y="0"/>
                            </a:cxn>
                            <a:cxn ang="0">
                              <a:pos x="6" y="2"/>
                            </a:cxn>
                            <a:cxn ang="0">
                              <a:pos x="4" y="2"/>
                            </a:cxn>
                            <a:cxn ang="0">
                              <a:pos x="4" y="5"/>
                            </a:cxn>
                            <a:cxn ang="0">
                              <a:pos x="0" y="5"/>
                            </a:cxn>
                            <a:cxn ang="0">
                              <a:pos x="0" y="7"/>
                            </a:cxn>
                            <a:cxn ang="0">
                              <a:pos x="0" y="11"/>
                            </a:cxn>
                            <a:cxn ang="0">
                              <a:pos x="0" y="13"/>
                            </a:cxn>
                            <a:cxn ang="0">
                              <a:pos x="0" y="13"/>
                            </a:cxn>
                            <a:cxn ang="0">
                              <a:pos x="4" y="16"/>
                            </a:cxn>
                            <a:cxn ang="0">
                              <a:pos x="4" y="18"/>
                            </a:cxn>
                            <a:cxn ang="0">
                              <a:pos x="6" y="18"/>
                            </a:cxn>
                            <a:cxn ang="0">
                              <a:pos x="6" y="22"/>
                            </a:cxn>
                            <a:cxn ang="0">
                              <a:pos x="9" y="22"/>
                            </a:cxn>
                            <a:cxn ang="0">
                              <a:pos x="57" y="22"/>
                            </a:cxn>
                            <a:cxn ang="0">
                              <a:pos x="62" y="22"/>
                            </a:cxn>
                            <a:cxn ang="0">
                              <a:pos x="66" y="22"/>
                            </a:cxn>
                            <a:cxn ang="0">
                              <a:pos x="66" y="18"/>
                            </a:cxn>
                            <a:cxn ang="0">
                              <a:pos x="68" y="18"/>
                            </a:cxn>
                            <a:cxn ang="0">
                              <a:pos x="68" y="16"/>
                            </a:cxn>
                            <a:cxn ang="0">
                              <a:pos x="71" y="13"/>
                            </a:cxn>
                            <a:cxn ang="0">
                              <a:pos x="71" y="13"/>
                            </a:cxn>
                            <a:cxn ang="0">
                              <a:pos x="71" y="11"/>
                            </a:cxn>
                            <a:cxn ang="0">
                              <a:pos x="71" y="7"/>
                            </a:cxn>
                            <a:cxn ang="0">
                              <a:pos x="71" y="5"/>
                            </a:cxn>
                            <a:cxn ang="0">
                              <a:pos x="68" y="5"/>
                            </a:cxn>
                            <a:cxn ang="0">
                              <a:pos x="68" y="2"/>
                            </a:cxn>
                            <a:cxn ang="0">
                              <a:pos x="66" y="2"/>
                            </a:cxn>
                            <a:cxn ang="0">
                              <a:pos x="66" y="0"/>
                            </a:cxn>
                            <a:cxn ang="0">
                              <a:pos x="60" y="0"/>
                            </a:cxn>
                            <a:cxn ang="0">
                              <a:pos x="11" y="0"/>
                            </a:cxn>
                          </a:cxnLst>
                          <a:rect l="0" t="0" r="r" b="b"/>
                          <a:pathLst>
                            <a:path w="71" h="22">
                              <a:moveTo>
                                <a:pt x="11" y="0"/>
                              </a:moveTo>
                              <a:lnTo>
                                <a:pt x="9" y="0"/>
                              </a:lnTo>
                              <a:lnTo>
                                <a:pt x="6" y="0"/>
                              </a:lnTo>
                              <a:lnTo>
                                <a:pt x="6" y="2"/>
                              </a:lnTo>
                              <a:lnTo>
                                <a:pt x="4" y="2"/>
                              </a:lnTo>
                              <a:lnTo>
                                <a:pt x="4" y="5"/>
                              </a:lnTo>
                              <a:lnTo>
                                <a:pt x="0" y="5"/>
                              </a:lnTo>
                              <a:lnTo>
                                <a:pt x="0" y="7"/>
                              </a:lnTo>
                              <a:lnTo>
                                <a:pt x="0" y="11"/>
                              </a:lnTo>
                              <a:lnTo>
                                <a:pt x="0" y="13"/>
                              </a:lnTo>
                              <a:lnTo>
                                <a:pt x="0" y="13"/>
                              </a:lnTo>
                              <a:lnTo>
                                <a:pt x="4" y="16"/>
                              </a:lnTo>
                              <a:lnTo>
                                <a:pt x="4" y="18"/>
                              </a:lnTo>
                              <a:lnTo>
                                <a:pt x="6" y="18"/>
                              </a:lnTo>
                              <a:lnTo>
                                <a:pt x="6" y="22"/>
                              </a:lnTo>
                              <a:lnTo>
                                <a:pt x="9" y="22"/>
                              </a:lnTo>
                              <a:lnTo>
                                <a:pt x="57" y="22"/>
                              </a:lnTo>
                              <a:lnTo>
                                <a:pt x="62" y="22"/>
                              </a:lnTo>
                              <a:lnTo>
                                <a:pt x="66" y="22"/>
                              </a:lnTo>
                              <a:lnTo>
                                <a:pt x="66" y="18"/>
                              </a:lnTo>
                              <a:lnTo>
                                <a:pt x="68" y="18"/>
                              </a:lnTo>
                              <a:lnTo>
                                <a:pt x="68" y="16"/>
                              </a:lnTo>
                              <a:lnTo>
                                <a:pt x="71" y="13"/>
                              </a:lnTo>
                              <a:lnTo>
                                <a:pt x="71" y="13"/>
                              </a:lnTo>
                              <a:lnTo>
                                <a:pt x="71" y="11"/>
                              </a:lnTo>
                              <a:lnTo>
                                <a:pt x="71" y="7"/>
                              </a:lnTo>
                              <a:lnTo>
                                <a:pt x="71" y="5"/>
                              </a:lnTo>
                              <a:lnTo>
                                <a:pt x="68" y="5"/>
                              </a:lnTo>
                              <a:lnTo>
                                <a:pt x="68" y="2"/>
                              </a:lnTo>
                              <a:lnTo>
                                <a:pt x="66" y="2"/>
                              </a:lnTo>
                              <a:lnTo>
                                <a:pt x="66"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7" name="Line 725"/>
                        <p:cNvSpPr>
                          <a:spLocks noChangeShapeType="1"/>
                        </p:cNvSpPr>
                        <p:nvPr/>
                      </p:nvSpPr>
                      <p:spPr bwMode="auto">
                        <a:xfrm>
                          <a:off x="2316" y="249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8" name="Freeform 726"/>
                        <p:cNvSpPr>
                          <a:spLocks/>
                        </p:cNvSpPr>
                        <p:nvPr/>
                      </p:nvSpPr>
                      <p:spPr bwMode="auto">
                        <a:xfrm>
                          <a:off x="2316" y="2482"/>
                          <a:ext cx="1" cy="8"/>
                        </a:xfrm>
                        <a:custGeom>
                          <a:avLst/>
                          <a:gdLst/>
                          <a:ahLst/>
                          <a:cxnLst>
                            <a:cxn ang="0">
                              <a:pos x="0" y="33"/>
                            </a:cxn>
                            <a:cxn ang="0">
                              <a:pos x="0" y="35"/>
                            </a:cxn>
                            <a:cxn ang="0">
                              <a:pos x="0" y="35"/>
                            </a:cxn>
                            <a:cxn ang="0">
                              <a:pos x="2" y="38"/>
                            </a:cxn>
                            <a:cxn ang="0">
                              <a:pos x="2" y="40"/>
                            </a:cxn>
                            <a:cxn ang="0">
                              <a:pos x="6" y="40"/>
                            </a:cxn>
                            <a:cxn ang="0">
                              <a:pos x="8" y="44"/>
                            </a:cxn>
                            <a:cxn ang="0">
                              <a:pos x="8" y="44"/>
                            </a:cxn>
                            <a:cxn ang="0">
                              <a:pos x="11" y="44"/>
                            </a:cxn>
                            <a:cxn ang="0">
                              <a:pos x="13" y="44"/>
                            </a:cxn>
                            <a:cxn ang="0">
                              <a:pos x="17" y="44"/>
                            </a:cxn>
                            <a:cxn ang="0">
                              <a:pos x="17" y="40"/>
                            </a:cxn>
                            <a:cxn ang="0">
                              <a:pos x="19" y="40"/>
                            </a:cxn>
                            <a:cxn ang="0">
                              <a:pos x="19" y="38"/>
                            </a:cxn>
                            <a:cxn ang="0">
                              <a:pos x="22" y="35"/>
                            </a:cxn>
                            <a:cxn ang="0">
                              <a:pos x="22" y="35"/>
                            </a:cxn>
                            <a:cxn ang="0">
                              <a:pos x="22" y="16"/>
                            </a:cxn>
                            <a:cxn ang="0">
                              <a:pos x="22" y="11"/>
                            </a:cxn>
                            <a:cxn ang="0">
                              <a:pos x="22" y="8"/>
                            </a:cxn>
                            <a:cxn ang="0">
                              <a:pos x="19" y="5"/>
                            </a:cxn>
                            <a:cxn ang="0">
                              <a:pos x="19" y="5"/>
                            </a:cxn>
                            <a:cxn ang="0">
                              <a:pos x="17" y="3"/>
                            </a:cxn>
                            <a:cxn ang="0">
                              <a:pos x="17" y="3"/>
                            </a:cxn>
                            <a:cxn ang="0">
                              <a:pos x="13" y="3"/>
                            </a:cxn>
                            <a:cxn ang="0">
                              <a:pos x="11" y="0"/>
                            </a:cxn>
                            <a:cxn ang="0">
                              <a:pos x="8" y="3"/>
                            </a:cxn>
                            <a:cxn ang="0">
                              <a:pos x="8" y="3"/>
                            </a:cxn>
                            <a:cxn ang="0">
                              <a:pos x="6" y="3"/>
                            </a:cxn>
                            <a:cxn ang="0">
                              <a:pos x="2" y="5"/>
                            </a:cxn>
                            <a:cxn ang="0">
                              <a:pos x="2" y="5"/>
                            </a:cxn>
                            <a:cxn ang="0">
                              <a:pos x="0" y="8"/>
                            </a:cxn>
                            <a:cxn ang="0">
                              <a:pos x="0" y="13"/>
                            </a:cxn>
                            <a:cxn ang="0">
                              <a:pos x="0" y="33"/>
                            </a:cxn>
                          </a:cxnLst>
                          <a:rect l="0" t="0" r="r" b="b"/>
                          <a:pathLst>
                            <a:path w="22" h="44">
                              <a:moveTo>
                                <a:pt x="0" y="33"/>
                              </a:moveTo>
                              <a:lnTo>
                                <a:pt x="0" y="35"/>
                              </a:lnTo>
                              <a:lnTo>
                                <a:pt x="0" y="35"/>
                              </a:lnTo>
                              <a:lnTo>
                                <a:pt x="2" y="38"/>
                              </a:lnTo>
                              <a:lnTo>
                                <a:pt x="2" y="40"/>
                              </a:lnTo>
                              <a:lnTo>
                                <a:pt x="6" y="40"/>
                              </a:lnTo>
                              <a:lnTo>
                                <a:pt x="8" y="44"/>
                              </a:lnTo>
                              <a:lnTo>
                                <a:pt x="8" y="44"/>
                              </a:lnTo>
                              <a:lnTo>
                                <a:pt x="11" y="44"/>
                              </a:lnTo>
                              <a:lnTo>
                                <a:pt x="13" y="44"/>
                              </a:lnTo>
                              <a:lnTo>
                                <a:pt x="17" y="44"/>
                              </a:lnTo>
                              <a:lnTo>
                                <a:pt x="17" y="40"/>
                              </a:lnTo>
                              <a:lnTo>
                                <a:pt x="19" y="40"/>
                              </a:lnTo>
                              <a:lnTo>
                                <a:pt x="19" y="38"/>
                              </a:lnTo>
                              <a:lnTo>
                                <a:pt x="22" y="35"/>
                              </a:lnTo>
                              <a:lnTo>
                                <a:pt x="22" y="35"/>
                              </a:lnTo>
                              <a:lnTo>
                                <a:pt x="22" y="16"/>
                              </a:lnTo>
                              <a:lnTo>
                                <a:pt x="22" y="11"/>
                              </a:lnTo>
                              <a:lnTo>
                                <a:pt x="22" y="8"/>
                              </a:lnTo>
                              <a:lnTo>
                                <a:pt x="19" y="5"/>
                              </a:lnTo>
                              <a:lnTo>
                                <a:pt x="19" y="5"/>
                              </a:lnTo>
                              <a:lnTo>
                                <a:pt x="17" y="3"/>
                              </a:lnTo>
                              <a:lnTo>
                                <a:pt x="17" y="3"/>
                              </a:lnTo>
                              <a:lnTo>
                                <a:pt x="13" y="3"/>
                              </a:lnTo>
                              <a:lnTo>
                                <a:pt x="11" y="0"/>
                              </a:lnTo>
                              <a:lnTo>
                                <a:pt x="8" y="3"/>
                              </a:lnTo>
                              <a:lnTo>
                                <a:pt x="8" y="3"/>
                              </a:lnTo>
                              <a:lnTo>
                                <a:pt x="6" y="3"/>
                              </a:lnTo>
                              <a:lnTo>
                                <a:pt x="2" y="5"/>
                              </a:lnTo>
                              <a:lnTo>
                                <a:pt x="2" y="5"/>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19" name="Line 727"/>
                        <p:cNvSpPr>
                          <a:spLocks noChangeShapeType="1"/>
                        </p:cNvSpPr>
                        <p:nvPr/>
                      </p:nvSpPr>
                      <p:spPr bwMode="auto">
                        <a:xfrm>
                          <a:off x="2316" y="248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0" name="Freeform 728"/>
                        <p:cNvSpPr>
                          <a:spLocks/>
                        </p:cNvSpPr>
                        <p:nvPr/>
                      </p:nvSpPr>
                      <p:spPr bwMode="auto">
                        <a:xfrm>
                          <a:off x="2316" y="2482"/>
                          <a:ext cx="5" cy="5"/>
                        </a:xfrm>
                        <a:custGeom>
                          <a:avLst/>
                          <a:gdLst/>
                          <a:ahLst/>
                          <a:cxnLst>
                            <a:cxn ang="0">
                              <a:pos x="11" y="0"/>
                            </a:cxn>
                            <a:cxn ang="0">
                              <a:pos x="8" y="3"/>
                            </a:cxn>
                            <a:cxn ang="0">
                              <a:pos x="8" y="3"/>
                            </a:cxn>
                            <a:cxn ang="0">
                              <a:pos x="6" y="3"/>
                            </a:cxn>
                            <a:cxn ang="0">
                              <a:pos x="2" y="5"/>
                            </a:cxn>
                            <a:cxn ang="0">
                              <a:pos x="2" y="5"/>
                            </a:cxn>
                            <a:cxn ang="0">
                              <a:pos x="0" y="8"/>
                            </a:cxn>
                            <a:cxn ang="0">
                              <a:pos x="0" y="11"/>
                            </a:cxn>
                            <a:cxn ang="0">
                              <a:pos x="0" y="11"/>
                            </a:cxn>
                            <a:cxn ang="0">
                              <a:pos x="0" y="13"/>
                            </a:cxn>
                            <a:cxn ang="0">
                              <a:pos x="0" y="16"/>
                            </a:cxn>
                            <a:cxn ang="0">
                              <a:pos x="2" y="19"/>
                            </a:cxn>
                            <a:cxn ang="0">
                              <a:pos x="2" y="19"/>
                            </a:cxn>
                            <a:cxn ang="0">
                              <a:pos x="6" y="22"/>
                            </a:cxn>
                            <a:cxn ang="0">
                              <a:pos x="8" y="22"/>
                            </a:cxn>
                            <a:cxn ang="0">
                              <a:pos x="8" y="22"/>
                            </a:cxn>
                            <a:cxn ang="0">
                              <a:pos x="19" y="22"/>
                            </a:cxn>
                            <a:cxn ang="0">
                              <a:pos x="24" y="22"/>
                            </a:cxn>
                            <a:cxn ang="0">
                              <a:pos x="28" y="22"/>
                            </a:cxn>
                            <a:cxn ang="0">
                              <a:pos x="30" y="22"/>
                            </a:cxn>
                            <a:cxn ang="0">
                              <a:pos x="30" y="19"/>
                            </a:cxn>
                            <a:cxn ang="0">
                              <a:pos x="33" y="19"/>
                            </a:cxn>
                            <a:cxn ang="0">
                              <a:pos x="33" y="16"/>
                            </a:cxn>
                            <a:cxn ang="0">
                              <a:pos x="35" y="13"/>
                            </a:cxn>
                            <a:cxn ang="0">
                              <a:pos x="35" y="11"/>
                            </a:cxn>
                            <a:cxn ang="0">
                              <a:pos x="35" y="11"/>
                            </a:cxn>
                            <a:cxn ang="0">
                              <a:pos x="33" y="8"/>
                            </a:cxn>
                            <a:cxn ang="0">
                              <a:pos x="33" y="5"/>
                            </a:cxn>
                            <a:cxn ang="0">
                              <a:pos x="30" y="5"/>
                            </a:cxn>
                            <a:cxn ang="0">
                              <a:pos x="30" y="3"/>
                            </a:cxn>
                            <a:cxn ang="0">
                              <a:pos x="28" y="3"/>
                            </a:cxn>
                            <a:cxn ang="0">
                              <a:pos x="22" y="0"/>
                            </a:cxn>
                            <a:cxn ang="0">
                              <a:pos x="11" y="0"/>
                            </a:cxn>
                          </a:cxnLst>
                          <a:rect l="0" t="0" r="r" b="b"/>
                          <a:pathLst>
                            <a:path w="35" h="22">
                              <a:moveTo>
                                <a:pt x="11" y="0"/>
                              </a:moveTo>
                              <a:lnTo>
                                <a:pt x="8" y="3"/>
                              </a:lnTo>
                              <a:lnTo>
                                <a:pt x="8" y="3"/>
                              </a:lnTo>
                              <a:lnTo>
                                <a:pt x="6" y="3"/>
                              </a:lnTo>
                              <a:lnTo>
                                <a:pt x="2" y="5"/>
                              </a:lnTo>
                              <a:lnTo>
                                <a:pt x="2" y="5"/>
                              </a:lnTo>
                              <a:lnTo>
                                <a:pt x="0" y="8"/>
                              </a:lnTo>
                              <a:lnTo>
                                <a:pt x="0" y="11"/>
                              </a:lnTo>
                              <a:lnTo>
                                <a:pt x="0" y="11"/>
                              </a:lnTo>
                              <a:lnTo>
                                <a:pt x="0" y="13"/>
                              </a:lnTo>
                              <a:lnTo>
                                <a:pt x="0" y="16"/>
                              </a:lnTo>
                              <a:lnTo>
                                <a:pt x="2" y="19"/>
                              </a:lnTo>
                              <a:lnTo>
                                <a:pt x="2" y="19"/>
                              </a:lnTo>
                              <a:lnTo>
                                <a:pt x="6" y="22"/>
                              </a:lnTo>
                              <a:lnTo>
                                <a:pt x="8" y="22"/>
                              </a:lnTo>
                              <a:lnTo>
                                <a:pt x="8" y="22"/>
                              </a:lnTo>
                              <a:lnTo>
                                <a:pt x="19" y="22"/>
                              </a:lnTo>
                              <a:lnTo>
                                <a:pt x="24" y="22"/>
                              </a:lnTo>
                              <a:lnTo>
                                <a:pt x="28" y="22"/>
                              </a:lnTo>
                              <a:lnTo>
                                <a:pt x="30" y="22"/>
                              </a:lnTo>
                              <a:lnTo>
                                <a:pt x="30" y="19"/>
                              </a:lnTo>
                              <a:lnTo>
                                <a:pt x="33" y="19"/>
                              </a:lnTo>
                              <a:lnTo>
                                <a:pt x="33" y="16"/>
                              </a:lnTo>
                              <a:lnTo>
                                <a:pt x="35" y="13"/>
                              </a:lnTo>
                              <a:lnTo>
                                <a:pt x="35" y="11"/>
                              </a:lnTo>
                              <a:lnTo>
                                <a:pt x="35" y="11"/>
                              </a:lnTo>
                              <a:lnTo>
                                <a:pt x="33" y="8"/>
                              </a:lnTo>
                              <a:lnTo>
                                <a:pt x="33" y="5"/>
                              </a:lnTo>
                              <a:lnTo>
                                <a:pt x="30" y="5"/>
                              </a:lnTo>
                              <a:lnTo>
                                <a:pt x="30" y="3"/>
                              </a:lnTo>
                              <a:lnTo>
                                <a:pt x="28"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1" name="Line 729"/>
                        <p:cNvSpPr>
                          <a:spLocks noChangeShapeType="1"/>
                        </p:cNvSpPr>
                        <p:nvPr/>
                      </p:nvSpPr>
                      <p:spPr bwMode="auto">
                        <a:xfrm>
                          <a:off x="2316" y="2484"/>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2" name="Freeform 730"/>
                        <p:cNvSpPr>
                          <a:spLocks/>
                        </p:cNvSpPr>
                        <p:nvPr/>
                      </p:nvSpPr>
                      <p:spPr bwMode="auto">
                        <a:xfrm>
                          <a:off x="2316" y="2466"/>
                          <a:ext cx="5" cy="21"/>
                        </a:xfrm>
                        <a:custGeom>
                          <a:avLst/>
                          <a:gdLst/>
                          <a:ahLst/>
                          <a:cxnLst>
                            <a:cxn ang="0">
                              <a:pos x="0" y="49"/>
                            </a:cxn>
                            <a:cxn ang="0">
                              <a:pos x="0" y="51"/>
                            </a:cxn>
                            <a:cxn ang="0">
                              <a:pos x="0" y="54"/>
                            </a:cxn>
                            <a:cxn ang="0">
                              <a:pos x="0" y="57"/>
                            </a:cxn>
                            <a:cxn ang="0">
                              <a:pos x="4" y="57"/>
                            </a:cxn>
                            <a:cxn ang="0">
                              <a:pos x="4" y="60"/>
                            </a:cxn>
                            <a:cxn ang="0">
                              <a:pos x="6" y="60"/>
                            </a:cxn>
                            <a:cxn ang="0">
                              <a:pos x="9" y="60"/>
                            </a:cxn>
                            <a:cxn ang="0">
                              <a:pos x="11" y="60"/>
                            </a:cxn>
                            <a:cxn ang="0">
                              <a:pos x="11" y="60"/>
                            </a:cxn>
                            <a:cxn ang="0">
                              <a:pos x="15" y="60"/>
                            </a:cxn>
                            <a:cxn ang="0">
                              <a:pos x="17" y="60"/>
                            </a:cxn>
                            <a:cxn ang="0">
                              <a:pos x="17" y="57"/>
                            </a:cxn>
                            <a:cxn ang="0">
                              <a:pos x="20" y="57"/>
                            </a:cxn>
                            <a:cxn ang="0">
                              <a:pos x="20" y="54"/>
                            </a:cxn>
                            <a:cxn ang="0">
                              <a:pos x="22" y="51"/>
                            </a:cxn>
                            <a:cxn ang="0">
                              <a:pos x="22" y="14"/>
                            </a:cxn>
                            <a:cxn ang="0">
                              <a:pos x="22" y="9"/>
                            </a:cxn>
                            <a:cxn ang="0">
                              <a:pos x="20" y="5"/>
                            </a:cxn>
                            <a:cxn ang="0">
                              <a:pos x="20" y="3"/>
                            </a:cxn>
                            <a:cxn ang="0">
                              <a:pos x="17" y="3"/>
                            </a:cxn>
                            <a:cxn ang="0">
                              <a:pos x="17" y="0"/>
                            </a:cxn>
                            <a:cxn ang="0">
                              <a:pos x="15" y="0"/>
                            </a:cxn>
                            <a:cxn ang="0">
                              <a:pos x="11" y="0"/>
                            </a:cxn>
                            <a:cxn ang="0">
                              <a:pos x="11" y="0"/>
                            </a:cxn>
                            <a:cxn ang="0">
                              <a:pos x="9" y="0"/>
                            </a:cxn>
                            <a:cxn ang="0">
                              <a:pos x="6" y="0"/>
                            </a:cxn>
                            <a:cxn ang="0">
                              <a:pos x="4" y="0"/>
                            </a:cxn>
                            <a:cxn ang="0">
                              <a:pos x="4" y="3"/>
                            </a:cxn>
                            <a:cxn ang="0">
                              <a:pos x="0" y="3"/>
                            </a:cxn>
                            <a:cxn ang="0">
                              <a:pos x="0" y="5"/>
                            </a:cxn>
                            <a:cxn ang="0">
                              <a:pos x="0" y="11"/>
                            </a:cxn>
                            <a:cxn ang="0">
                              <a:pos x="0" y="49"/>
                            </a:cxn>
                          </a:cxnLst>
                          <a:rect l="0" t="0" r="r" b="b"/>
                          <a:pathLst>
                            <a:path w="22" h="60">
                              <a:moveTo>
                                <a:pt x="0" y="49"/>
                              </a:moveTo>
                              <a:lnTo>
                                <a:pt x="0" y="51"/>
                              </a:lnTo>
                              <a:lnTo>
                                <a:pt x="0" y="54"/>
                              </a:lnTo>
                              <a:lnTo>
                                <a:pt x="0" y="57"/>
                              </a:lnTo>
                              <a:lnTo>
                                <a:pt x="4" y="57"/>
                              </a:lnTo>
                              <a:lnTo>
                                <a:pt x="4" y="60"/>
                              </a:lnTo>
                              <a:lnTo>
                                <a:pt x="6" y="60"/>
                              </a:lnTo>
                              <a:lnTo>
                                <a:pt x="9" y="60"/>
                              </a:lnTo>
                              <a:lnTo>
                                <a:pt x="11" y="60"/>
                              </a:lnTo>
                              <a:lnTo>
                                <a:pt x="11" y="60"/>
                              </a:lnTo>
                              <a:lnTo>
                                <a:pt x="15" y="60"/>
                              </a:lnTo>
                              <a:lnTo>
                                <a:pt x="17" y="60"/>
                              </a:lnTo>
                              <a:lnTo>
                                <a:pt x="17" y="57"/>
                              </a:lnTo>
                              <a:lnTo>
                                <a:pt x="20" y="57"/>
                              </a:lnTo>
                              <a:lnTo>
                                <a:pt x="20" y="54"/>
                              </a:lnTo>
                              <a:lnTo>
                                <a:pt x="22" y="51"/>
                              </a:lnTo>
                              <a:lnTo>
                                <a:pt x="22" y="14"/>
                              </a:lnTo>
                              <a:lnTo>
                                <a:pt x="22" y="9"/>
                              </a:lnTo>
                              <a:lnTo>
                                <a:pt x="20" y="5"/>
                              </a:lnTo>
                              <a:lnTo>
                                <a:pt x="20" y="3"/>
                              </a:lnTo>
                              <a:lnTo>
                                <a:pt x="17" y="3"/>
                              </a:lnTo>
                              <a:lnTo>
                                <a:pt x="17" y="0"/>
                              </a:lnTo>
                              <a:lnTo>
                                <a:pt x="15" y="0"/>
                              </a:lnTo>
                              <a:lnTo>
                                <a:pt x="11" y="0"/>
                              </a:lnTo>
                              <a:lnTo>
                                <a:pt x="11" y="0"/>
                              </a:lnTo>
                              <a:lnTo>
                                <a:pt x="9" y="0"/>
                              </a:lnTo>
                              <a:lnTo>
                                <a:pt x="6" y="0"/>
                              </a:lnTo>
                              <a:lnTo>
                                <a:pt x="4" y="0"/>
                              </a:lnTo>
                              <a:lnTo>
                                <a:pt x="4" y="3"/>
                              </a:lnTo>
                              <a:lnTo>
                                <a:pt x="0" y="3"/>
                              </a:lnTo>
                              <a:lnTo>
                                <a:pt x="0" y="5"/>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3" name="Line 731"/>
                        <p:cNvSpPr>
                          <a:spLocks noChangeShapeType="1"/>
                        </p:cNvSpPr>
                        <p:nvPr/>
                      </p:nvSpPr>
                      <p:spPr bwMode="auto">
                        <a:xfrm>
                          <a:off x="2318" y="246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4" name="Freeform 732"/>
                        <p:cNvSpPr>
                          <a:spLocks/>
                        </p:cNvSpPr>
                        <p:nvPr/>
                      </p:nvSpPr>
                      <p:spPr bwMode="auto">
                        <a:xfrm>
                          <a:off x="2316" y="2466"/>
                          <a:ext cx="11" cy="2"/>
                        </a:xfrm>
                        <a:custGeom>
                          <a:avLst/>
                          <a:gdLst/>
                          <a:ahLst/>
                          <a:cxnLst>
                            <a:cxn ang="0">
                              <a:pos x="11" y="0"/>
                            </a:cxn>
                            <a:cxn ang="0">
                              <a:pos x="9" y="0"/>
                            </a:cxn>
                            <a:cxn ang="0">
                              <a:pos x="6" y="0"/>
                            </a:cxn>
                            <a:cxn ang="0">
                              <a:pos x="4" y="0"/>
                            </a:cxn>
                            <a:cxn ang="0">
                              <a:pos x="4" y="3"/>
                            </a:cxn>
                            <a:cxn ang="0">
                              <a:pos x="0" y="3"/>
                            </a:cxn>
                            <a:cxn ang="0">
                              <a:pos x="0" y="5"/>
                            </a:cxn>
                            <a:cxn ang="0">
                              <a:pos x="0" y="9"/>
                            </a:cxn>
                            <a:cxn ang="0">
                              <a:pos x="0" y="11"/>
                            </a:cxn>
                            <a:cxn ang="0">
                              <a:pos x="0" y="11"/>
                            </a:cxn>
                            <a:cxn ang="0">
                              <a:pos x="0" y="14"/>
                            </a:cxn>
                            <a:cxn ang="0">
                              <a:pos x="0" y="16"/>
                            </a:cxn>
                            <a:cxn ang="0">
                              <a:pos x="4" y="16"/>
                            </a:cxn>
                            <a:cxn ang="0">
                              <a:pos x="4" y="19"/>
                            </a:cxn>
                            <a:cxn ang="0">
                              <a:pos x="6" y="19"/>
                            </a:cxn>
                            <a:cxn ang="0">
                              <a:pos x="9" y="22"/>
                            </a:cxn>
                            <a:cxn ang="0">
                              <a:pos x="33" y="22"/>
                            </a:cxn>
                            <a:cxn ang="0">
                              <a:pos x="36" y="22"/>
                            </a:cxn>
                            <a:cxn ang="0">
                              <a:pos x="39" y="19"/>
                            </a:cxn>
                            <a:cxn ang="0">
                              <a:pos x="42" y="19"/>
                            </a:cxn>
                            <a:cxn ang="0">
                              <a:pos x="42" y="16"/>
                            </a:cxn>
                            <a:cxn ang="0">
                              <a:pos x="44" y="16"/>
                            </a:cxn>
                            <a:cxn ang="0">
                              <a:pos x="44" y="14"/>
                            </a:cxn>
                            <a:cxn ang="0">
                              <a:pos x="47" y="11"/>
                            </a:cxn>
                            <a:cxn ang="0">
                              <a:pos x="47" y="11"/>
                            </a:cxn>
                            <a:cxn ang="0">
                              <a:pos x="47" y="9"/>
                            </a:cxn>
                            <a:cxn ang="0">
                              <a:pos x="44" y="5"/>
                            </a:cxn>
                            <a:cxn ang="0">
                              <a:pos x="44" y="3"/>
                            </a:cxn>
                            <a:cxn ang="0">
                              <a:pos x="42" y="3"/>
                            </a:cxn>
                            <a:cxn ang="0">
                              <a:pos x="42" y="0"/>
                            </a:cxn>
                            <a:cxn ang="0">
                              <a:pos x="39" y="0"/>
                            </a:cxn>
                            <a:cxn ang="0">
                              <a:pos x="36" y="0"/>
                            </a:cxn>
                            <a:cxn ang="0">
                              <a:pos x="11" y="0"/>
                            </a:cxn>
                          </a:cxnLst>
                          <a:rect l="0" t="0" r="r" b="b"/>
                          <a:pathLst>
                            <a:path w="47" h="22">
                              <a:moveTo>
                                <a:pt x="11" y="0"/>
                              </a:moveTo>
                              <a:lnTo>
                                <a:pt x="9" y="0"/>
                              </a:lnTo>
                              <a:lnTo>
                                <a:pt x="6" y="0"/>
                              </a:lnTo>
                              <a:lnTo>
                                <a:pt x="4" y="0"/>
                              </a:lnTo>
                              <a:lnTo>
                                <a:pt x="4" y="3"/>
                              </a:lnTo>
                              <a:lnTo>
                                <a:pt x="0" y="3"/>
                              </a:lnTo>
                              <a:lnTo>
                                <a:pt x="0" y="5"/>
                              </a:lnTo>
                              <a:lnTo>
                                <a:pt x="0" y="9"/>
                              </a:lnTo>
                              <a:lnTo>
                                <a:pt x="0" y="11"/>
                              </a:lnTo>
                              <a:lnTo>
                                <a:pt x="0" y="11"/>
                              </a:lnTo>
                              <a:lnTo>
                                <a:pt x="0" y="14"/>
                              </a:lnTo>
                              <a:lnTo>
                                <a:pt x="0" y="16"/>
                              </a:lnTo>
                              <a:lnTo>
                                <a:pt x="4" y="16"/>
                              </a:lnTo>
                              <a:lnTo>
                                <a:pt x="4" y="19"/>
                              </a:lnTo>
                              <a:lnTo>
                                <a:pt x="6" y="19"/>
                              </a:lnTo>
                              <a:lnTo>
                                <a:pt x="9" y="22"/>
                              </a:lnTo>
                              <a:lnTo>
                                <a:pt x="33" y="22"/>
                              </a:lnTo>
                              <a:lnTo>
                                <a:pt x="36" y="22"/>
                              </a:lnTo>
                              <a:lnTo>
                                <a:pt x="39" y="19"/>
                              </a:lnTo>
                              <a:lnTo>
                                <a:pt x="42" y="19"/>
                              </a:lnTo>
                              <a:lnTo>
                                <a:pt x="42" y="16"/>
                              </a:lnTo>
                              <a:lnTo>
                                <a:pt x="44" y="16"/>
                              </a:lnTo>
                              <a:lnTo>
                                <a:pt x="44" y="14"/>
                              </a:lnTo>
                              <a:lnTo>
                                <a:pt x="47" y="11"/>
                              </a:lnTo>
                              <a:lnTo>
                                <a:pt x="47" y="11"/>
                              </a:lnTo>
                              <a:lnTo>
                                <a:pt x="47" y="9"/>
                              </a:lnTo>
                              <a:lnTo>
                                <a:pt x="44" y="5"/>
                              </a:lnTo>
                              <a:lnTo>
                                <a:pt x="44" y="3"/>
                              </a:lnTo>
                              <a:lnTo>
                                <a:pt x="42" y="3"/>
                              </a:lnTo>
                              <a:lnTo>
                                <a:pt x="42" y="0"/>
                              </a:lnTo>
                              <a:lnTo>
                                <a:pt x="39"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5" name="Line 733"/>
                        <p:cNvSpPr>
                          <a:spLocks noChangeShapeType="1"/>
                        </p:cNvSpPr>
                        <p:nvPr/>
                      </p:nvSpPr>
                      <p:spPr bwMode="auto">
                        <a:xfrm>
                          <a:off x="2321" y="246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6" name="Freeform 734"/>
                        <p:cNvSpPr>
                          <a:spLocks/>
                        </p:cNvSpPr>
                        <p:nvPr/>
                      </p:nvSpPr>
                      <p:spPr bwMode="auto">
                        <a:xfrm>
                          <a:off x="2321" y="2462"/>
                          <a:ext cx="6" cy="16"/>
                        </a:xfrm>
                        <a:custGeom>
                          <a:avLst/>
                          <a:gdLst/>
                          <a:ahLst/>
                          <a:cxnLst>
                            <a:cxn ang="0">
                              <a:pos x="0" y="52"/>
                            </a:cxn>
                            <a:cxn ang="0">
                              <a:pos x="0" y="52"/>
                            </a:cxn>
                            <a:cxn ang="0">
                              <a:pos x="0" y="55"/>
                            </a:cxn>
                            <a:cxn ang="0">
                              <a:pos x="0" y="57"/>
                            </a:cxn>
                            <a:cxn ang="0">
                              <a:pos x="3" y="57"/>
                            </a:cxn>
                            <a:cxn ang="0">
                              <a:pos x="3" y="60"/>
                            </a:cxn>
                            <a:cxn ang="0">
                              <a:pos x="6" y="60"/>
                            </a:cxn>
                            <a:cxn ang="0">
                              <a:pos x="8" y="63"/>
                            </a:cxn>
                            <a:cxn ang="0">
                              <a:pos x="11" y="63"/>
                            </a:cxn>
                            <a:cxn ang="0">
                              <a:pos x="11" y="63"/>
                            </a:cxn>
                            <a:cxn ang="0">
                              <a:pos x="14" y="60"/>
                            </a:cxn>
                            <a:cxn ang="0">
                              <a:pos x="17" y="60"/>
                            </a:cxn>
                            <a:cxn ang="0">
                              <a:pos x="17" y="57"/>
                            </a:cxn>
                            <a:cxn ang="0">
                              <a:pos x="19" y="57"/>
                            </a:cxn>
                            <a:cxn ang="0">
                              <a:pos x="19" y="55"/>
                            </a:cxn>
                            <a:cxn ang="0">
                              <a:pos x="22" y="52"/>
                            </a:cxn>
                            <a:cxn ang="0">
                              <a:pos x="22" y="14"/>
                            </a:cxn>
                            <a:cxn ang="0">
                              <a:pos x="22" y="9"/>
                            </a:cxn>
                            <a:cxn ang="0">
                              <a:pos x="19" y="6"/>
                            </a:cxn>
                            <a:cxn ang="0">
                              <a:pos x="19" y="6"/>
                            </a:cxn>
                            <a:cxn ang="0">
                              <a:pos x="17" y="4"/>
                            </a:cxn>
                            <a:cxn ang="0">
                              <a:pos x="17" y="0"/>
                            </a:cxn>
                            <a:cxn ang="0">
                              <a:pos x="14" y="0"/>
                            </a:cxn>
                            <a:cxn ang="0">
                              <a:pos x="11" y="0"/>
                            </a:cxn>
                            <a:cxn ang="0">
                              <a:pos x="11" y="0"/>
                            </a:cxn>
                            <a:cxn ang="0">
                              <a:pos x="8" y="0"/>
                            </a:cxn>
                            <a:cxn ang="0">
                              <a:pos x="6" y="0"/>
                            </a:cxn>
                            <a:cxn ang="0">
                              <a:pos x="3" y="0"/>
                            </a:cxn>
                            <a:cxn ang="0">
                              <a:pos x="3" y="4"/>
                            </a:cxn>
                            <a:cxn ang="0">
                              <a:pos x="0" y="6"/>
                            </a:cxn>
                            <a:cxn ang="0">
                              <a:pos x="0" y="6"/>
                            </a:cxn>
                            <a:cxn ang="0">
                              <a:pos x="0" y="14"/>
                            </a:cxn>
                            <a:cxn ang="0">
                              <a:pos x="0" y="52"/>
                            </a:cxn>
                          </a:cxnLst>
                          <a:rect l="0" t="0" r="r" b="b"/>
                          <a:pathLst>
                            <a:path w="22" h="63">
                              <a:moveTo>
                                <a:pt x="0" y="52"/>
                              </a:moveTo>
                              <a:lnTo>
                                <a:pt x="0" y="52"/>
                              </a:lnTo>
                              <a:lnTo>
                                <a:pt x="0" y="55"/>
                              </a:lnTo>
                              <a:lnTo>
                                <a:pt x="0" y="57"/>
                              </a:lnTo>
                              <a:lnTo>
                                <a:pt x="3" y="57"/>
                              </a:lnTo>
                              <a:lnTo>
                                <a:pt x="3" y="60"/>
                              </a:lnTo>
                              <a:lnTo>
                                <a:pt x="6" y="60"/>
                              </a:lnTo>
                              <a:lnTo>
                                <a:pt x="8" y="63"/>
                              </a:lnTo>
                              <a:lnTo>
                                <a:pt x="11" y="63"/>
                              </a:lnTo>
                              <a:lnTo>
                                <a:pt x="11" y="63"/>
                              </a:lnTo>
                              <a:lnTo>
                                <a:pt x="14" y="60"/>
                              </a:lnTo>
                              <a:lnTo>
                                <a:pt x="17" y="60"/>
                              </a:lnTo>
                              <a:lnTo>
                                <a:pt x="17" y="57"/>
                              </a:lnTo>
                              <a:lnTo>
                                <a:pt x="19" y="57"/>
                              </a:lnTo>
                              <a:lnTo>
                                <a:pt x="19" y="55"/>
                              </a:lnTo>
                              <a:lnTo>
                                <a:pt x="22" y="52"/>
                              </a:lnTo>
                              <a:lnTo>
                                <a:pt x="22" y="14"/>
                              </a:lnTo>
                              <a:lnTo>
                                <a:pt x="22" y="9"/>
                              </a:lnTo>
                              <a:lnTo>
                                <a:pt x="19" y="6"/>
                              </a:lnTo>
                              <a:lnTo>
                                <a:pt x="19" y="6"/>
                              </a:lnTo>
                              <a:lnTo>
                                <a:pt x="17" y="4"/>
                              </a:lnTo>
                              <a:lnTo>
                                <a:pt x="17" y="0"/>
                              </a:lnTo>
                              <a:lnTo>
                                <a:pt x="14" y="0"/>
                              </a:lnTo>
                              <a:lnTo>
                                <a:pt x="11" y="0"/>
                              </a:lnTo>
                              <a:lnTo>
                                <a:pt x="11" y="0"/>
                              </a:lnTo>
                              <a:lnTo>
                                <a:pt x="8" y="0"/>
                              </a:lnTo>
                              <a:lnTo>
                                <a:pt x="6" y="0"/>
                              </a:lnTo>
                              <a:lnTo>
                                <a:pt x="3" y="0"/>
                              </a:lnTo>
                              <a:lnTo>
                                <a:pt x="3" y="4"/>
                              </a:lnTo>
                              <a:lnTo>
                                <a:pt x="0" y="6"/>
                              </a:lnTo>
                              <a:lnTo>
                                <a:pt x="0" y="6"/>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7" name="Line 735"/>
                        <p:cNvSpPr>
                          <a:spLocks noChangeShapeType="1"/>
                        </p:cNvSpPr>
                        <p:nvPr/>
                      </p:nvSpPr>
                      <p:spPr bwMode="auto">
                        <a:xfrm>
                          <a:off x="2324" y="24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8" name="Freeform 736"/>
                        <p:cNvSpPr>
                          <a:spLocks/>
                        </p:cNvSpPr>
                        <p:nvPr/>
                      </p:nvSpPr>
                      <p:spPr bwMode="auto">
                        <a:xfrm>
                          <a:off x="2321" y="2462"/>
                          <a:ext cx="19" cy="4"/>
                        </a:xfrm>
                        <a:custGeom>
                          <a:avLst/>
                          <a:gdLst/>
                          <a:ahLst/>
                          <a:cxnLst>
                            <a:cxn ang="0">
                              <a:pos x="11" y="0"/>
                            </a:cxn>
                            <a:cxn ang="0">
                              <a:pos x="8" y="0"/>
                            </a:cxn>
                            <a:cxn ang="0">
                              <a:pos x="6" y="0"/>
                            </a:cxn>
                            <a:cxn ang="0">
                              <a:pos x="3" y="0"/>
                            </a:cxn>
                            <a:cxn ang="0">
                              <a:pos x="3" y="4"/>
                            </a:cxn>
                            <a:cxn ang="0">
                              <a:pos x="0" y="6"/>
                            </a:cxn>
                            <a:cxn ang="0">
                              <a:pos x="0" y="6"/>
                            </a:cxn>
                            <a:cxn ang="0">
                              <a:pos x="0" y="9"/>
                            </a:cxn>
                            <a:cxn ang="0">
                              <a:pos x="0" y="11"/>
                            </a:cxn>
                            <a:cxn ang="0">
                              <a:pos x="0" y="14"/>
                            </a:cxn>
                            <a:cxn ang="0">
                              <a:pos x="0" y="14"/>
                            </a:cxn>
                            <a:cxn ang="0">
                              <a:pos x="0" y="17"/>
                            </a:cxn>
                            <a:cxn ang="0">
                              <a:pos x="3" y="19"/>
                            </a:cxn>
                            <a:cxn ang="0">
                              <a:pos x="3" y="19"/>
                            </a:cxn>
                            <a:cxn ang="0">
                              <a:pos x="6" y="19"/>
                            </a:cxn>
                            <a:cxn ang="0">
                              <a:pos x="8" y="22"/>
                            </a:cxn>
                            <a:cxn ang="0">
                              <a:pos x="57" y="22"/>
                            </a:cxn>
                            <a:cxn ang="0">
                              <a:pos x="63" y="22"/>
                            </a:cxn>
                            <a:cxn ang="0">
                              <a:pos x="63" y="19"/>
                            </a:cxn>
                            <a:cxn ang="0">
                              <a:pos x="65" y="19"/>
                            </a:cxn>
                            <a:cxn ang="0">
                              <a:pos x="68" y="19"/>
                            </a:cxn>
                            <a:cxn ang="0">
                              <a:pos x="68" y="17"/>
                            </a:cxn>
                            <a:cxn ang="0">
                              <a:pos x="68" y="14"/>
                            </a:cxn>
                            <a:cxn ang="0">
                              <a:pos x="70" y="14"/>
                            </a:cxn>
                            <a:cxn ang="0">
                              <a:pos x="70" y="11"/>
                            </a:cxn>
                            <a:cxn ang="0">
                              <a:pos x="70" y="9"/>
                            </a:cxn>
                            <a:cxn ang="0">
                              <a:pos x="68" y="6"/>
                            </a:cxn>
                            <a:cxn ang="0">
                              <a:pos x="68" y="6"/>
                            </a:cxn>
                            <a:cxn ang="0">
                              <a:pos x="68" y="4"/>
                            </a:cxn>
                            <a:cxn ang="0">
                              <a:pos x="65" y="0"/>
                            </a:cxn>
                            <a:cxn ang="0">
                              <a:pos x="63" y="0"/>
                            </a:cxn>
                            <a:cxn ang="0">
                              <a:pos x="59" y="0"/>
                            </a:cxn>
                            <a:cxn ang="0">
                              <a:pos x="11" y="0"/>
                            </a:cxn>
                          </a:cxnLst>
                          <a:rect l="0" t="0" r="r" b="b"/>
                          <a:pathLst>
                            <a:path w="70" h="22">
                              <a:moveTo>
                                <a:pt x="11" y="0"/>
                              </a:moveTo>
                              <a:lnTo>
                                <a:pt x="8" y="0"/>
                              </a:lnTo>
                              <a:lnTo>
                                <a:pt x="6" y="0"/>
                              </a:lnTo>
                              <a:lnTo>
                                <a:pt x="3" y="0"/>
                              </a:lnTo>
                              <a:lnTo>
                                <a:pt x="3" y="4"/>
                              </a:lnTo>
                              <a:lnTo>
                                <a:pt x="0" y="6"/>
                              </a:lnTo>
                              <a:lnTo>
                                <a:pt x="0" y="6"/>
                              </a:lnTo>
                              <a:lnTo>
                                <a:pt x="0" y="9"/>
                              </a:lnTo>
                              <a:lnTo>
                                <a:pt x="0" y="11"/>
                              </a:lnTo>
                              <a:lnTo>
                                <a:pt x="0" y="14"/>
                              </a:lnTo>
                              <a:lnTo>
                                <a:pt x="0" y="14"/>
                              </a:lnTo>
                              <a:lnTo>
                                <a:pt x="0" y="17"/>
                              </a:lnTo>
                              <a:lnTo>
                                <a:pt x="3" y="19"/>
                              </a:lnTo>
                              <a:lnTo>
                                <a:pt x="3" y="19"/>
                              </a:lnTo>
                              <a:lnTo>
                                <a:pt x="6" y="19"/>
                              </a:lnTo>
                              <a:lnTo>
                                <a:pt x="8" y="22"/>
                              </a:lnTo>
                              <a:lnTo>
                                <a:pt x="57" y="22"/>
                              </a:lnTo>
                              <a:lnTo>
                                <a:pt x="63" y="22"/>
                              </a:lnTo>
                              <a:lnTo>
                                <a:pt x="63" y="19"/>
                              </a:lnTo>
                              <a:lnTo>
                                <a:pt x="65" y="19"/>
                              </a:lnTo>
                              <a:lnTo>
                                <a:pt x="68" y="19"/>
                              </a:lnTo>
                              <a:lnTo>
                                <a:pt x="68" y="17"/>
                              </a:lnTo>
                              <a:lnTo>
                                <a:pt x="68" y="14"/>
                              </a:lnTo>
                              <a:lnTo>
                                <a:pt x="70" y="14"/>
                              </a:lnTo>
                              <a:lnTo>
                                <a:pt x="70" y="11"/>
                              </a:lnTo>
                              <a:lnTo>
                                <a:pt x="70" y="9"/>
                              </a:lnTo>
                              <a:lnTo>
                                <a:pt x="68" y="6"/>
                              </a:lnTo>
                              <a:lnTo>
                                <a:pt x="68" y="6"/>
                              </a:lnTo>
                              <a:lnTo>
                                <a:pt x="68" y="4"/>
                              </a:lnTo>
                              <a:lnTo>
                                <a:pt x="65" y="0"/>
                              </a:lnTo>
                              <a:lnTo>
                                <a:pt x="63"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29" name="Line 737"/>
                        <p:cNvSpPr>
                          <a:spLocks noChangeShapeType="1"/>
                        </p:cNvSpPr>
                        <p:nvPr/>
                      </p:nvSpPr>
                      <p:spPr bwMode="auto">
                        <a:xfrm>
                          <a:off x="2333" y="24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0" name="Freeform 738"/>
                        <p:cNvSpPr>
                          <a:spLocks/>
                        </p:cNvSpPr>
                        <p:nvPr/>
                      </p:nvSpPr>
                      <p:spPr bwMode="auto">
                        <a:xfrm>
                          <a:off x="2333" y="2457"/>
                          <a:ext cx="6" cy="9"/>
                        </a:xfrm>
                        <a:custGeom>
                          <a:avLst/>
                          <a:gdLst/>
                          <a:ahLst/>
                          <a:cxnLst>
                            <a:cxn ang="0">
                              <a:pos x="0" y="32"/>
                            </a:cxn>
                            <a:cxn ang="0">
                              <a:pos x="0" y="35"/>
                            </a:cxn>
                            <a:cxn ang="0">
                              <a:pos x="0" y="35"/>
                            </a:cxn>
                            <a:cxn ang="0">
                              <a:pos x="0" y="38"/>
                            </a:cxn>
                            <a:cxn ang="0">
                              <a:pos x="4" y="40"/>
                            </a:cxn>
                            <a:cxn ang="0">
                              <a:pos x="6" y="40"/>
                            </a:cxn>
                            <a:cxn ang="0">
                              <a:pos x="6" y="40"/>
                            </a:cxn>
                            <a:cxn ang="0">
                              <a:pos x="9" y="43"/>
                            </a:cxn>
                            <a:cxn ang="0">
                              <a:pos x="11" y="43"/>
                            </a:cxn>
                            <a:cxn ang="0">
                              <a:pos x="15" y="43"/>
                            </a:cxn>
                            <a:cxn ang="0">
                              <a:pos x="15" y="40"/>
                            </a:cxn>
                            <a:cxn ang="0">
                              <a:pos x="17" y="40"/>
                            </a:cxn>
                            <a:cxn ang="0">
                              <a:pos x="20" y="40"/>
                            </a:cxn>
                            <a:cxn ang="0">
                              <a:pos x="20" y="38"/>
                            </a:cxn>
                            <a:cxn ang="0">
                              <a:pos x="20" y="35"/>
                            </a:cxn>
                            <a:cxn ang="0">
                              <a:pos x="22" y="35"/>
                            </a:cxn>
                            <a:cxn ang="0">
                              <a:pos x="22" y="16"/>
                            </a:cxn>
                            <a:cxn ang="0">
                              <a:pos x="22" y="11"/>
                            </a:cxn>
                            <a:cxn ang="0">
                              <a:pos x="20" y="8"/>
                            </a:cxn>
                            <a:cxn ang="0">
                              <a:pos x="20" y="5"/>
                            </a:cxn>
                            <a:cxn ang="0">
                              <a:pos x="20" y="5"/>
                            </a:cxn>
                            <a:cxn ang="0">
                              <a:pos x="17" y="3"/>
                            </a:cxn>
                            <a:cxn ang="0">
                              <a:pos x="15" y="3"/>
                            </a:cxn>
                            <a:cxn ang="0">
                              <a:pos x="15" y="0"/>
                            </a:cxn>
                            <a:cxn ang="0">
                              <a:pos x="11" y="0"/>
                            </a:cxn>
                            <a:cxn ang="0">
                              <a:pos x="9" y="0"/>
                            </a:cxn>
                            <a:cxn ang="0">
                              <a:pos x="6" y="3"/>
                            </a:cxn>
                            <a:cxn ang="0">
                              <a:pos x="6" y="3"/>
                            </a:cxn>
                            <a:cxn ang="0">
                              <a:pos x="4" y="5"/>
                            </a:cxn>
                            <a:cxn ang="0">
                              <a:pos x="0" y="5"/>
                            </a:cxn>
                            <a:cxn ang="0">
                              <a:pos x="0" y="8"/>
                            </a:cxn>
                            <a:cxn ang="0">
                              <a:pos x="0" y="14"/>
                            </a:cxn>
                            <a:cxn ang="0">
                              <a:pos x="0" y="32"/>
                            </a:cxn>
                          </a:cxnLst>
                          <a:rect l="0" t="0" r="r" b="b"/>
                          <a:pathLst>
                            <a:path w="22" h="43">
                              <a:moveTo>
                                <a:pt x="0" y="32"/>
                              </a:moveTo>
                              <a:lnTo>
                                <a:pt x="0" y="35"/>
                              </a:lnTo>
                              <a:lnTo>
                                <a:pt x="0" y="35"/>
                              </a:lnTo>
                              <a:lnTo>
                                <a:pt x="0" y="38"/>
                              </a:lnTo>
                              <a:lnTo>
                                <a:pt x="4" y="40"/>
                              </a:lnTo>
                              <a:lnTo>
                                <a:pt x="6" y="40"/>
                              </a:lnTo>
                              <a:lnTo>
                                <a:pt x="6" y="40"/>
                              </a:lnTo>
                              <a:lnTo>
                                <a:pt x="9" y="43"/>
                              </a:lnTo>
                              <a:lnTo>
                                <a:pt x="11" y="43"/>
                              </a:lnTo>
                              <a:lnTo>
                                <a:pt x="15" y="43"/>
                              </a:lnTo>
                              <a:lnTo>
                                <a:pt x="15" y="40"/>
                              </a:lnTo>
                              <a:lnTo>
                                <a:pt x="17" y="40"/>
                              </a:lnTo>
                              <a:lnTo>
                                <a:pt x="20" y="40"/>
                              </a:lnTo>
                              <a:lnTo>
                                <a:pt x="20" y="38"/>
                              </a:lnTo>
                              <a:lnTo>
                                <a:pt x="20" y="35"/>
                              </a:lnTo>
                              <a:lnTo>
                                <a:pt x="22" y="35"/>
                              </a:lnTo>
                              <a:lnTo>
                                <a:pt x="22" y="16"/>
                              </a:lnTo>
                              <a:lnTo>
                                <a:pt x="22" y="11"/>
                              </a:lnTo>
                              <a:lnTo>
                                <a:pt x="20" y="8"/>
                              </a:lnTo>
                              <a:lnTo>
                                <a:pt x="20" y="5"/>
                              </a:lnTo>
                              <a:lnTo>
                                <a:pt x="20" y="5"/>
                              </a:lnTo>
                              <a:lnTo>
                                <a:pt x="17" y="3"/>
                              </a:lnTo>
                              <a:lnTo>
                                <a:pt x="15" y="3"/>
                              </a:lnTo>
                              <a:lnTo>
                                <a:pt x="15" y="0"/>
                              </a:lnTo>
                              <a:lnTo>
                                <a:pt x="11" y="0"/>
                              </a:lnTo>
                              <a:lnTo>
                                <a:pt x="9" y="0"/>
                              </a:lnTo>
                              <a:lnTo>
                                <a:pt x="6" y="3"/>
                              </a:lnTo>
                              <a:lnTo>
                                <a:pt x="6" y="3"/>
                              </a:lnTo>
                              <a:lnTo>
                                <a:pt x="4" y="5"/>
                              </a:lnTo>
                              <a:lnTo>
                                <a:pt x="0"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1" name="Line 739"/>
                        <p:cNvSpPr>
                          <a:spLocks noChangeShapeType="1"/>
                        </p:cNvSpPr>
                        <p:nvPr/>
                      </p:nvSpPr>
                      <p:spPr bwMode="auto">
                        <a:xfrm>
                          <a:off x="2340" y="245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2" name="Freeform 740"/>
                        <p:cNvSpPr>
                          <a:spLocks/>
                        </p:cNvSpPr>
                        <p:nvPr/>
                      </p:nvSpPr>
                      <p:spPr bwMode="auto">
                        <a:xfrm>
                          <a:off x="2333" y="2457"/>
                          <a:ext cx="6" cy="5"/>
                        </a:xfrm>
                        <a:custGeom>
                          <a:avLst/>
                          <a:gdLst/>
                          <a:ahLst/>
                          <a:cxnLst>
                            <a:cxn ang="0">
                              <a:pos x="11" y="0"/>
                            </a:cxn>
                            <a:cxn ang="0">
                              <a:pos x="9" y="0"/>
                            </a:cxn>
                            <a:cxn ang="0">
                              <a:pos x="6" y="3"/>
                            </a:cxn>
                            <a:cxn ang="0">
                              <a:pos x="6" y="3"/>
                            </a:cxn>
                            <a:cxn ang="0">
                              <a:pos x="4" y="5"/>
                            </a:cxn>
                            <a:cxn ang="0">
                              <a:pos x="0" y="5"/>
                            </a:cxn>
                            <a:cxn ang="0">
                              <a:pos x="0" y="8"/>
                            </a:cxn>
                            <a:cxn ang="0">
                              <a:pos x="0" y="11"/>
                            </a:cxn>
                            <a:cxn ang="0">
                              <a:pos x="0" y="11"/>
                            </a:cxn>
                            <a:cxn ang="0">
                              <a:pos x="0" y="14"/>
                            </a:cxn>
                            <a:cxn ang="0">
                              <a:pos x="0" y="16"/>
                            </a:cxn>
                            <a:cxn ang="0">
                              <a:pos x="0" y="19"/>
                            </a:cxn>
                            <a:cxn ang="0">
                              <a:pos x="4" y="19"/>
                            </a:cxn>
                            <a:cxn ang="0">
                              <a:pos x="6" y="21"/>
                            </a:cxn>
                            <a:cxn ang="0">
                              <a:pos x="6" y="21"/>
                            </a:cxn>
                            <a:cxn ang="0">
                              <a:pos x="9" y="21"/>
                            </a:cxn>
                            <a:cxn ang="0">
                              <a:pos x="33" y="21"/>
                            </a:cxn>
                            <a:cxn ang="0">
                              <a:pos x="39" y="21"/>
                            </a:cxn>
                            <a:cxn ang="0">
                              <a:pos x="39" y="21"/>
                            </a:cxn>
                            <a:cxn ang="0">
                              <a:pos x="42" y="21"/>
                            </a:cxn>
                            <a:cxn ang="0">
                              <a:pos x="44" y="19"/>
                            </a:cxn>
                            <a:cxn ang="0">
                              <a:pos x="44" y="19"/>
                            </a:cxn>
                            <a:cxn ang="0">
                              <a:pos x="44" y="16"/>
                            </a:cxn>
                            <a:cxn ang="0">
                              <a:pos x="47" y="14"/>
                            </a:cxn>
                            <a:cxn ang="0">
                              <a:pos x="47" y="11"/>
                            </a:cxn>
                            <a:cxn ang="0">
                              <a:pos x="47" y="11"/>
                            </a:cxn>
                            <a:cxn ang="0">
                              <a:pos x="44" y="8"/>
                            </a:cxn>
                            <a:cxn ang="0">
                              <a:pos x="44" y="5"/>
                            </a:cxn>
                            <a:cxn ang="0">
                              <a:pos x="44" y="5"/>
                            </a:cxn>
                            <a:cxn ang="0">
                              <a:pos x="42" y="3"/>
                            </a:cxn>
                            <a:cxn ang="0">
                              <a:pos x="39" y="3"/>
                            </a:cxn>
                            <a:cxn ang="0">
                              <a:pos x="36" y="0"/>
                            </a:cxn>
                            <a:cxn ang="0">
                              <a:pos x="11" y="0"/>
                            </a:cxn>
                          </a:cxnLst>
                          <a:rect l="0" t="0" r="r" b="b"/>
                          <a:pathLst>
                            <a:path w="47" h="21">
                              <a:moveTo>
                                <a:pt x="11" y="0"/>
                              </a:moveTo>
                              <a:lnTo>
                                <a:pt x="9" y="0"/>
                              </a:lnTo>
                              <a:lnTo>
                                <a:pt x="6" y="3"/>
                              </a:lnTo>
                              <a:lnTo>
                                <a:pt x="6" y="3"/>
                              </a:lnTo>
                              <a:lnTo>
                                <a:pt x="4" y="5"/>
                              </a:lnTo>
                              <a:lnTo>
                                <a:pt x="0" y="5"/>
                              </a:lnTo>
                              <a:lnTo>
                                <a:pt x="0" y="8"/>
                              </a:lnTo>
                              <a:lnTo>
                                <a:pt x="0" y="11"/>
                              </a:lnTo>
                              <a:lnTo>
                                <a:pt x="0" y="11"/>
                              </a:lnTo>
                              <a:lnTo>
                                <a:pt x="0" y="14"/>
                              </a:lnTo>
                              <a:lnTo>
                                <a:pt x="0" y="16"/>
                              </a:lnTo>
                              <a:lnTo>
                                <a:pt x="0" y="19"/>
                              </a:lnTo>
                              <a:lnTo>
                                <a:pt x="4" y="19"/>
                              </a:lnTo>
                              <a:lnTo>
                                <a:pt x="6" y="21"/>
                              </a:lnTo>
                              <a:lnTo>
                                <a:pt x="6" y="21"/>
                              </a:lnTo>
                              <a:lnTo>
                                <a:pt x="9" y="21"/>
                              </a:lnTo>
                              <a:lnTo>
                                <a:pt x="33" y="21"/>
                              </a:lnTo>
                              <a:lnTo>
                                <a:pt x="39" y="21"/>
                              </a:lnTo>
                              <a:lnTo>
                                <a:pt x="39" y="21"/>
                              </a:lnTo>
                              <a:lnTo>
                                <a:pt x="42" y="21"/>
                              </a:lnTo>
                              <a:lnTo>
                                <a:pt x="44" y="19"/>
                              </a:lnTo>
                              <a:lnTo>
                                <a:pt x="44" y="19"/>
                              </a:lnTo>
                              <a:lnTo>
                                <a:pt x="44" y="16"/>
                              </a:lnTo>
                              <a:lnTo>
                                <a:pt x="47" y="14"/>
                              </a:lnTo>
                              <a:lnTo>
                                <a:pt x="47" y="11"/>
                              </a:lnTo>
                              <a:lnTo>
                                <a:pt x="47" y="11"/>
                              </a:lnTo>
                              <a:lnTo>
                                <a:pt x="44" y="8"/>
                              </a:lnTo>
                              <a:lnTo>
                                <a:pt x="44" y="5"/>
                              </a:lnTo>
                              <a:lnTo>
                                <a:pt x="44" y="5"/>
                              </a:lnTo>
                              <a:lnTo>
                                <a:pt x="42" y="3"/>
                              </a:lnTo>
                              <a:lnTo>
                                <a:pt x="39"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3" name="Line 741"/>
                        <p:cNvSpPr>
                          <a:spLocks noChangeShapeType="1"/>
                        </p:cNvSpPr>
                        <p:nvPr/>
                      </p:nvSpPr>
                      <p:spPr bwMode="auto">
                        <a:xfrm>
                          <a:off x="2340" y="245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4" name="Freeform 742"/>
                        <p:cNvSpPr>
                          <a:spLocks/>
                        </p:cNvSpPr>
                        <p:nvPr/>
                      </p:nvSpPr>
                      <p:spPr bwMode="auto">
                        <a:xfrm>
                          <a:off x="2340" y="2442"/>
                          <a:ext cx="5" cy="10"/>
                        </a:xfrm>
                        <a:custGeom>
                          <a:avLst/>
                          <a:gdLst/>
                          <a:ahLst/>
                          <a:cxnLst>
                            <a:cxn ang="0">
                              <a:pos x="0" y="30"/>
                            </a:cxn>
                            <a:cxn ang="0">
                              <a:pos x="0" y="33"/>
                            </a:cxn>
                            <a:cxn ang="0">
                              <a:pos x="0" y="35"/>
                            </a:cxn>
                            <a:cxn ang="0">
                              <a:pos x="0" y="38"/>
                            </a:cxn>
                            <a:cxn ang="0">
                              <a:pos x="2" y="38"/>
                            </a:cxn>
                            <a:cxn ang="0">
                              <a:pos x="5" y="40"/>
                            </a:cxn>
                            <a:cxn ang="0">
                              <a:pos x="5" y="40"/>
                            </a:cxn>
                            <a:cxn ang="0">
                              <a:pos x="7" y="40"/>
                            </a:cxn>
                            <a:cxn ang="0">
                              <a:pos x="10" y="40"/>
                            </a:cxn>
                            <a:cxn ang="0">
                              <a:pos x="13" y="40"/>
                            </a:cxn>
                            <a:cxn ang="0">
                              <a:pos x="13" y="40"/>
                            </a:cxn>
                            <a:cxn ang="0">
                              <a:pos x="16" y="40"/>
                            </a:cxn>
                            <a:cxn ang="0">
                              <a:pos x="18" y="38"/>
                            </a:cxn>
                            <a:cxn ang="0">
                              <a:pos x="18" y="38"/>
                            </a:cxn>
                            <a:cxn ang="0">
                              <a:pos x="18" y="35"/>
                            </a:cxn>
                            <a:cxn ang="0">
                              <a:pos x="21" y="33"/>
                            </a:cxn>
                            <a:cxn ang="0">
                              <a:pos x="21" y="13"/>
                            </a:cxn>
                            <a:cxn ang="0">
                              <a:pos x="21" y="8"/>
                            </a:cxn>
                            <a:cxn ang="0">
                              <a:pos x="18" y="6"/>
                            </a:cxn>
                            <a:cxn ang="0">
                              <a:pos x="18" y="6"/>
                            </a:cxn>
                            <a:cxn ang="0">
                              <a:pos x="18" y="2"/>
                            </a:cxn>
                            <a:cxn ang="0">
                              <a:pos x="16" y="2"/>
                            </a:cxn>
                            <a:cxn ang="0">
                              <a:pos x="13" y="0"/>
                            </a:cxn>
                            <a:cxn ang="0">
                              <a:pos x="13" y="0"/>
                            </a:cxn>
                            <a:cxn ang="0">
                              <a:pos x="10" y="0"/>
                            </a:cxn>
                            <a:cxn ang="0">
                              <a:pos x="7" y="0"/>
                            </a:cxn>
                            <a:cxn ang="0">
                              <a:pos x="5" y="0"/>
                            </a:cxn>
                            <a:cxn ang="0">
                              <a:pos x="5" y="2"/>
                            </a:cxn>
                            <a:cxn ang="0">
                              <a:pos x="2" y="2"/>
                            </a:cxn>
                            <a:cxn ang="0">
                              <a:pos x="0" y="6"/>
                            </a:cxn>
                            <a:cxn ang="0">
                              <a:pos x="0" y="6"/>
                            </a:cxn>
                            <a:cxn ang="0">
                              <a:pos x="0" y="11"/>
                            </a:cxn>
                            <a:cxn ang="0">
                              <a:pos x="0" y="30"/>
                            </a:cxn>
                          </a:cxnLst>
                          <a:rect l="0" t="0" r="r" b="b"/>
                          <a:pathLst>
                            <a:path w="21" h="40">
                              <a:moveTo>
                                <a:pt x="0" y="30"/>
                              </a:moveTo>
                              <a:lnTo>
                                <a:pt x="0" y="33"/>
                              </a:lnTo>
                              <a:lnTo>
                                <a:pt x="0" y="35"/>
                              </a:lnTo>
                              <a:lnTo>
                                <a:pt x="0" y="38"/>
                              </a:lnTo>
                              <a:lnTo>
                                <a:pt x="2" y="38"/>
                              </a:lnTo>
                              <a:lnTo>
                                <a:pt x="5" y="40"/>
                              </a:lnTo>
                              <a:lnTo>
                                <a:pt x="5" y="40"/>
                              </a:lnTo>
                              <a:lnTo>
                                <a:pt x="7" y="40"/>
                              </a:lnTo>
                              <a:lnTo>
                                <a:pt x="10" y="40"/>
                              </a:lnTo>
                              <a:lnTo>
                                <a:pt x="13" y="40"/>
                              </a:lnTo>
                              <a:lnTo>
                                <a:pt x="13" y="40"/>
                              </a:lnTo>
                              <a:lnTo>
                                <a:pt x="16" y="40"/>
                              </a:lnTo>
                              <a:lnTo>
                                <a:pt x="18" y="38"/>
                              </a:lnTo>
                              <a:lnTo>
                                <a:pt x="18" y="38"/>
                              </a:lnTo>
                              <a:lnTo>
                                <a:pt x="18" y="35"/>
                              </a:lnTo>
                              <a:lnTo>
                                <a:pt x="21" y="33"/>
                              </a:lnTo>
                              <a:lnTo>
                                <a:pt x="21" y="13"/>
                              </a:lnTo>
                              <a:lnTo>
                                <a:pt x="21" y="8"/>
                              </a:lnTo>
                              <a:lnTo>
                                <a:pt x="18" y="6"/>
                              </a:lnTo>
                              <a:lnTo>
                                <a:pt x="18" y="6"/>
                              </a:lnTo>
                              <a:lnTo>
                                <a:pt x="18" y="2"/>
                              </a:lnTo>
                              <a:lnTo>
                                <a:pt x="16" y="2"/>
                              </a:lnTo>
                              <a:lnTo>
                                <a:pt x="13" y="0"/>
                              </a:lnTo>
                              <a:lnTo>
                                <a:pt x="13" y="0"/>
                              </a:lnTo>
                              <a:lnTo>
                                <a:pt x="10" y="0"/>
                              </a:lnTo>
                              <a:lnTo>
                                <a:pt x="7" y="0"/>
                              </a:lnTo>
                              <a:lnTo>
                                <a:pt x="5" y="0"/>
                              </a:lnTo>
                              <a:lnTo>
                                <a:pt x="5" y="2"/>
                              </a:lnTo>
                              <a:lnTo>
                                <a:pt x="2" y="2"/>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5" name="Line 743"/>
                        <p:cNvSpPr>
                          <a:spLocks noChangeShapeType="1"/>
                        </p:cNvSpPr>
                        <p:nvPr/>
                      </p:nvSpPr>
                      <p:spPr bwMode="auto">
                        <a:xfrm>
                          <a:off x="2342" y="24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6" name="Freeform 744"/>
                        <p:cNvSpPr>
                          <a:spLocks/>
                        </p:cNvSpPr>
                        <p:nvPr/>
                      </p:nvSpPr>
                      <p:spPr bwMode="auto">
                        <a:xfrm>
                          <a:off x="2340" y="2442"/>
                          <a:ext cx="8" cy="5"/>
                        </a:xfrm>
                        <a:custGeom>
                          <a:avLst/>
                          <a:gdLst/>
                          <a:ahLst/>
                          <a:cxnLst>
                            <a:cxn ang="0">
                              <a:pos x="10" y="0"/>
                            </a:cxn>
                            <a:cxn ang="0">
                              <a:pos x="7" y="0"/>
                            </a:cxn>
                            <a:cxn ang="0">
                              <a:pos x="5" y="0"/>
                            </a:cxn>
                            <a:cxn ang="0">
                              <a:pos x="5" y="2"/>
                            </a:cxn>
                            <a:cxn ang="0">
                              <a:pos x="2" y="2"/>
                            </a:cxn>
                            <a:cxn ang="0">
                              <a:pos x="0" y="6"/>
                            </a:cxn>
                            <a:cxn ang="0">
                              <a:pos x="0" y="6"/>
                            </a:cxn>
                            <a:cxn ang="0">
                              <a:pos x="0" y="8"/>
                            </a:cxn>
                            <a:cxn ang="0">
                              <a:pos x="0" y="11"/>
                            </a:cxn>
                            <a:cxn ang="0">
                              <a:pos x="0" y="13"/>
                            </a:cxn>
                            <a:cxn ang="0">
                              <a:pos x="0" y="16"/>
                            </a:cxn>
                            <a:cxn ang="0">
                              <a:pos x="0" y="16"/>
                            </a:cxn>
                            <a:cxn ang="0">
                              <a:pos x="2" y="19"/>
                            </a:cxn>
                            <a:cxn ang="0">
                              <a:pos x="5" y="19"/>
                            </a:cxn>
                            <a:cxn ang="0">
                              <a:pos x="5" y="22"/>
                            </a:cxn>
                            <a:cxn ang="0">
                              <a:pos x="7" y="22"/>
                            </a:cxn>
                            <a:cxn ang="0">
                              <a:pos x="18" y="22"/>
                            </a:cxn>
                            <a:cxn ang="0">
                              <a:pos x="24" y="22"/>
                            </a:cxn>
                            <a:cxn ang="0">
                              <a:pos x="27" y="22"/>
                            </a:cxn>
                            <a:cxn ang="0">
                              <a:pos x="29" y="19"/>
                            </a:cxn>
                            <a:cxn ang="0">
                              <a:pos x="29" y="19"/>
                            </a:cxn>
                            <a:cxn ang="0">
                              <a:pos x="32" y="16"/>
                            </a:cxn>
                            <a:cxn ang="0">
                              <a:pos x="32" y="16"/>
                            </a:cxn>
                            <a:cxn ang="0">
                              <a:pos x="32" y="13"/>
                            </a:cxn>
                            <a:cxn ang="0">
                              <a:pos x="32" y="11"/>
                            </a:cxn>
                            <a:cxn ang="0">
                              <a:pos x="32" y="8"/>
                            </a:cxn>
                            <a:cxn ang="0">
                              <a:pos x="32" y="6"/>
                            </a:cxn>
                            <a:cxn ang="0">
                              <a:pos x="32" y="6"/>
                            </a:cxn>
                            <a:cxn ang="0">
                              <a:pos x="29" y="2"/>
                            </a:cxn>
                            <a:cxn ang="0">
                              <a:pos x="29" y="2"/>
                            </a:cxn>
                            <a:cxn ang="0">
                              <a:pos x="27" y="0"/>
                            </a:cxn>
                            <a:cxn ang="0">
                              <a:pos x="21" y="0"/>
                            </a:cxn>
                            <a:cxn ang="0">
                              <a:pos x="10" y="0"/>
                            </a:cxn>
                          </a:cxnLst>
                          <a:rect l="0" t="0" r="r" b="b"/>
                          <a:pathLst>
                            <a:path w="32" h="22">
                              <a:moveTo>
                                <a:pt x="10" y="0"/>
                              </a:moveTo>
                              <a:lnTo>
                                <a:pt x="7" y="0"/>
                              </a:lnTo>
                              <a:lnTo>
                                <a:pt x="5" y="0"/>
                              </a:lnTo>
                              <a:lnTo>
                                <a:pt x="5" y="2"/>
                              </a:lnTo>
                              <a:lnTo>
                                <a:pt x="2" y="2"/>
                              </a:lnTo>
                              <a:lnTo>
                                <a:pt x="0" y="6"/>
                              </a:lnTo>
                              <a:lnTo>
                                <a:pt x="0" y="6"/>
                              </a:lnTo>
                              <a:lnTo>
                                <a:pt x="0" y="8"/>
                              </a:lnTo>
                              <a:lnTo>
                                <a:pt x="0" y="11"/>
                              </a:lnTo>
                              <a:lnTo>
                                <a:pt x="0" y="13"/>
                              </a:lnTo>
                              <a:lnTo>
                                <a:pt x="0" y="16"/>
                              </a:lnTo>
                              <a:lnTo>
                                <a:pt x="0" y="16"/>
                              </a:lnTo>
                              <a:lnTo>
                                <a:pt x="2" y="19"/>
                              </a:lnTo>
                              <a:lnTo>
                                <a:pt x="5" y="19"/>
                              </a:lnTo>
                              <a:lnTo>
                                <a:pt x="5" y="22"/>
                              </a:lnTo>
                              <a:lnTo>
                                <a:pt x="7" y="22"/>
                              </a:lnTo>
                              <a:lnTo>
                                <a:pt x="18" y="22"/>
                              </a:lnTo>
                              <a:lnTo>
                                <a:pt x="24" y="22"/>
                              </a:lnTo>
                              <a:lnTo>
                                <a:pt x="27" y="22"/>
                              </a:lnTo>
                              <a:lnTo>
                                <a:pt x="29" y="19"/>
                              </a:lnTo>
                              <a:lnTo>
                                <a:pt x="29" y="19"/>
                              </a:lnTo>
                              <a:lnTo>
                                <a:pt x="32" y="16"/>
                              </a:lnTo>
                              <a:lnTo>
                                <a:pt x="32" y="16"/>
                              </a:lnTo>
                              <a:lnTo>
                                <a:pt x="32" y="13"/>
                              </a:lnTo>
                              <a:lnTo>
                                <a:pt x="32" y="11"/>
                              </a:lnTo>
                              <a:lnTo>
                                <a:pt x="32" y="8"/>
                              </a:lnTo>
                              <a:lnTo>
                                <a:pt x="32" y="6"/>
                              </a:lnTo>
                              <a:lnTo>
                                <a:pt x="32" y="6"/>
                              </a:lnTo>
                              <a:lnTo>
                                <a:pt x="29" y="2"/>
                              </a:lnTo>
                              <a:lnTo>
                                <a:pt x="29" y="2"/>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7" name="Line 745"/>
                        <p:cNvSpPr>
                          <a:spLocks noChangeShapeType="1"/>
                        </p:cNvSpPr>
                        <p:nvPr/>
                      </p:nvSpPr>
                      <p:spPr bwMode="auto">
                        <a:xfrm>
                          <a:off x="2342" y="245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8" name="Freeform 746"/>
                        <p:cNvSpPr>
                          <a:spLocks/>
                        </p:cNvSpPr>
                        <p:nvPr/>
                      </p:nvSpPr>
                      <p:spPr bwMode="auto">
                        <a:xfrm>
                          <a:off x="2342" y="2441"/>
                          <a:ext cx="6" cy="6"/>
                        </a:xfrm>
                        <a:custGeom>
                          <a:avLst/>
                          <a:gdLst/>
                          <a:ahLst/>
                          <a:cxnLst>
                            <a:cxn ang="0">
                              <a:pos x="0" y="31"/>
                            </a:cxn>
                            <a:cxn ang="0">
                              <a:pos x="0" y="33"/>
                            </a:cxn>
                            <a:cxn ang="0">
                              <a:pos x="3" y="36"/>
                            </a:cxn>
                            <a:cxn ang="0">
                              <a:pos x="3" y="36"/>
                            </a:cxn>
                            <a:cxn ang="0">
                              <a:pos x="3" y="39"/>
                            </a:cxn>
                            <a:cxn ang="0">
                              <a:pos x="6" y="39"/>
                            </a:cxn>
                            <a:cxn ang="0">
                              <a:pos x="8" y="42"/>
                            </a:cxn>
                            <a:cxn ang="0">
                              <a:pos x="11" y="42"/>
                            </a:cxn>
                            <a:cxn ang="0">
                              <a:pos x="11" y="42"/>
                            </a:cxn>
                            <a:cxn ang="0">
                              <a:pos x="14" y="42"/>
                            </a:cxn>
                            <a:cxn ang="0">
                              <a:pos x="17" y="42"/>
                            </a:cxn>
                            <a:cxn ang="0">
                              <a:pos x="19" y="39"/>
                            </a:cxn>
                            <a:cxn ang="0">
                              <a:pos x="19" y="39"/>
                            </a:cxn>
                            <a:cxn ang="0">
                              <a:pos x="22" y="36"/>
                            </a:cxn>
                            <a:cxn ang="0">
                              <a:pos x="22" y="36"/>
                            </a:cxn>
                            <a:cxn ang="0">
                              <a:pos x="22" y="33"/>
                            </a:cxn>
                            <a:cxn ang="0">
                              <a:pos x="22" y="15"/>
                            </a:cxn>
                            <a:cxn ang="0">
                              <a:pos x="22" y="9"/>
                            </a:cxn>
                            <a:cxn ang="0">
                              <a:pos x="22" y="6"/>
                            </a:cxn>
                            <a:cxn ang="0">
                              <a:pos x="22" y="4"/>
                            </a:cxn>
                            <a:cxn ang="0">
                              <a:pos x="19" y="4"/>
                            </a:cxn>
                            <a:cxn ang="0">
                              <a:pos x="19" y="0"/>
                            </a:cxn>
                            <a:cxn ang="0">
                              <a:pos x="17" y="0"/>
                            </a:cxn>
                            <a:cxn ang="0">
                              <a:pos x="14" y="0"/>
                            </a:cxn>
                            <a:cxn ang="0">
                              <a:pos x="11" y="0"/>
                            </a:cxn>
                            <a:cxn ang="0">
                              <a:pos x="11" y="0"/>
                            </a:cxn>
                            <a:cxn ang="0">
                              <a:pos x="8" y="0"/>
                            </a:cxn>
                            <a:cxn ang="0">
                              <a:pos x="6" y="0"/>
                            </a:cxn>
                            <a:cxn ang="0">
                              <a:pos x="3" y="4"/>
                            </a:cxn>
                            <a:cxn ang="0">
                              <a:pos x="3" y="4"/>
                            </a:cxn>
                            <a:cxn ang="0">
                              <a:pos x="3" y="6"/>
                            </a:cxn>
                            <a:cxn ang="0">
                              <a:pos x="0" y="11"/>
                            </a:cxn>
                            <a:cxn ang="0">
                              <a:pos x="0" y="31"/>
                            </a:cxn>
                          </a:cxnLst>
                          <a:rect l="0" t="0" r="r" b="b"/>
                          <a:pathLst>
                            <a:path w="22" h="42">
                              <a:moveTo>
                                <a:pt x="0" y="31"/>
                              </a:moveTo>
                              <a:lnTo>
                                <a:pt x="0" y="33"/>
                              </a:lnTo>
                              <a:lnTo>
                                <a:pt x="3" y="36"/>
                              </a:lnTo>
                              <a:lnTo>
                                <a:pt x="3" y="36"/>
                              </a:lnTo>
                              <a:lnTo>
                                <a:pt x="3" y="39"/>
                              </a:lnTo>
                              <a:lnTo>
                                <a:pt x="6" y="39"/>
                              </a:lnTo>
                              <a:lnTo>
                                <a:pt x="8" y="42"/>
                              </a:lnTo>
                              <a:lnTo>
                                <a:pt x="11" y="42"/>
                              </a:lnTo>
                              <a:lnTo>
                                <a:pt x="11" y="42"/>
                              </a:lnTo>
                              <a:lnTo>
                                <a:pt x="14" y="42"/>
                              </a:lnTo>
                              <a:lnTo>
                                <a:pt x="17" y="42"/>
                              </a:lnTo>
                              <a:lnTo>
                                <a:pt x="19" y="39"/>
                              </a:lnTo>
                              <a:lnTo>
                                <a:pt x="19" y="39"/>
                              </a:lnTo>
                              <a:lnTo>
                                <a:pt x="22" y="36"/>
                              </a:lnTo>
                              <a:lnTo>
                                <a:pt x="22" y="36"/>
                              </a:lnTo>
                              <a:lnTo>
                                <a:pt x="22" y="33"/>
                              </a:lnTo>
                              <a:lnTo>
                                <a:pt x="22" y="15"/>
                              </a:lnTo>
                              <a:lnTo>
                                <a:pt x="22" y="9"/>
                              </a:lnTo>
                              <a:lnTo>
                                <a:pt x="22" y="6"/>
                              </a:lnTo>
                              <a:lnTo>
                                <a:pt x="22" y="4"/>
                              </a:lnTo>
                              <a:lnTo>
                                <a:pt x="19" y="4"/>
                              </a:lnTo>
                              <a:lnTo>
                                <a:pt x="19" y="0"/>
                              </a:lnTo>
                              <a:lnTo>
                                <a:pt x="17" y="0"/>
                              </a:lnTo>
                              <a:lnTo>
                                <a:pt x="14" y="0"/>
                              </a:lnTo>
                              <a:lnTo>
                                <a:pt x="11" y="0"/>
                              </a:lnTo>
                              <a:lnTo>
                                <a:pt x="11" y="0"/>
                              </a:lnTo>
                              <a:lnTo>
                                <a:pt x="8" y="0"/>
                              </a:lnTo>
                              <a:lnTo>
                                <a:pt x="6" y="0"/>
                              </a:lnTo>
                              <a:lnTo>
                                <a:pt x="3" y="4"/>
                              </a:lnTo>
                              <a:lnTo>
                                <a:pt x="3" y="4"/>
                              </a:lnTo>
                              <a:lnTo>
                                <a:pt x="3"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39" name="Line 747"/>
                        <p:cNvSpPr>
                          <a:spLocks noChangeShapeType="1"/>
                        </p:cNvSpPr>
                        <p:nvPr/>
                      </p:nvSpPr>
                      <p:spPr bwMode="auto">
                        <a:xfrm>
                          <a:off x="2345" y="244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0" name="Freeform 748"/>
                        <p:cNvSpPr>
                          <a:spLocks/>
                        </p:cNvSpPr>
                        <p:nvPr/>
                      </p:nvSpPr>
                      <p:spPr bwMode="auto">
                        <a:xfrm>
                          <a:off x="2342" y="2441"/>
                          <a:ext cx="23" cy="1"/>
                        </a:xfrm>
                        <a:custGeom>
                          <a:avLst/>
                          <a:gdLst/>
                          <a:ahLst/>
                          <a:cxnLst>
                            <a:cxn ang="0">
                              <a:pos x="11" y="0"/>
                            </a:cxn>
                            <a:cxn ang="0">
                              <a:pos x="11" y="0"/>
                            </a:cxn>
                            <a:cxn ang="0">
                              <a:pos x="8" y="0"/>
                            </a:cxn>
                            <a:cxn ang="0">
                              <a:pos x="6" y="0"/>
                            </a:cxn>
                            <a:cxn ang="0">
                              <a:pos x="3" y="4"/>
                            </a:cxn>
                            <a:cxn ang="0">
                              <a:pos x="3" y="4"/>
                            </a:cxn>
                            <a:cxn ang="0">
                              <a:pos x="3" y="6"/>
                            </a:cxn>
                            <a:cxn ang="0">
                              <a:pos x="0" y="9"/>
                            </a:cxn>
                            <a:cxn ang="0">
                              <a:pos x="0" y="11"/>
                            </a:cxn>
                            <a:cxn ang="0">
                              <a:pos x="0" y="11"/>
                            </a:cxn>
                            <a:cxn ang="0">
                              <a:pos x="3" y="15"/>
                            </a:cxn>
                            <a:cxn ang="0">
                              <a:pos x="3" y="17"/>
                            </a:cxn>
                            <a:cxn ang="0">
                              <a:pos x="3" y="17"/>
                            </a:cxn>
                            <a:cxn ang="0">
                              <a:pos x="6" y="20"/>
                            </a:cxn>
                            <a:cxn ang="0">
                              <a:pos x="8" y="20"/>
                            </a:cxn>
                            <a:cxn ang="0">
                              <a:pos x="11" y="20"/>
                            </a:cxn>
                            <a:cxn ang="0">
                              <a:pos x="59" y="20"/>
                            </a:cxn>
                            <a:cxn ang="0">
                              <a:pos x="63" y="20"/>
                            </a:cxn>
                            <a:cxn ang="0">
                              <a:pos x="65" y="20"/>
                            </a:cxn>
                            <a:cxn ang="0">
                              <a:pos x="68" y="20"/>
                            </a:cxn>
                            <a:cxn ang="0">
                              <a:pos x="68" y="17"/>
                            </a:cxn>
                            <a:cxn ang="0">
                              <a:pos x="70" y="17"/>
                            </a:cxn>
                            <a:cxn ang="0">
                              <a:pos x="70" y="15"/>
                            </a:cxn>
                            <a:cxn ang="0">
                              <a:pos x="70" y="11"/>
                            </a:cxn>
                            <a:cxn ang="0">
                              <a:pos x="70" y="11"/>
                            </a:cxn>
                            <a:cxn ang="0">
                              <a:pos x="70" y="9"/>
                            </a:cxn>
                            <a:cxn ang="0">
                              <a:pos x="70" y="6"/>
                            </a:cxn>
                            <a:cxn ang="0">
                              <a:pos x="70" y="4"/>
                            </a:cxn>
                            <a:cxn ang="0">
                              <a:pos x="68" y="4"/>
                            </a:cxn>
                            <a:cxn ang="0">
                              <a:pos x="68" y="0"/>
                            </a:cxn>
                            <a:cxn ang="0">
                              <a:pos x="65" y="0"/>
                            </a:cxn>
                            <a:cxn ang="0">
                              <a:pos x="59" y="0"/>
                            </a:cxn>
                            <a:cxn ang="0">
                              <a:pos x="11" y="0"/>
                            </a:cxn>
                          </a:cxnLst>
                          <a:rect l="0" t="0" r="r" b="b"/>
                          <a:pathLst>
                            <a:path w="70" h="20">
                              <a:moveTo>
                                <a:pt x="11" y="0"/>
                              </a:moveTo>
                              <a:lnTo>
                                <a:pt x="11" y="0"/>
                              </a:lnTo>
                              <a:lnTo>
                                <a:pt x="8" y="0"/>
                              </a:lnTo>
                              <a:lnTo>
                                <a:pt x="6" y="0"/>
                              </a:lnTo>
                              <a:lnTo>
                                <a:pt x="3" y="4"/>
                              </a:lnTo>
                              <a:lnTo>
                                <a:pt x="3" y="4"/>
                              </a:lnTo>
                              <a:lnTo>
                                <a:pt x="3" y="6"/>
                              </a:lnTo>
                              <a:lnTo>
                                <a:pt x="0" y="9"/>
                              </a:lnTo>
                              <a:lnTo>
                                <a:pt x="0" y="11"/>
                              </a:lnTo>
                              <a:lnTo>
                                <a:pt x="0" y="11"/>
                              </a:lnTo>
                              <a:lnTo>
                                <a:pt x="3" y="15"/>
                              </a:lnTo>
                              <a:lnTo>
                                <a:pt x="3" y="17"/>
                              </a:lnTo>
                              <a:lnTo>
                                <a:pt x="3" y="17"/>
                              </a:lnTo>
                              <a:lnTo>
                                <a:pt x="6" y="20"/>
                              </a:lnTo>
                              <a:lnTo>
                                <a:pt x="8" y="20"/>
                              </a:lnTo>
                              <a:lnTo>
                                <a:pt x="11" y="20"/>
                              </a:lnTo>
                              <a:lnTo>
                                <a:pt x="59" y="20"/>
                              </a:lnTo>
                              <a:lnTo>
                                <a:pt x="63" y="20"/>
                              </a:lnTo>
                              <a:lnTo>
                                <a:pt x="65" y="20"/>
                              </a:lnTo>
                              <a:lnTo>
                                <a:pt x="68" y="20"/>
                              </a:lnTo>
                              <a:lnTo>
                                <a:pt x="68" y="17"/>
                              </a:lnTo>
                              <a:lnTo>
                                <a:pt x="70" y="17"/>
                              </a:lnTo>
                              <a:lnTo>
                                <a:pt x="70" y="15"/>
                              </a:lnTo>
                              <a:lnTo>
                                <a:pt x="70" y="11"/>
                              </a:lnTo>
                              <a:lnTo>
                                <a:pt x="70" y="11"/>
                              </a:lnTo>
                              <a:lnTo>
                                <a:pt x="70" y="9"/>
                              </a:lnTo>
                              <a:lnTo>
                                <a:pt x="70" y="6"/>
                              </a:lnTo>
                              <a:lnTo>
                                <a:pt x="70" y="4"/>
                              </a:lnTo>
                              <a:lnTo>
                                <a:pt x="68" y="4"/>
                              </a:lnTo>
                              <a:lnTo>
                                <a:pt x="68" y="0"/>
                              </a:lnTo>
                              <a:lnTo>
                                <a:pt x="65"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1" name="Line 749"/>
                        <p:cNvSpPr>
                          <a:spLocks noChangeShapeType="1"/>
                        </p:cNvSpPr>
                        <p:nvPr/>
                      </p:nvSpPr>
                      <p:spPr bwMode="auto">
                        <a:xfrm>
                          <a:off x="2354" y="244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2" name="Freeform 750"/>
                        <p:cNvSpPr>
                          <a:spLocks/>
                        </p:cNvSpPr>
                        <p:nvPr/>
                      </p:nvSpPr>
                      <p:spPr bwMode="auto">
                        <a:xfrm>
                          <a:off x="2354" y="2441"/>
                          <a:ext cx="6" cy="2"/>
                        </a:xfrm>
                        <a:custGeom>
                          <a:avLst/>
                          <a:gdLst/>
                          <a:ahLst/>
                          <a:cxnLst>
                            <a:cxn ang="0">
                              <a:pos x="0" y="31"/>
                            </a:cxn>
                            <a:cxn ang="0">
                              <a:pos x="0" y="31"/>
                            </a:cxn>
                            <a:cxn ang="0">
                              <a:pos x="4" y="35"/>
                            </a:cxn>
                            <a:cxn ang="0">
                              <a:pos x="4" y="37"/>
                            </a:cxn>
                            <a:cxn ang="0">
                              <a:pos x="6" y="37"/>
                            </a:cxn>
                            <a:cxn ang="0">
                              <a:pos x="6" y="40"/>
                            </a:cxn>
                            <a:cxn ang="0">
                              <a:pos x="9" y="40"/>
                            </a:cxn>
                            <a:cxn ang="0">
                              <a:pos x="11" y="40"/>
                            </a:cxn>
                            <a:cxn ang="0">
                              <a:pos x="11" y="42"/>
                            </a:cxn>
                            <a:cxn ang="0">
                              <a:pos x="15" y="40"/>
                            </a:cxn>
                            <a:cxn ang="0">
                              <a:pos x="17" y="40"/>
                            </a:cxn>
                            <a:cxn ang="0">
                              <a:pos x="20" y="40"/>
                            </a:cxn>
                            <a:cxn ang="0">
                              <a:pos x="20" y="37"/>
                            </a:cxn>
                            <a:cxn ang="0">
                              <a:pos x="22" y="37"/>
                            </a:cxn>
                            <a:cxn ang="0">
                              <a:pos x="22" y="35"/>
                            </a:cxn>
                            <a:cxn ang="0">
                              <a:pos x="22" y="31"/>
                            </a:cxn>
                            <a:cxn ang="0">
                              <a:pos x="22" y="13"/>
                            </a:cxn>
                            <a:cxn ang="0">
                              <a:pos x="22" y="7"/>
                            </a:cxn>
                            <a:cxn ang="0">
                              <a:pos x="22" y="7"/>
                            </a:cxn>
                            <a:cxn ang="0">
                              <a:pos x="22" y="5"/>
                            </a:cxn>
                            <a:cxn ang="0">
                              <a:pos x="20" y="2"/>
                            </a:cxn>
                            <a:cxn ang="0">
                              <a:pos x="20" y="2"/>
                            </a:cxn>
                            <a:cxn ang="0">
                              <a:pos x="17" y="0"/>
                            </a:cxn>
                            <a:cxn ang="0">
                              <a:pos x="15" y="0"/>
                            </a:cxn>
                            <a:cxn ang="0">
                              <a:pos x="11" y="0"/>
                            </a:cxn>
                            <a:cxn ang="0">
                              <a:pos x="11" y="0"/>
                            </a:cxn>
                            <a:cxn ang="0">
                              <a:pos x="9" y="0"/>
                            </a:cxn>
                            <a:cxn ang="0">
                              <a:pos x="6" y="2"/>
                            </a:cxn>
                            <a:cxn ang="0">
                              <a:pos x="6" y="2"/>
                            </a:cxn>
                            <a:cxn ang="0">
                              <a:pos x="4" y="5"/>
                            </a:cxn>
                            <a:cxn ang="0">
                              <a:pos x="4" y="7"/>
                            </a:cxn>
                            <a:cxn ang="0">
                              <a:pos x="0" y="13"/>
                            </a:cxn>
                            <a:cxn ang="0">
                              <a:pos x="0" y="31"/>
                            </a:cxn>
                          </a:cxnLst>
                          <a:rect l="0" t="0" r="r" b="b"/>
                          <a:pathLst>
                            <a:path w="22" h="42">
                              <a:moveTo>
                                <a:pt x="0" y="31"/>
                              </a:moveTo>
                              <a:lnTo>
                                <a:pt x="0" y="31"/>
                              </a:lnTo>
                              <a:lnTo>
                                <a:pt x="4" y="35"/>
                              </a:lnTo>
                              <a:lnTo>
                                <a:pt x="4" y="37"/>
                              </a:lnTo>
                              <a:lnTo>
                                <a:pt x="6" y="37"/>
                              </a:lnTo>
                              <a:lnTo>
                                <a:pt x="6" y="40"/>
                              </a:lnTo>
                              <a:lnTo>
                                <a:pt x="9" y="40"/>
                              </a:lnTo>
                              <a:lnTo>
                                <a:pt x="11" y="40"/>
                              </a:lnTo>
                              <a:lnTo>
                                <a:pt x="11" y="42"/>
                              </a:lnTo>
                              <a:lnTo>
                                <a:pt x="15" y="40"/>
                              </a:lnTo>
                              <a:lnTo>
                                <a:pt x="17" y="40"/>
                              </a:lnTo>
                              <a:lnTo>
                                <a:pt x="20" y="40"/>
                              </a:lnTo>
                              <a:lnTo>
                                <a:pt x="20" y="37"/>
                              </a:lnTo>
                              <a:lnTo>
                                <a:pt x="22" y="37"/>
                              </a:lnTo>
                              <a:lnTo>
                                <a:pt x="22" y="35"/>
                              </a:lnTo>
                              <a:lnTo>
                                <a:pt x="22" y="31"/>
                              </a:lnTo>
                              <a:lnTo>
                                <a:pt x="22" y="13"/>
                              </a:lnTo>
                              <a:lnTo>
                                <a:pt x="22" y="7"/>
                              </a:lnTo>
                              <a:lnTo>
                                <a:pt x="22" y="7"/>
                              </a:lnTo>
                              <a:lnTo>
                                <a:pt x="22" y="5"/>
                              </a:lnTo>
                              <a:lnTo>
                                <a:pt x="20" y="2"/>
                              </a:lnTo>
                              <a:lnTo>
                                <a:pt x="20" y="2"/>
                              </a:lnTo>
                              <a:lnTo>
                                <a:pt x="17" y="0"/>
                              </a:lnTo>
                              <a:lnTo>
                                <a:pt x="15" y="0"/>
                              </a:lnTo>
                              <a:lnTo>
                                <a:pt x="11" y="0"/>
                              </a:lnTo>
                              <a:lnTo>
                                <a:pt x="11" y="0"/>
                              </a:lnTo>
                              <a:lnTo>
                                <a:pt x="9" y="0"/>
                              </a:lnTo>
                              <a:lnTo>
                                <a:pt x="6" y="2"/>
                              </a:lnTo>
                              <a:lnTo>
                                <a:pt x="6" y="2"/>
                              </a:lnTo>
                              <a:lnTo>
                                <a:pt x="4" y="5"/>
                              </a:lnTo>
                              <a:lnTo>
                                <a:pt x="4"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3" name="Line 751"/>
                        <p:cNvSpPr>
                          <a:spLocks noChangeShapeType="1"/>
                        </p:cNvSpPr>
                        <p:nvPr/>
                      </p:nvSpPr>
                      <p:spPr bwMode="auto">
                        <a:xfrm>
                          <a:off x="2357" y="244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4" name="Freeform 752"/>
                        <p:cNvSpPr>
                          <a:spLocks/>
                        </p:cNvSpPr>
                        <p:nvPr/>
                      </p:nvSpPr>
                      <p:spPr bwMode="auto">
                        <a:xfrm>
                          <a:off x="2354" y="2441"/>
                          <a:ext cx="15" cy="0"/>
                        </a:xfrm>
                        <a:custGeom>
                          <a:avLst/>
                          <a:gdLst/>
                          <a:ahLst/>
                          <a:cxnLst>
                            <a:cxn ang="0">
                              <a:pos x="11" y="0"/>
                            </a:cxn>
                            <a:cxn ang="0">
                              <a:pos x="11" y="0"/>
                            </a:cxn>
                            <a:cxn ang="0">
                              <a:pos x="9" y="0"/>
                            </a:cxn>
                            <a:cxn ang="0">
                              <a:pos x="6" y="2"/>
                            </a:cxn>
                            <a:cxn ang="0">
                              <a:pos x="6" y="2"/>
                            </a:cxn>
                            <a:cxn ang="0">
                              <a:pos x="4" y="5"/>
                            </a:cxn>
                            <a:cxn ang="0">
                              <a:pos x="4" y="7"/>
                            </a:cxn>
                            <a:cxn ang="0">
                              <a:pos x="0" y="7"/>
                            </a:cxn>
                            <a:cxn ang="0">
                              <a:pos x="0" y="11"/>
                            </a:cxn>
                            <a:cxn ang="0">
                              <a:pos x="0" y="13"/>
                            </a:cxn>
                            <a:cxn ang="0">
                              <a:pos x="4" y="15"/>
                            </a:cxn>
                            <a:cxn ang="0">
                              <a:pos x="4" y="15"/>
                            </a:cxn>
                            <a:cxn ang="0">
                              <a:pos x="6" y="18"/>
                            </a:cxn>
                            <a:cxn ang="0">
                              <a:pos x="6" y="18"/>
                            </a:cxn>
                            <a:cxn ang="0">
                              <a:pos x="9" y="20"/>
                            </a:cxn>
                            <a:cxn ang="0">
                              <a:pos x="11" y="20"/>
                            </a:cxn>
                            <a:cxn ang="0">
                              <a:pos x="47" y="20"/>
                            </a:cxn>
                            <a:cxn ang="0">
                              <a:pos x="53" y="20"/>
                            </a:cxn>
                            <a:cxn ang="0">
                              <a:pos x="53" y="20"/>
                            </a:cxn>
                            <a:cxn ang="0">
                              <a:pos x="55" y="18"/>
                            </a:cxn>
                            <a:cxn ang="0">
                              <a:pos x="58" y="18"/>
                            </a:cxn>
                            <a:cxn ang="0">
                              <a:pos x="58" y="15"/>
                            </a:cxn>
                            <a:cxn ang="0">
                              <a:pos x="60" y="15"/>
                            </a:cxn>
                            <a:cxn ang="0">
                              <a:pos x="60" y="13"/>
                            </a:cxn>
                            <a:cxn ang="0">
                              <a:pos x="60" y="11"/>
                            </a:cxn>
                            <a:cxn ang="0">
                              <a:pos x="60" y="7"/>
                            </a:cxn>
                            <a:cxn ang="0">
                              <a:pos x="60" y="7"/>
                            </a:cxn>
                            <a:cxn ang="0">
                              <a:pos x="58" y="5"/>
                            </a:cxn>
                            <a:cxn ang="0">
                              <a:pos x="58" y="2"/>
                            </a:cxn>
                            <a:cxn ang="0">
                              <a:pos x="55" y="2"/>
                            </a:cxn>
                            <a:cxn ang="0">
                              <a:pos x="53" y="0"/>
                            </a:cxn>
                            <a:cxn ang="0">
                              <a:pos x="47" y="0"/>
                            </a:cxn>
                            <a:cxn ang="0">
                              <a:pos x="11" y="0"/>
                            </a:cxn>
                          </a:cxnLst>
                          <a:rect l="0" t="0" r="r" b="b"/>
                          <a:pathLst>
                            <a:path w="60" h="20">
                              <a:moveTo>
                                <a:pt x="11" y="0"/>
                              </a:moveTo>
                              <a:lnTo>
                                <a:pt x="11" y="0"/>
                              </a:lnTo>
                              <a:lnTo>
                                <a:pt x="9" y="0"/>
                              </a:lnTo>
                              <a:lnTo>
                                <a:pt x="6" y="2"/>
                              </a:lnTo>
                              <a:lnTo>
                                <a:pt x="6" y="2"/>
                              </a:lnTo>
                              <a:lnTo>
                                <a:pt x="4" y="5"/>
                              </a:lnTo>
                              <a:lnTo>
                                <a:pt x="4" y="7"/>
                              </a:lnTo>
                              <a:lnTo>
                                <a:pt x="0" y="7"/>
                              </a:lnTo>
                              <a:lnTo>
                                <a:pt x="0" y="11"/>
                              </a:lnTo>
                              <a:lnTo>
                                <a:pt x="0" y="13"/>
                              </a:lnTo>
                              <a:lnTo>
                                <a:pt x="4" y="15"/>
                              </a:lnTo>
                              <a:lnTo>
                                <a:pt x="4" y="15"/>
                              </a:lnTo>
                              <a:lnTo>
                                <a:pt x="6" y="18"/>
                              </a:lnTo>
                              <a:lnTo>
                                <a:pt x="6" y="18"/>
                              </a:lnTo>
                              <a:lnTo>
                                <a:pt x="9" y="20"/>
                              </a:lnTo>
                              <a:lnTo>
                                <a:pt x="11" y="20"/>
                              </a:lnTo>
                              <a:lnTo>
                                <a:pt x="47" y="20"/>
                              </a:lnTo>
                              <a:lnTo>
                                <a:pt x="53" y="20"/>
                              </a:lnTo>
                              <a:lnTo>
                                <a:pt x="53" y="20"/>
                              </a:lnTo>
                              <a:lnTo>
                                <a:pt x="55" y="18"/>
                              </a:lnTo>
                              <a:lnTo>
                                <a:pt x="58" y="18"/>
                              </a:lnTo>
                              <a:lnTo>
                                <a:pt x="58" y="15"/>
                              </a:lnTo>
                              <a:lnTo>
                                <a:pt x="60" y="15"/>
                              </a:lnTo>
                              <a:lnTo>
                                <a:pt x="60" y="13"/>
                              </a:lnTo>
                              <a:lnTo>
                                <a:pt x="60" y="11"/>
                              </a:lnTo>
                              <a:lnTo>
                                <a:pt x="60" y="7"/>
                              </a:lnTo>
                              <a:lnTo>
                                <a:pt x="60" y="7"/>
                              </a:lnTo>
                              <a:lnTo>
                                <a:pt x="58" y="5"/>
                              </a:lnTo>
                              <a:lnTo>
                                <a:pt x="58" y="2"/>
                              </a:lnTo>
                              <a:lnTo>
                                <a:pt x="55" y="2"/>
                              </a:lnTo>
                              <a:lnTo>
                                <a:pt x="53" y="0"/>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5" name="Line 753"/>
                        <p:cNvSpPr>
                          <a:spLocks noChangeShapeType="1"/>
                        </p:cNvSpPr>
                        <p:nvPr/>
                      </p:nvSpPr>
                      <p:spPr bwMode="auto">
                        <a:xfrm>
                          <a:off x="2365" y="244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6" name="Freeform 754"/>
                        <p:cNvSpPr>
                          <a:spLocks/>
                        </p:cNvSpPr>
                        <p:nvPr/>
                      </p:nvSpPr>
                      <p:spPr bwMode="auto">
                        <a:xfrm>
                          <a:off x="2365" y="2432"/>
                          <a:ext cx="4" cy="15"/>
                        </a:xfrm>
                        <a:custGeom>
                          <a:avLst/>
                          <a:gdLst/>
                          <a:ahLst/>
                          <a:cxnLst>
                            <a:cxn ang="0">
                              <a:pos x="0" y="53"/>
                            </a:cxn>
                            <a:cxn ang="0">
                              <a:pos x="0" y="55"/>
                            </a:cxn>
                            <a:cxn ang="0">
                              <a:pos x="0" y="57"/>
                            </a:cxn>
                            <a:cxn ang="0">
                              <a:pos x="3" y="57"/>
                            </a:cxn>
                            <a:cxn ang="0">
                              <a:pos x="3" y="60"/>
                            </a:cxn>
                            <a:cxn ang="0">
                              <a:pos x="5" y="60"/>
                            </a:cxn>
                            <a:cxn ang="0">
                              <a:pos x="5" y="62"/>
                            </a:cxn>
                            <a:cxn ang="0">
                              <a:pos x="8" y="62"/>
                            </a:cxn>
                            <a:cxn ang="0">
                              <a:pos x="10" y="62"/>
                            </a:cxn>
                            <a:cxn ang="0">
                              <a:pos x="14" y="62"/>
                            </a:cxn>
                            <a:cxn ang="0">
                              <a:pos x="14" y="62"/>
                            </a:cxn>
                            <a:cxn ang="0">
                              <a:pos x="16" y="60"/>
                            </a:cxn>
                            <a:cxn ang="0">
                              <a:pos x="19" y="60"/>
                            </a:cxn>
                            <a:cxn ang="0">
                              <a:pos x="19" y="57"/>
                            </a:cxn>
                            <a:cxn ang="0">
                              <a:pos x="21" y="57"/>
                            </a:cxn>
                            <a:cxn ang="0">
                              <a:pos x="21" y="55"/>
                            </a:cxn>
                            <a:cxn ang="0">
                              <a:pos x="21" y="17"/>
                            </a:cxn>
                            <a:cxn ang="0">
                              <a:pos x="21" y="11"/>
                            </a:cxn>
                            <a:cxn ang="0">
                              <a:pos x="21" y="9"/>
                            </a:cxn>
                            <a:cxn ang="0">
                              <a:pos x="19" y="6"/>
                            </a:cxn>
                            <a:cxn ang="0">
                              <a:pos x="19" y="4"/>
                            </a:cxn>
                            <a:cxn ang="0">
                              <a:pos x="16" y="4"/>
                            </a:cxn>
                            <a:cxn ang="0">
                              <a:pos x="14" y="4"/>
                            </a:cxn>
                            <a:cxn ang="0">
                              <a:pos x="14" y="0"/>
                            </a:cxn>
                            <a:cxn ang="0">
                              <a:pos x="10" y="0"/>
                            </a:cxn>
                            <a:cxn ang="0">
                              <a:pos x="8" y="0"/>
                            </a:cxn>
                            <a:cxn ang="0">
                              <a:pos x="5" y="4"/>
                            </a:cxn>
                            <a:cxn ang="0">
                              <a:pos x="5" y="4"/>
                            </a:cxn>
                            <a:cxn ang="0">
                              <a:pos x="3" y="4"/>
                            </a:cxn>
                            <a:cxn ang="0">
                              <a:pos x="3" y="6"/>
                            </a:cxn>
                            <a:cxn ang="0">
                              <a:pos x="0" y="9"/>
                            </a:cxn>
                            <a:cxn ang="0">
                              <a:pos x="0" y="14"/>
                            </a:cxn>
                            <a:cxn ang="0">
                              <a:pos x="0" y="53"/>
                            </a:cxn>
                          </a:cxnLst>
                          <a:rect l="0" t="0" r="r" b="b"/>
                          <a:pathLst>
                            <a:path w="21" h="62">
                              <a:moveTo>
                                <a:pt x="0" y="53"/>
                              </a:moveTo>
                              <a:lnTo>
                                <a:pt x="0" y="55"/>
                              </a:lnTo>
                              <a:lnTo>
                                <a:pt x="0" y="57"/>
                              </a:lnTo>
                              <a:lnTo>
                                <a:pt x="3" y="57"/>
                              </a:lnTo>
                              <a:lnTo>
                                <a:pt x="3" y="60"/>
                              </a:lnTo>
                              <a:lnTo>
                                <a:pt x="5" y="60"/>
                              </a:lnTo>
                              <a:lnTo>
                                <a:pt x="5" y="62"/>
                              </a:lnTo>
                              <a:lnTo>
                                <a:pt x="8" y="62"/>
                              </a:lnTo>
                              <a:lnTo>
                                <a:pt x="10" y="62"/>
                              </a:lnTo>
                              <a:lnTo>
                                <a:pt x="14" y="62"/>
                              </a:lnTo>
                              <a:lnTo>
                                <a:pt x="14" y="62"/>
                              </a:lnTo>
                              <a:lnTo>
                                <a:pt x="16" y="60"/>
                              </a:lnTo>
                              <a:lnTo>
                                <a:pt x="19" y="60"/>
                              </a:lnTo>
                              <a:lnTo>
                                <a:pt x="19" y="57"/>
                              </a:lnTo>
                              <a:lnTo>
                                <a:pt x="21" y="57"/>
                              </a:lnTo>
                              <a:lnTo>
                                <a:pt x="21" y="55"/>
                              </a:lnTo>
                              <a:lnTo>
                                <a:pt x="21" y="17"/>
                              </a:lnTo>
                              <a:lnTo>
                                <a:pt x="21" y="11"/>
                              </a:lnTo>
                              <a:lnTo>
                                <a:pt x="21" y="9"/>
                              </a:lnTo>
                              <a:lnTo>
                                <a:pt x="19" y="6"/>
                              </a:lnTo>
                              <a:lnTo>
                                <a:pt x="19" y="4"/>
                              </a:lnTo>
                              <a:lnTo>
                                <a:pt x="16" y="4"/>
                              </a:lnTo>
                              <a:lnTo>
                                <a:pt x="14" y="4"/>
                              </a:lnTo>
                              <a:lnTo>
                                <a:pt x="14" y="0"/>
                              </a:lnTo>
                              <a:lnTo>
                                <a:pt x="10" y="0"/>
                              </a:lnTo>
                              <a:lnTo>
                                <a:pt x="8" y="0"/>
                              </a:lnTo>
                              <a:lnTo>
                                <a:pt x="5" y="4"/>
                              </a:lnTo>
                              <a:lnTo>
                                <a:pt x="5" y="4"/>
                              </a:lnTo>
                              <a:lnTo>
                                <a:pt x="3" y="4"/>
                              </a:lnTo>
                              <a:lnTo>
                                <a:pt x="3" y="6"/>
                              </a:lnTo>
                              <a:lnTo>
                                <a:pt x="0" y="9"/>
                              </a:lnTo>
                              <a:lnTo>
                                <a:pt x="0" y="14"/>
                              </a:lnTo>
                              <a:lnTo>
                                <a:pt x="0" y="5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7" name="Line 755"/>
                        <p:cNvSpPr>
                          <a:spLocks noChangeShapeType="1"/>
                        </p:cNvSpPr>
                        <p:nvPr/>
                      </p:nvSpPr>
                      <p:spPr bwMode="auto">
                        <a:xfrm>
                          <a:off x="2367" y="243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8" name="Freeform 756"/>
                        <p:cNvSpPr>
                          <a:spLocks/>
                        </p:cNvSpPr>
                        <p:nvPr/>
                      </p:nvSpPr>
                      <p:spPr bwMode="auto">
                        <a:xfrm>
                          <a:off x="2365" y="2432"/>
                          <a:ext cx="7" cy="5"/>
                        </a:xfrm>
                        <a:custGeom>
                          <a:avLst/>
                          <a:gdLst/>
                          <a:ahLst/>
                          <a:cxnLst>
                            <a:cxn ang="0">
                              <a:pos x="10" y="0"/>
                            </a:cxn>
                            <a:cxn ang="0">
                              <a:pos x="8" y="0"/>
                            </a:cxn>
                            <a:cxn ang="0">
                              <a:pos x="5" y="4"/>
                            </a:cxn>
                            <a:cxn ang="0">
                              <a:pos x="5" y="4"/>
                            </a:cxn>
                            <a:cxn ang="0">
                              <a:pos x="3" y="4"/>
                            </a:cxn>
                            <a:cxn ang="0">
                              <a:pos x="3" y="6"/>
                            </a:cxn>
                            <a:cxn ang="0">
                              <a:pos x="0" y="9"/>
                            </a:cxn>
                            <a:cxn ang="0">
                              <a:pos x="0" y="11"/>
                            </a:cxn>
                            <a:cxn ang="0">
                              <a:pos x="0" y="11"/>
                            </a:cxn>
                            <a:cxn ang="0">
                              <a:pos x="0" y="14"/>
                            </a:cxn>
                            <a:cxn ang="0">
                              <a:pos x="0" y="17"/>
                            </a:cxn>
                            <a:cxn ang="0">
                              <a:pos x="3" y="20"/>
                            </a:cxn>
                            <a:cxn ang="0">
                              <a:pos x="3" y="20"/>
                            </a:cxn>
                            <a:cxn ang="0">
                              <a:pos x="5" y="22"/>
                            </a:cxn>
                            <a:cxn ang="0">
                              <a:pos x="5" y="22"/>
                            </a:cxn>
                            <a:cxn ang="0">
                              <a:pos x="8" y="22"/>
                            </a:cxn>
                            <a:cxn ang="0">
                              <a:pos x="19" y="22"/>
                            </a:cxn>
                            <a:cxn ang="0">
                              <a:pos x="24" y="22"/>
                            </a:cxn>
                            <a:cxn ang="0">
                              <a:pos x="27" y="22"/>
                            </a:cxn>
                            <a:cxn ang="0">
                              <a:pos x="29" y="22"/>
                            </a:cxn>
                            <a:cxn ang="0">
                              <a:pos x="29" y="20"/>
                            </a:cxn>
                            <a:cxn ang="0">
                              <a:pos x="32" y="20"/>
                            </a:cxn>
                            <a:cxn ang="0">
                              <a:pos x="32" y="17"/>
                            </a:cxn>
                            <a:cxn ang="0">
                              <a:pos x="32" y="14"/>
                            </a:cxn>
                            <a:cxn ang="0">
                              <a:pos x="32" y="11"/>
                            </a:cxn>
                            <a:cxn ang="0">
                              <a:pos x="32" y="11"/>
                            </a:cxn>
                            <a:cxn ang="0">
                              <a:pos x="32" y="9"/>
                            </a:cxn>
                            <a:cxn ang="0">
                              <a:pos x="32" y="6"/>
                            </a:cxn>
                            <a:cxn ang="0">
                              <a:pos x="29" y="4"/>
                            </a:cxn>
                            <a:cxn ang="0">
                              <a:pos x="29" y="4"/>
                            </a:cxn>
                            <a:cxn ang="0">
                              <a:pos x="27" y="4"/>
                            </a:cxn>
                            <a:cxn ang="0">
                              <a:pos x="21" y="0"/>
                            </a:cxn>
                            <a:cxn ang="0">
                              <a:pos x="10" y="0"/>
                            </a:cxn>
                          </a:cxnLst>
                          <a:rect l="0" t="0" r="r" b="b"/>
                          <a:pathLst>
                            <a:path w="32" h="22">
                              <a:moveTo>
                                <a:pt x="10" y="0"/>
                              </a:moveTo>
                              <a:lnTo>
                                <a:pt x="8" y="0"/>
                              </a:lnTo>
                              <a:lnTo>
                                <a:pt x="5" y="4"/>
                              </a:lnTo>
                              <a:lnTo>
                                <a:pt x="5" y="4"/>
                              </a:lnTo>
                              <a:lnTo>
                                <a:pt x="3" y="4"/>
                              </a:lnTo>
                              <a:lnTo>
                                <a:pt x="3" y="6"/>
                              </a:lnTo>
                              <a:lnTo>
                                <a:pt x="0" y="9"/>
                              </a:lnTo>
                              <a:lnTo>
                                <a:pt x="0" y="11"/>
                              </a:lnTo>
                              <a:lnTo>
                                <a:pt x="0" y="11"/>
                              </a:lnTo>
                              <a:lnTo>
                                <a:pt x="0" y="14"/>
                              </a:lnTo>
                              <a:lnTo>
                                <a:pt x="0" y="17"/>
                              </a:lnTo>
                              <a:lnTo>
                                <a:pt x="3" y="20"/>
                              </a:lnTo>
                              <a:lnTo>
                                <a:pt x="3" y="20"/>
                              </a:lnTo>
                              <a:lnTo>
                                <a:pt x="5" y="22"/>
                              </a:lnTo>
                              <a:lnTo>
                                <a:pt x="5" y="22"/>
                              </a:lnTo>
                              <a:lnTo>
                                <a:pt x="8" y="22"/>
                              </a:lnTo>
                              <a:lnTo>
                                <a:pt x="19" y="22"/>
                              </a:lnTo>
                              <a:lnTo>
                                <a:pt x="24" y="22"/>
                              </a:lnTo>
                              <a:lnTo>
                                <a:pt x="27" y="22"/>
                              </a:lnTo>
                              <a:lnTo>
                                <a:pt x="29" y="22"/>
                              </a:lnTo>
                              <a:lnTo>
                                <a:pt x="29" y="20"/>
                              </a:lnTo>
                              <a:lnTo>
                                <a:pt x="32" y="20"/>
                              </a:lnTo>
                              <a:lnTo>
                                <a:pt x="32" y="17"/>
                              </a:lnTo>
                              <a:lnTo>
                                <a:pt x="32" y="14"/>
                              </a:lnTo>
                              <a:lnTo>
                                <a:pt x="32" y="11"/>
                              </a:lnTo>
                              <a:lnTo>
                                <a:pt x="32" y="11"/>
                              </a:lnTo>
                              <a:lnTo>
                                <a:pt x="32" y="9"/>
                              </a:lnTo>
                              <a:lnTo>
                                <a:pt x="32" y="6"/>
                              </a:lnTo>
                              <a:lnTo>
                                <a:pt x="29" y="4"/>
                              </a:lnTo>
                              <a:lnTo>
                                <a:pt x="29" y="4"/>
                              </a:lnTo>
                              <a:lnTo>
                                <a:pt x="27" y="4"/>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49" name="Line 757"/>
                        <p:cNvSpPr>
                          <a:spLocks noChangeShapeType="1"/>
                        </p:cNvSpPr>
                        <p:nvPr/>
                      </p:nvSpPr>
                      <p:spPr bwMode="auto">
                        <a:xfrm>
                          <a:off x="2367" y="243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0" name="Freeform 758"/>
                        <p:cNvSpPr>
                          <a:spLocks/>
                        </p:cNvSpPr>
                        <p:nvPr/>
                      </p:nvSpPr>
                      <p:spPr bwMode="auto">
                        <a:xfrm>
                          <a:off x="2367" y="2417"/>
                          <a:ext cx="5" cy="20"/>
                        </a:xfrm>
                        <a:custGeom>
                          <a:avLst/>
                          <a:gdLst/>
                          <a:ahLst/>
                          <a:cxnLst>
                            <a:cxn ang="0">
                              <a:pos x="0" y="48"/>
                            </a:cxn>
                            <a:cxn ang="0">
                              <a:pos x="4" y="51"/>
                            </a:cxn>
                            <a:cxn ang="0">
                              <a:pos x="4" y="54"/>
                            </a:cxn>
                            <a:cxn ang="0">
                              <a:pos x="4" y="57"/>
                            </a:cxn>
                            <a:cxn ang="0">
                              <a:pos x="6" y="57"/>
                            </a:cxn>
                            <a:cxn ang="0">
                              <a:pos x="6" y="59"/>
                            </a:cxn>
                            <a:cxn ang="0">
                              <a:pos x="9" y="59"/>
                            </a:cxn>
                            <a:cxn ang="0">
                              <a:pos x="11" y="59"/>
                            </a:cxn>
                            <a:cxn ang="0">
                              <a:pos x="11" y="59"/>
                            </a:cxn>
                            <a:cxn ang="0">
                              <a:pos x="14" y="59"/>
                            </a:cxn>
                            <a:cxn ang="0">
                              <a:pos x="17" y="59"/>
                            </a:cxn>
                            <a:cxn ang="0">
                              <a:pos x="19" y="59"/>
                            </a:cxn>
                            <a:cxn ang="0">
                              <a:pos x="19" y="57"/>
                            </a:cxn>
                            <a:cxn ang="0">
                              <a:pos x="22" y="57"/>
                            </a:cxn>
                            <a:cxn ang="0">
                              <a:pos x="22" y="54"/>
                            </a:cxn>
                            <a:cxn ang="0">
                              <a:pos x="22" y="51"/>
                            </a:cxn>
                            <a:cxn ang="0">
                              <a:pos x="22" y="13"/>
                            </a:cxn>
                            <a:cxn ang="0">
                              <a:pos x="22" y="8"/>
                            </a:cxn>
                            <a:cxn ang="0">
                              <a:pos x="22" y="6"/>
                            </a:cxn>
                            <a:cxn ang="0">
                              <a:pos x="22" y="2"/>
                            </a:cxn>
                            <a:cxn ang="0">
                              <a:pos x="19" y="2"/>
                            </a:cxn>
                            <a:cxn ang="0">
                              <a:pos x="19" y="0"/>
                            </a:cxn>
                            <a:cxn ang="0">
                              <a:pos x="17" y="0"/>
                            </a:cxn>
                            <a:cxn ang="0">
                              <a:pos x="14" y="0"/>
                            </a:cxn>
                            <a:cxn ang="0">
                              <a:pos x="11" y="0"/>
                            </a:cxn>
                            <a:cxn ang="0">
                              <a:pos x="11" y="0"/>
                            </a:cxn>
                            <a:cxn ang="0">
                              <a:pos x="9" y="0"/>
                            </a:cxn>
                            <a:cxn ang="0">
                              <a:pos x="6" y="0"/>
                            </a:cxn>
                            <a:cxn ang="0">
                              <a:pos x="6" y="2"/>
                            </a:cxn>
                            <a:cxn ang="0">
                              <a:pos x="4" y="2"/>
                            </a:cxn>
                            <a:cxn ang="0">
                              <a:pos x="4" y="6"/>
                            </a:cxn>
                            <a:cxn ang="0">
                              <a:pos x="0" y="11"/>
                            </a:cxn>
                            <a:cxn ang="0">
                              <a:pos x="0" y="48"/>
                            </a:cxn>
                          </a:cxnLst>
                          <a:rect l="0" t="0" r="r" b="b"/>
                          <a:pathLst>
                            <a:path w="22" h="59">
                              <a:moveTo>
                                <a:pt x="0" y="48"/>
                              </a:moveTo>
                              <a:lnTo>
                                <a:pt x="4" y="51"/>
                              </a:lnTo>
                              <a:lnTo>
                                <a:pt x="4" y="54"/>
                              </a:lnTo>
                              <a:lnTo>
                                <a:pt x="4" y="57"/>
                              </a:lnTo>
                              <a:lnTo>
                                <a:pt x="6" y="57"/>
                              </a:lnTo>
                              <a:lnTo>
                                <a:pt x="6" y="59"/>
                              </a:lnTo>
                              <a:lnTo>
                                <a:pt x="9" y="59"/>
                              </a:lnTo>
                              <a:lnTo>
                                <a:pt x="11" y="59"/>
                              </a:lnTo>
                              <a:lnTo>
                                <a:pt x="11" y="59"/>
                              </a:lnTo>
                              <a:lnTo>
                                <a:pt x="14" y="59"/>
                              </a:lnTo>
                              <a:lnTo>
                                <a:pt x="17" y="59"/>
                              </a:lnTo>
                              <a:lnTo>
                                <a:pt x="19" y="59"/>
                              </a:lnTo>
                              <a:lnTo>
                                <a:pt x="19" y="57"/>
                              </a:lnTo>
                              <a:lnTo>
                                <a:pt x="22" y="57"/>
                              </a:lnTo>
                              <a:lnTo>
                                <a:pt x="22" y="54"/>
                              </a:lnTo>
                              <a:lnTo>
                                <a:pt x="22" y="51"/>
                              </a:lnTo>
                              <a:lnTo>
                                <a:pt x="22" y="13"/>
                              </a:lnTo>
                              <a:lnTo>
                                <a:pt x="22" y="8"/>
                              </a:lnTo>
                              <a:lnTo>
                                <a:pt x="22" y="6"/>
                              </a:lnTo>
                              <a:lnTo>
                                <a:pt x="22" y="2"/>
                              </a:lnTo>
                              <a:lnTo>
                                <a:pt x="19" y="2"/>
                              </a:lnTo>
                              <a:lnTo>
                                <a:pt x="19" y="0"/>
                              </a:lnTo>
                              <a:lnTo>
                                <a:pt x="17" y="0"/>
                              </a:lnTo>
                              <a:lnTo>
                                <a:pt x="14" y="0"/>
                              </a:lnTo>
                              <a:lnTo>
                                <a:pt x="11" y="0"/>
                              </a:lnTo>
                              <a:lnTo>
                                <a:pt x="11" y="0"/>
                              </a:lnTo>
                              <a:lnTo>
                                <a:pt x="9" y="0"/>
                              </a:lnTo>
                              <a:lnTo>
                                <a:pt x="6" y="0"/>
                              </a:lnTo>
                              <a:lnTo>
                                <a:pt x="6" y="2"/>
                              </a:lnTo>
                              <a:lnTo>
                                <a:pt x="4" y="2"/>
                              </a:lnTo>
                              <a:lnTo>
                                <a:pt x="4" y="6"/>
                              </a:lnTo>
                              <a:lnTo>
                                <a:pt x="0" y="11"/>
                              </a:lnTo>
                              <a:lnTo>
                                <a:pt x="0" y="4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1" name="Line 759"/>
                        <p:cNvSpPr>
                          <a:spLocks noChangeShapeType="1"/>
                        </p:cNvSpPr>
                        <p:nvPr/>
                      </p:nvSpPr>
                      <p:spPr bwMode="auto">
                        <a:xfrm>
                          <a:off x="2369" y="241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2" name="Freeform 760"/>
                        <p:cNvSpPr>
                          <a:spLocks/>
                        </p:cNvSpPr>
                        <p:nvPr/>
                      </p:nvSpPr>
                      <p:spPr bwMode="auto">
                        <a:xfrm>
                          <a:off x="2367" y="2417"/>
                          <a:ext cx="23" cy="0"/>
                        </a:xfrm>
                        <a:custGeom>
                          <a:avLst/>
                          <a:gdLst/>
                          <a:ahLst/>
                          <a:cxnLst>
                            <a:cxn ang="0">
                              <a:pos x="11" y="0"/>
                            </a:cxn>
                            <a:cxn ang="0">
                              <a:pos x="11" y="0"/>
                            </a:cxn>
                            <a:cxn ang="0">
                              <a:pos x="9" y="0"/>
                            </a:cxn>
                            <a:cxn ang="0">
                              <a:pos x="6" y="0"/>
                            </a:cxn>
                            <a:cxn ang="0">
                              <a:pos x="6" y="2"/>
                            </a:cxn>
                            <a:cxn ang="0">
                              <a:pos x="4" y="2"/>
                            </a:cxn>
                            <a:cxn ang="0">
                              <a:pos x="4" y="6"/>
                            </a:cxn>
                            <a:cxn ang="0">
                              <a:pos x="4" y="8"/>
                            </a:cxn>
                            <a:cxn ang="0">
                              <a:pos x="0" y="11"/>
                            </a:cxn>
                            <a:cxn ang="0">
                              <a:pos x="4" y="11"/>
                            </a:cxn>
                            <a:cxn ang="0">
                              <a:pos x="4" y="13"/>
                            </a:cxn>
                            <a:cxn ang="0">
                              <a:pos x="4" y="16"/>
                            </a:cxn>
                            <a:cxn ang="0">
                              <a:pos x="6" y="16"/>
                            </a:cxn>
                            <a:cxn ang="0">
                              <a:pos x="6" y="19"/>
                            </a:cxn>
                            <a:cxn ang="0">
                              <a:pos x="9" y="19"/>
                            </a:cxn>
                            <a:cxn ang="0">
                              <a:pos x="11" y="19"/>
                            </a:cxn>
                            <a:cxn ang="0">
                              <a:pos x="46" y="19"/>
                            </a:cxn>
                            <a:cxn ang="0">
                              <a:pos x="52" y="19"/>
                            </a:cxn>
                            <a:cxn ang="0">
                              <a:pos x="55" y="19"/>
                            </a:cxn>
                            <a:cxn ang="0">
                              <a:pos x="55" y="19"/>
                            </a:cxn>
                            <a:cxn ang="0">
                              <a:pos x="57" y="16"/>
                            </a:cxn>
                            <a:cxn ang="0">
                              <a:pos x="57" y="16"/>
                            </a:cxn>
                            <a:cxn ang="0">
                              <a:pos x="60" y="13"/>
                            </a:cxn>
                            <a:cxn ang="0">
                              <a:pos x="60" y="11"/>
                            </a:cxn>
                            <a:cxn ang="0">
                              <a:pos x="60" y="11"/>
                            </a:cxn>
                            <a:cxn ang="0">
                              <a:pos x="60" y="8"/>
                            </a:cxn>
                            <a:cxn ang="0">
                              <a:pos x="60" y="6"/>
                            </a:cxn>
                            <a:cxn ang="0">
                              <a:pos x="57" y="2"/>
                            </a:cxn>
                            <a:cxn ang="0">
                              <a:pos x="57" y="2"/>
                            </a:cxn>
                            <a:cxn ang="0">
                              <a:pos x="55" y="0"/>
                            </a:cxn>
                            <a:cxn ang="0">
                              <a:pos x="55" y="0"/>
                            </a:cxn>
                            <a:cxn ang="0">
                              <a:pos x="46" y="0"/>
                            </a:cxn>
                            <a:cxn ang="0">
                              <a:pos x="11" y="0"/>
                            </a:cxn>
                          </a:cxnLst>
                          <a:rect l="0" t="0" r="r" b="b"/>
                          <a:pathLst>
                            <a:path w="60" h="19">
                              <a:moveTo>
                                <a:pt x="11" y="0"/>
                              </a:moveTo>
                              <a:lnTo>
                                <a:pt x="11" y="0"/>
                              </a:lnTo>
                              <a:lnTo>
                                <a:pt x="9" y="0"/>
                              </a:lnTo>
                              <a:lnTo>
                                <a:pt x="6" y="0"/>
                              </a:lnTo>
                              <a:lnTo>
                                <a:pt x="6" y="2"/>
                              </a:lnTo>
                              <a:lnTo>
                                <a:pt x="4" y="2"/>
                              </a:lnTo>
                              <a:lnTo>
                                <a:pt x="4" y="6"/>
                              </a:lnTo>
                              <a:lnTo>
                                <a:pt x="4" y="8"/>
                              </a:lnTo>
                              <a:lnTo>
                                <a:pt x="0" y="11"/>
                              </a:lnTo>
                              <a:lnTo>
                                <a:pt x="4" y="11"/>
                              </a:lnTo>
                              <a:lnTo>
                                <a:pt x="4" y="13"/>
                              </a:lnTo>
                              <a:lnTo>
                                <a:pt x="4" y="16"/>
                              </a:lnTo>
                              <a:lnTo>
                                <a:pt x="6" y="16"/>
                              </a:lnTo>
                              <a:lnTo>
                                <a:pt x="6" y="19"/>
                              </a:lnTo>
                              <a:lnTo>
                                <a:pt x="9" y="19"/>
                              </a:lnTo>
                              <a:lnTo>
                                <a:pt x="11" y="19"/>
                              </a:lnTo>
                              <a:lnTo>
                                <a:pt x="46" y="19"/>
                              </a:lnTo>
                              <a:lnTo>
                                <a:pt x="52" y="19"/>
                              </a:lnTo>
                              <a:lnTo>
                                <a:pt x="55" y="19"/>
                              </a:lnTo>
                              <a:lnTo>
                                <a:pt x="55" y="19"/>
                              </a:lnTo>
                              <a:lnTo>
                                <a:pt x="57" y="16"/>
                              </a:lnTo>
                              <a:lnTo>
                                <a:pt x="57" y="16"/>
                              </a:lnTo>
                              <a:lnTo>
                                <a:pt x="60" y="13"/>
                              </a:lnTo>
                              <a:lnTo>
                                <a:pt x="60" y="11"/>
                              </a:lnTo>
                              <a:lnTo>
                                <a:pt x="60" y="11"/>
                              </a:lnTo>
                              <a:lnTo>
                                <a:pt x="60" y="8"/>
                              </a:lnTo>
                              <a:lnTo>
                                <a:pt x="60" y="6"/>
                              </a:lnTo>
                              <a:lnTo>
                                <a:pt x="57" y="2"/>
                              </a:lnTo>
                              <a:lnTo>
                                <a:pt x="57" y="2"/>
                              </a:lnTo>
                              <a:lnTo>
                                <a:pt x="55" y="0"/>
                              </a:lnTo>
                              <a:lnTo>
                                <a:pt x="55"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3" name="Line 761"/>
                        <p:cNvSpPr>
                          <a:spLocks noChangeShapeType="1"/>
                        </p:cNvSpPr>
                        <p:nvPr/>
                      </p:nvSpPr>
                      <p:spPr bwMode="auto">
                        <a:xfrm>
                          <a:off x="2376" y="241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4" name="Freeform 762"/>
                        <p:cNvSpPr>
                          <a:spLocks/>
                        </p:cNvSpPr>
                        <p:nvPr/>
                      </p:nvSpPr>
                      <p:spPr bwMode="auto">
                        <a:xfrm>
                          <a:off x="2376" y="2412"/>
                          <a:ext cx="6" cy="15"/>
                        </a:xfrm>
                        <a:custGeom>
                          <a:avLst/>
                          <a:gdLst/>
                          <a:ahLst/>
                          <a:cxnLst>
                            <a:cxn ang="0">
                              <a:pos x="0" y="52"/>
                            </a:cxn>
                            <a:cxn ang="0">
                              <a:pos x="0" y="52"/>
                            </a:cxn>
                            <a:cxn ang="0">
                              <a:pos x="0" y="54"/>
                            </a:cxn>
                            <a:cxn ang="0">
                              <a:pos x="2" y="57"/>
                            </a:cxn>
                            <a:cxn ang="0">
                              <a:pos x="2" y="57"/>
                            </a:cxn>
                            <a:cxn ang="0">
                              <a:pos x="5" y="60"/>
                            </a:cxn>
                            <a:cxn ang="0">
                              <a:pos x="5" y="60"/>
                            </a:cxn>
                            <a:cxn ang="0">
                              <a:pos x="7" y="60"/>
                            </a:cxn>
                            <a:cxn ang="0">
                              <a:pos x="11" y="62"/>
                            </a:cxn>
                            <a:cxn ang="0">
                              <a:pos x="13" y="60"/>
                            </a:cxn>
                            <a:cxn ang="0">
                              <a:pos x="16" y="60"/>
                            </a:cxn>
                            <a:cxn ang="0">
                              <a:pos x="16" y="60"/>
                            </a:cxn>
                            <a:cxn ang="0">
                              <a:pos x="18" y="57"/>
                            </a:cxn>
                            <a:cxn ang="0">
                              <a:pos x="18" y="57"/>
                            </a:cxn>
                            <a:cxn ang="0">
                              <a:pos x="21" y="54"/>
                            </a:cxn>
                            <a:cxn ang="0">
                              <a:pos x="21" y="52"/>
                            </a:cxn>
                            <a:cxn ang="0">
                              <a:pos x="21" y="14"/>
                            </a:cxn>
                            <a:cxn ang="0">
                              <a:pos x="21" y="9"/>
                            </a:cxn>
                            <a:cxn ang="0">
                              <a:pos x="21" y="5"/>
                            </a:cxn>
                            <a:cxn ang="0">
                              <a:pos x="18" y="3"/>
                            </a:cxn>
                            <a:cxn ang="0">
                              <a:pos x="18" y="3"/>
                            </a:cxn>
                            <a:cxn ang="0">
                              <a:pos x="16" y="0"/>
                            </a:cxn>
                            <a:cxn ang="0">
                              <a:pos x="16" y="0"/>
                            </a:cxn>
                            <a:cxn ang="0">
                              <a:pos x="13" y="0"/>
                            </a:cxn>
                            <a:cxn ang="0">
                              <a:pos x="11" y="0"/>
                            </a:cxn>
                            <a:cxn ang="0">
                              <a:pos x="7" y="0"/>
                            </a:cxn>
                            <a:cxn ang="0">
                              <a:pos x="5" y="0"/>
                            </a:cxn>
                            <a:cxn ang="0">
                              <a:pos x="5" y="0"/>
                            </a:cxn>
                            <a:cxn ang="0">
                              <a:pos x="2" y="3"/>
                            </a:cxn>
                            <a:cxn ang="0">
                              <a:pos x="2" y="3"/>
                            </a:cxn>
                            <a:cxn ang="0">
                              <a:pos x="0" y="5"/>
                            </a:cxn>
                            <a:cxn ang="0">
                              <a:pos x="0" y="14"/>
                            </a:cxn>
                            <a:cxn ang="0">
                              <a:pos x="0" y="52"/>
                            </a:cxn>
                          </a:cxnLst>
                          <a:rect l="0" t="0" r="r" b="b"/>
                          <a:pathLst>
                            <a:path w="21" h="62">
                              <a:moveTo>
                                <a:pt x="0" y="52"/>
                              </a:moveTo>
                              <a:lnTo>
                                <a:pt x="0" y="52"/>
                              </a:lnTo>
                              <a:lnTo>
                                <a:pt x="0" y="54"/>
                              </a:lnTo>
                              <a:lnTo>
                                <a:pt x="2" y="57"/>
                              </a:lnTo>
                              <a:lnTo>
                                <a:pt x="2" y="57"/>
                              </a:lnTo>
                              <a:lnTo>
                                <a:pt x="5" y="60"/>
                              </a:lnTo>
                              <a:lnTo>
                                <a:pt x="5" y="60"/>
                              </a:lnTo>
                              <a:lnTo>
                                <a:pt x="7" y="60"/>
                              </a:lnTo>
                              <a:lnTo>
                                <a:pt x="11" y="62"/>
                              </a:lnTo>
                              <a:lnTo>
                                <a:pt x="13" y="60"/>
                              </a:lnTo>
                              <a:lnTo>
                                <a:pt x="16" y="60"/>
                              </a:lnTo>
                              <a:lnTo>
                                <a:pt x="16" y="60"/>
                              </a:lnTo>
                              <a:lnTo>
                                <a:pt x="18" y="57"/>
                              </a:lnTo>
                              <a:lnTo>
                                <a:pt x="18" y="57"/>
                              </a:lnTo>
                              <a:lnTo>
                                <a:pt x="21" y="54"/>
                              </a:lnTo>
                              <a:lnTo>
                                <a:pt x="21" y="52"/>
                              </a:lnTo>
                              <a:lnTo>
                                <a:pt x="21" y="14"/>
                              </a:lnTo>
                              <a:lnTo>
                                <a:pt x="21" y="9"/>
                              </a:lnTo>
                              <a:lnTo>
                                <a:pt x="21" y="5"/>
                              </a:lnTo>
                              <a:lnTo>
                                <a:pt x="18" y="3"/>
                              </a:lnTo>
                              <a:lnTo>
                                <a:pt x="18" y="3"/>
                              </a:lnTo>
                              <a:lnTo>
                                <a:pt x="16" y="0"/>
                              </a:lnTo>
                              <a:lnTo>
                                <a:pt x="16" y="0"/>
                              </a:lnTo>
                              <a:lnTo>
                                <a:pt x="13" y="0"/>
                              </a:lnTo>
                              <a:lnTo>
                                <a:pt x="11" y="0"/>
                              </a:lnTo>
                              <a:lnTo>
                                <a:pt x="7" y="0"/>
                              </a:lnTo>
                              <a:lnTo>
                                <a:pt x="5" y="0"/>
                              </a:lnTo>
                              <a:lnTo>
                                <a:pt x="5" y="0"/>
                              </a:lnTo>
                              <a:lnTo>
                                <a:pt x="2" y="3"/>
                              </a:lnTo>
                              <a:lnTo>
                                <a:pt x="2" y="3"/>
                              </a:lnTo>
                              <a:lnTo>
                                <a:pt x="0" y="5"/>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5" name="Line 763"/>
                        <p:cNvSpPr>
                          <a:spLocks noChangeShapeType="1"/>
                        </p:cNvSpPr>
                        <p:nvPr/>
                      </p:nvSpPr>
                      <p:spPr bwMode="auto">
                        <a:xfrm>
                          <a:off x="2379" y="241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6" name="Freeform 764"/>
                        <p:cNvSpPr>
                          <a:spLocks/>
                        </p:cNvSpPr>
                        <p:nvPr/>
                      </p:nvSpPr>
                      <p:spPr bwMode="auto">
                        <a:xfrm>
                          <a:off x="2376" y="2412"/>
                          <a:ext cx="9" cy="5"/>
                        </a:xfrm>
                        <a:custGeom>
                          <a:avLst/>
                          <a:gdLst/>
                          <a:ahLst/>
                          <a:cxnLst>
                            <a:cxn ang="0">
                              <a:pos x="11" y="0"/>
                            </a:cxn>
                            <a:cxn ang="0">
                              <a:pos x="7" y="0"/>
                            </a:cxn>
                            <a:cxn ang="0">
                              <a:pos x="5" y="0"/>
                            </a:cxn>
                            <a:cxn ang="0">
                              <a:pos x="5" y="0"/>
                            </a:cxn>
                            <a:cxn ang="0">
                              <a:pos x="2" y="3"/>
                            </a:cxn>
                            <a:cxn ang="0">
                              <a:pos x="2" y="3"/>
                            </a:cxn>
                            <a:cxn ang="0">
                              <a:pos x="0" y="5"/>
                            </a:cxn>
                            <a:cxn ang="0">
                              <a:pos x="0" y="9"/>
                            </a:cxn>
                            <a:cxn ang="0">
                              <a:pos x="0" y="11"/>
                            </a:cxn>
                            <a:cxn ang="0">
                              <a:pos x="0" y="11"/>
                            </a:cxn>
                            <a:cxn ang="0">
                              <a:pos x="0" y="14"/>
                            </a:cxn>
                            <a:cxn ang="0">
                              <a:pos x="2" y="16"/>
                            </a:cxn>
                            <a:cxn ang="0">
                              <a:pos x="2" y="19"/>
                            </a:cxn>
                            <a:cxn ang="0">
                              <a:pos x="5" y="19"/>
                            </a:cxn>
                            <a:cxn ang="0">
                              <a:pos x="5" y="19"/>
                            </a:cxn>
                            <a:cxn ang="0">
                              <a:pos x="7" y="22"/>
                            </a:cxn>
                            <a:cxn ang="0">
                              <a:pos x="18" y="22"/>
                            </a:cxn>
                            <a:cxn ang="0">
                              <a:pos x="24" y="22"/>
                            </a:cxn>
                            <a:cxn ang="0">
                              <a:pos x="27" y="19"/>
                            </a:cxn>
                            <a:cxn ang="0">
                              <a:pos x="29" y="19"/>
                            </a:cxn>
                            <a:cxn ang="0">
                              <a:pos x="29" y="19"/>
                            </a:cxn>
                            <a:cxn ang="0">
                              <a:pos x="32" y="16"/>
                            </a:cxn>
                            <a:cxn ang="0">
                              <a:pos x="32" y="14"/>
                            </a:cxn>
                            <a:cxn ang="0">
                              <a:pos x="32" y="11"/>
                            </a:cxn>
                            <a:cxn ang="0">
                              <a:pos x="35" y="11"/>
                            </a:cxn>
                            <a:cxn ang="0">
                              <a:pos x="32" y="9"/>
                            </a:cxn>
                            <a:cxn ang="0">
                              <a:pos x="32" y="5"/>
                            </a:cxn>
                            <a:cxn ang="0">
                              <a:pos x="32" y="3"/>
                            </a:cxn>
                            <a:cxn ang="0">
                              <a:pos x="29" y="3"/>
                            </a:cxn>
                            <a:cxn ang="0">
                              <a:pos x="29" y="0"/>
                            </a:cxn>
                            <a:cxn ang="0">
                              <a:pos x="27" y="0"/>
                            </a:cxn>
                            <a:cxn ang="0">
                              <a:pos x="21" y="0"/>
                            </a:cxn>
                            <a:cxn ang="0">
                              <a:pos x="11" y="0"/>
                            </a:cxn>
                          </a:cxnLst>
                          <a:rect l="0" t="0" r="r" b="b"/>
                          <a:pathLst>
                            <a:path w="35" h="22">
                              <a:moveTo>
                                <a:pt x="11" y="0"/>
                              </a:moveTo>
                              <a:lnTo>
                                <a:pt x="7" y="0"/>
                              </a:lnTo>
                              <a:lnTo>
                                <a:pt x="5" y="0"/>
                              </a:lnTo>
                              <a:lnTo>
                                <a:pt x="5" y="0"/>
                              </a:lnTo>
                              <a:lnTo>
                                <a:pt x="2" y="3"/>
                              </a:lnTo>
                              <a:lnTo>
                                <a:pt x="2" y="3"/>
                              </a:lnTo>
                              <a:lnTo>
                                <a:pt x="0" y="5"/>
                              </a:lnTo>
                              <a:lnTo>
                                <a:pt x="0" y="9"/>
                              </a:lnTo>
                              <a:lnTo>
                                <a:pt x="0" y="11"/>
                              </a:lnTo>
                              <a:lnTo>
                                <a:pt x="0" y="11"/>
                              </a:lnTo>
                              <a:lnTo>
                                <a:pt x="0" y="14"/>
                              </a:lnTo>
                              <a:lnTo>
                                <a:pt x="2" y="16"/>
                              </a:lnTo>
                              <a:lnTo>
                                <a:pt x="2" y="19"/>
                              </a:lnTo>
                              <a:lnTo>
                                <a:pt x="5" y="19"/>
                              </a:lnTo>
                              <a:lnTo>
                                <a:pt x="5" y="19"/>
                              </a:lnTo>
                              <a:lnTo>
                                <a:pt x="7" y="22"/>
                              </a:lnTo>
                              <a:lnTo>
                                <a:pt x="18" y="22"/>
                              </a:lnTo>
                              <a:lnTo>
                                <a:pt x="24" y="22"/>
                              </a:lnTo>
                              <a:lnTo>
                                <a:pt x="27" y="19"/>
                              </a:lnTo>
                              <a:lnTo>
                                <a:pt x="29" y="19"/>
                              </a:lnTo>
                              <a:lnTo>
                                <a:pt x="29" y="19"/>
                              </a:lnTo>
                              <a:lnTo>
                                <a:pt x="32" y="16"/>
                              </a:lnTo>
                              <a:lnTo>
                                <a:pt x="32" y="14"/>
                              </a:lnTo>
                              <a:lnTo>
                                <a:pt x="32" y="11"/>
                              </a:lnTo>
                              <a:lnTo>
                                <a:pt x="35" y="11"/>
                              </a:lnTo>
                              <a:lnTo>
                                <a:pt x="32" y="9"/>
                              </a:lnTo>
                              <a:lnTo>
                                <a:pt x="32" y="5"/>
                              </a:lnTo>
                              <a:lnTo>
                                <a:pt x="32" y="3"/>
                              </a:lnTo>
                              <a:lnTo>
                                <a:pt x="29" y="3"/>
                              </a:lnTo>
                              <a:lnTo>
                                <a:pt x="29"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7" name="Line 765"/>
                        <p:cNvSpPr>
                          <a:spLocks noChangeShapeType="1"/>
                        </p:cNvSpPr>
                        <p:nvPr/>
                      </p:nvSpPr>
                      <p:spPr bwMode="auto">
                        <a:xfrm>
                          <a:off x="2379" y="24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8" name="Freeform 766"/>
                        <p:cNvSpPr>
                          <a:spLocks/>
                        </p:cNvSpPr>
                        <p:nvPr/>
                      </p:nvSpPr>
                      <p:spPr bwMode="auto">
                        <a:xfrm>
                          <a:off x="2379" y="2407"/>
                          <a:ext cx="5" cy="10"/>
                        </a:xfrm>
                        <a:custGeom>
                          <a:avLst/>
                          <a:gdLst/>
                          <a:ahLst/>
                          <a:cxnLst>
                            <a:cxn ang="0">
                              <a:pos x="0" y="32"/>
                            </a:cxn>
                            <a:cxn ang="0">
                              <a:pos x="0" y="32"/>
                            </a:cxn>
                            <a:cxn ang="0">
                              <a:pos x="0" y="35"/>
                            </a:cxn>
                            <a:cxn ang="0">
                              <a:pos x="0" y="37"/>
                            </a:cxn>
                            <a:cxn ang="0">
                              <a:pos x="3" y="40"/>
                            </a:cxn>
                            <a:cxn ang="0">
                              <a:pos x="3" y="40"/>
                            </a:cxn>
                            <a:cxn ang="0">
                              <a:pos x="5" y="40"/>
                            </a:cxn>
                            <a:cxn ang="0">
                              <a:pos x="8" y="43"/>
                            </a:cxn>
                            <a:cxn ang="0">
                              <a:pos x="11" y="43"/>
                            </a:cxn>
                            <a:cxn ang="0">
                              <a:pos x="11" y="43"/>
                            </a:cxn>
                            <a:cxn ang="0">
                              <a:pos x="14" y="40"/>
                            </a:cxn>
                            <a:cxn ang="0">
                              <a:pos x="16" y="40"/>
                            </a:cxn>
                            <a:cxn ang="0">
                              <a:pos x="16" y="40"/>
                            </a:cxn>
                            <a:cxn ang="0">
                              <a:pos x="19" y="37"/>
                            </a:cxn>
                            <a:cxn ang="0">
                              <a:pos x="19" y="35"/>
                            </a:cxn>
                            <a:cxn ang="0">
                              <a:pos x="19" y="32"/>
                            </a:cxn>
                            <a:cxn ang="0">
                              <a:pos x="19" y="13"/>
                            </a:cxn>
                            <a:cxn ang="0">
                              <a:pos x="19" y="8"/>
                            </a:cxn>
                            <a:cxn ang="0">
                              <a:pos x="19" y="8"/>
                            </a:cxn>
                            <a:cxn ang="0">
                              <a:pos x="19" y="4"/>
                            </a:cxn>
                            <a:cxn ang="0">
                              <a:pos x="16" y="2"/>
                            </a:cxn>
                            <a:cxn ang="0">
                              <a:pos x="16" y="2"/>
                            </a:cxn>
                            <a:cxn ang="0">
                              <a:pos x="14" y="2"/>
                            </a:cxn>
                            <a:cxn ang="0">
                              <a:pos x="11" y="0"/>
                            </a:cxn>
                            <a:cxn ang="0">
                              <a:pos x="11" y="0"/>
                            </a:cxn>
                            <a:cxn ang="0">
                              <a:pos x="8" y="0"/>
                            </a:cxn>
                            <a:cxn ang="0">
                              <a:pos x="5" y="2"/>
                            </a:cxn>
                            <a:cxn ang="0">
                              <a:pos x="3" y="2"/>
                            </a:cxn>
                            <a:cxn ang="0">
                              <a:pos x="3" y="2"/>
                            </a:cxn>
                            <a:cxn ang="0">
                              <a:pos x="0" y="4"/>
                            </a:cxn>
                            <a:cxn ang="0">
                              <a:pos x="0" y="8"/>
                            </a:cxn>
                            <a:cxn ang="0">
                              <a:pos x="0" y="13"/>
                            </a:cxn>
                            <a:cxn ang="0">
                              <a:pos x="0" y="32"/>
                            </a:cxn>
                          </a:cxnLst>
                          <a:rect l="0" t="0" r="r" b="b"/>
                          <a:pathLst>
                            <a:path w="19" h="43">
                              <a:moveTo>
                                <a:pt x="0" y="32"/>
                              </a:moveTo>
                              <a:lnTo>
                                <a:pt x="0" y="32"/>
                              </a:lnTo>
                              <a:lnTo>
                                <a:pt x="0" y="35"/>
                              </a:lnTo>
                              <a:lnTo>
                                <a:pt x="0" y="37"/>
                              </a:lnTo>
                              <a:lnTo>
                                <a:pt x="3" y="40"/>
                              </a:lnTo>
                              <a:lnTo>
                                <a:pt x="3" y="40"/>
                              </a:lnTo>
                              <a:lnTo>
                                <a:pt x="5" y="40"/>
                              </a:lnTo>
                              <a:lnTo>
                                <a:pt x="8" y="43"/>
                              </a:lnTo>
                              <a:lnTo>
                                <a:pt x="11" y="43"/>
                              </a:lnTo>
                              <a:lnTo>
                                <a:pt x="11" y="43"/>
                              </a:lnTo>
                              <a:lnTo>
                                <a:pt x="14" y="40"/>
                              </a:lnTo>
                              <a:lnTo>
                                <a:pt x="16" y="40"/>
                              </a:lnTo>
                              <a:lnTo>
                                <a:pt x="16" y="40"/>
                              </a:lnTo>
                              <a:lnTo>
                                <a:pt x="19" y="37"/>
                              </a:lnTo>
                              <a:lnTo>
                                <a:pt x="19" y="35"/>
                              </a:lnTo>
                              <a:lnTo>
                                <a:pt x="19" y="32"/>
                              </a:lnTo>
                              <a:lnTo>
                                <a:pt x="19" y="13"/>
                              </a:lnTo>
                              <a:lnTo>
                                <a:pt x="19" y="8"/>
                              </a:lnTo>
                              <a:lnTo>
                                <a:pt x="19" y="8"/>
                              </a:lnTo>
                              <a:lnTo>
                                <a:pt x="19" y="4"/>
                              </a:lnTo>
                              <a:lnTo>
                                <a:pt x="16" y="2"/>
                              </a:lnTo>
                              <a:lnTo>
                                <a:pt x="16" y="2"/>
                              </a:lnTo>
                              <a:lnTo>
                                <a:pt x="14" y="2"/>
                              </a:lnTo>
                              <a:lnTo>
                                <a:pt x="11" y="0"/>
                              </a:lnTo>
                              <a:lnTo>
                                <a:pt x="11" y="0"/>
                              </a:lnTo>
                              <a:lnTo>
                                <a:pt x="8" y="0"/>
                              </a:lnTo>
                              <a:lnTo>
                                <a:pt x="5" y="2"/>
                              </a:lnTo>
                              <a:lnTo>
                                <a:pt x="3" y="2"/>
                              </a:lnTo>
                              <a:lnTo>
                                <a:pt x="3" y="2"/>
                              </a:lnTo>
                              <a:lnTo>
                                <a:pt x="0" y="4"/>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59" name="Line 767"/>
                        <p:cNvSpPr>
                          <a:spLocks noChangeShapeType="1"/>
                        </p:cNvSpPr>
                        <p:nvPr/>
                      </p:nvSpPr>
                      <p:spPr bwMode="auto">
                        <a:xfrm>
                          <a:off x="2390" y="240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0" name="Freeform 768"/>
                        <p:cNvSpPr>
                          <a:spLocks/>
                        </p:cNvSpPr>
                        <p:nvPr/>
                      </p:nvSpPr>
                      <p:spPr bwMode="auto">
                        <a:xfrm>
                          <a:off x="2379" y="2407"/>
                          <a:ext cx="21" cy="5"/>
                        </a:xfrm>
                        <a:custGeom>
                          <a:avLst/>
                          <a:gdLst/>
                          <a:ahLst/>
                          <a:cxnLst>
                            <a:cxn ang="0">
                              <a:pos x="11" y="0"/>
                            </a:cxn>
                            <a:cxn ang="0">
                              <a:pos x="8" y="0"/>
                            </a:cxn>
                            <a:cxn ang="0">
                              <a:pos x="5" y="2"/>
                            </a:cxn>
                            <a:cxn ang="0">
                              <a:pos x="3" y="2"/>
                            </a:cxn>
                            <a:cxn ang="0">
                              <a:pos x="3" y="2"/>
                            </a:cxn>
                            <a:cxn ang="0">
                              <a:pos x="0" y="4"/>
                            </a:cxn>
                            <a:cxn ang="0">
                              <a:pos x="0" y="8"/>
                            </a:cxn>
                            <a:cxn ang="0">
                              <a:pos x="0" y="8"/>
                            </a:cxn>
                            <a:cxn ang="0">
                              <a:pos x="0" y="10"/>
                            </a:cxn>
                            <a:cxn ang="0">
                              <a:pos x="0" y="13"/>
                            </a:cxn>
                            <a:cxn ang="0">
                              <a:pos x="0" y="15"/>
                            </a:cxn>
                            <a:cxn ang="0">
                              <a:pos x="0" y="15"/>
                            </a:cxn>
                            <a:cxn ang="0">
                              <a:pos x="3" y="19"/>
                            </a:cxn>
                            <a:cxn ang="0">
                              <a:pos x="3" y="21"/>
                            </a:cxn>
                            <a:cxn ang="0">
                              <a:pos x="5" y="21"/>
                            </a:cxn>
                            <a:cxn ang="0">
                              <a:pos x="8" y="21"/>
                            </a:cxn>
                            <a:cxn ang="0">
                              <a:pos x="67" y="21"/>
                            </a:cxn>
                            <a:cxn ang="0">
                              <a:pos x="73" y="21"/>
                            </a:cxn>
                            <a:cxn ang="0">
                              <a:pos x="76" y="21"/>
                            </a:cxn>
                            <a:cxn ang="0">
                              <a:pos x="76" y="21"/>
                            </a:cxn>
                            <a:cxn ang="0">
                              <a:pos x="78" y="19"/>
                            </a:cxn>
                            <a:cxn ang="0">
                              <a:pos x="78" y="15"/>
                            </a:cxn>
                            <a:cxn ang="0">
                              <a:pos x="81" y="15"/>
                            </a:cxn>
                            <a:cxn ang="0">
                              <a:pos x="81" y="13"/>
                            </a:cxn>
                            <a:cxn ang="0">
                              <a:pos x="81" y="10"/>
                            </a:cxn>
                            <a:cxn ang="0">
                              <a:pos x="81" y="8"/>
                            </a:cxn>
                            <a:cxn ang="0">
                              <a:pos x="81" y="8"/>
                            </a:cxn>
                            <a:cxn ang="0">
                              <a:pos x="78" y="4"/>
                            </a:cxn>
                            <a:cxn ang="0">
                              <a:pos x="78" y="2"/>
                            </a:cxn>
                            <a:cxn ang="0">
                              <a:pos x="76" y="2"/>
                            </a:cxn>
                            <a:cxn ang="0">
                              <a:pos x="76" y="2"/>
                            </a:cxn>
                            <a:cxn ang="0">
                              <a:pos x="71" y="0"/>
                            </a:cxn>
                            <a:cxn ang="0">
                              <a:pos x="11" y="0"/>
                            </a:cxn>
                          </a:cxnLst>
                          <a:rect l="0" t="0" r="r" b="b"/>
                          <a:pathLst>
                            <a:path w="81" h="21">
                              <a:moveTo>
                                <a:pt x="11" y="0"/>
                              </a:moveTo>
                              <a:lnTo>
                                <a:pt x="8" y="0"/>
                              </a:lnTo>
                              <a:lnTo>
                                <a:pt x="5" y="2"/>
                              </a:lnTo>
                              <a:lnTo>
                                <a:pt x="3" y="2"/>
                              </a:lnTo>
                              <a:lnTo>
                                <a:pt x="3" y="2"/>
                              </a:lnTo>
                              <a:lnTo>
                                <a:pt x="0" y="4"/>
                              </a:lnTo>
                              <a:lnTo>
                                <a:pt x="0" y="8"/>
                              </a:lnTo>
                              <a:lnTo>
                                <a:pt x="0" y="8"/>
                              </a:lnTo>
                              <a:lnTo>
                                <a:pt x="0" y="10"/>
                              </a:lnTo>
                              <a:lnTo>
                                <a:pt x="0" y="13"/>
                              </a:lnTo>
                              <a:lnTo>
                                <a:pt x="0" y="15"/>
                              </a:lnTo>
                              <a:lnTo>
                                <a:pt x="0" y="15"/>
                              </a:lnTo>
                              <a:lnTo>
                                <a:pt x="3" y="19"/>
                              </a:lnTo>
                              <a:lnTo>
                                <a:pt x="3" y="21"/>
                              </a:lnTo>
                              <a:lnTo>
                                <a:pt x="5" y="21"/>
                              </a:lnTo>
                              <a:lnTo>
                                <a:pt x="8" y="21"/>
                              </a:lnTo>
                              <a:lnTo>
                                <a:pt x="67" y="21"/>
                              </a:lnTo>
                              <a:lnTo>
                                <a:pt x="73" y="21"/>
                              </a:lnTo>
                              <a:lnTo>
                                <a:pt x="76" y="21"/>
                              </a:lnTo>
                              <a:lnTo>
                                <a:pt x="76" y="21"/>
                              </a:lnTo>
                              <a:lnTo>
                                <a:pt x="78" y="19"/>
                              </a:lnTo>
                              <a:lnTo>
                                <a:pt x="78" y="15"/>
                              </a:lnTo>
                              <a:lnTo>
                                <a:pt x="81" y="15"/>
                              </a:lnTo>
                              <a:lnTo>
                                <a:pt x="81" y="13"/>
                              </a:lnTo>
                              <a:lnTo>
                                <a:pt x="81" y="10"/>
                              </a:lnTo>
                              <a:lnTo>
                                <a:pt x="81" y="8"/>
                              </a:lnTo>
                              <a:lnTo>
                                <a:pt x="81" y="8"/>
                              </a:lnTo>
                              <a:lnTo>
                                <a:pt x="78" y="4"/>
                              </a:lnTo>
                              <a:lnTo>
                                <a:pt x="78" y="2"/>
                              </a:lnTo>
                              <a:lnTo>
                                <a:pt x="76" y="2"/>
                              </a:lnTo>
                              <a:lnTo>
                                <a:pt x="76" y="2"/>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1" name="Line 769"/>
                        <p:cNvSpPr>
                          <a:spLocks noChangeShapeType="1"/>
                        </p:cNvSpPr>
                        <p:nvPr/>
                      </p:nvSpPr>
                      <p:spPr bwMode="auto">
                        <a:xfrm>
                          <a:off x="2394" y="240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2" name="Freeform 770"/>
                        <p:cNvSpPr>
                          <a:spLocks/>
                        </p:cNvSpPr>
                        <p:nvPr/>
                      </p:nvSpPr>
                      <p:spPr bwMode="auto">
                        <a:xfrm>
                          <a:off x="2394" y="2393"/>
                          <a:ext cx="6" cy="9"/>
                        </a:xfrm>
                        <a:custGeom>
                          <a:avLst/>
                          <a:gdLst/>
                          <a:ahLst/>
                          <a:cxnLst>
                            <a:cxn ang="0">
                              <a:pos x="0" y="30"/>
                            </a:cxn>
                            <a:cxn ang="0">
                              <a:pos x="0" y="33"/>
                            </a:cxn>
                            <a:cxn ang="0">
                              <a:pos x="0" y="35"/>
                            </a:cxn>
                            <a:cxn ang="0">
                              <a:pos x="2" y="35"/>
                            </a:cxn>
                            <a:cxn ang="0">
                              <a:pos x="2" y="39"/>
                            </a:cxn>
                            <a:cxn ang="0">
                              <a:pos x="5" y="41"/>
                            </a:cxn>
                            <a:cxn ang="0">
                              <a:pos x="7" y="41"/>
                            </a:cxn>
                            <a:cxn ang="0">
                              <a:pos x="7" y="41"/>
                            </a:cxn>
                            <a:cxn ang="0">
                              <a:pos x="11" y="41"/>
                            </a:cxn>
                            <a:cxn ang="0">
                              <a:pos x="13" y="41"/>
                            </a:cxn>
                            <a:cxn ang="0">
                              <a:pos x="16" y="41"/>
                            </a:cxn>
                            <a:cxn ang="0">
                              <a:pos x="16" y="41"/>
                            </a:cxn>
                            <a:cxn ang="0">
                              <a:pos x="18" y="39"/>
                            </a:cxn>
                            <a:cxn ang="0">
                              <a:pos x="18" y="35"/>
                            </a:cxn>
                            <a:cxn ang="0">
                              <a:pos x="21" y="35"/>
                            </a:cxn>
                            <a:cxn ang="0">
                              <a:pos x="21" y="33"/>
                            </a:cxn>
                            <a:cxn ang="0">
                              <a:pos x="21" y="15"/>
                            </a:cxn>
                            <a:cxn ang="0">
                              <a:pos x="21" y="9"/>
                            </a:cxn>
                            <a:cxn ang="0">
                              <a:pos x="21" y="6"/>
                            </a:cxn>
                            <a:cxn ang="0">
                              <a:pos x="18" y="6"/>
                            </a:cxn>
                            <a:cxn ang="0">
                              <a:pos x="18" y="4"/>
                            </a:cxn>
                            <a:cxn ang="0">
                              <a:pos x="16" y="4"/>
                            </a:cxn>
                            <a:cxn ang="0">
                              <a:pos x="16" y="0"/>
                            </a:cxn>
                            <a:cxn ang="0">
                              <a:pos x="13" y="0"/>
                            </a:cxn>
                            <a:cxn ang="0">
                              <a:pos x="11" y="0"/>
                            </a:cxn>
                            <a:cxn ang="0">
                              <a:pos x="7" y="0"/>
                            </a:cxn>
                            <a:cxn ang="0">
                              <a:pos x="7" y="0"/>
                            </a:cxn>
                            <a:cxn ang="0">
                              <a:pos x="5" y="4"/>
                            </a:cxn>
                            <a:cxn ang="0">
                              <a:pos x="2" y="4"/>
                            </a:cxn>
                            <a:cxn ang="0">
                              <a:pos x="2" y="6"/>
                            </a:cxn>
                            <a:cxn ang="0">
                              <a:pos x="0" y="6"/>
                            </a:cxn>
                            <a:cxn ang="0">
                              <a:pos x="0" y="11"/>
                            </a:cxn>
                            <a:cxn ang="0">
                              <a:pos x="0" y="30"/>
                            </a:cxn>
                          </a:cxnLst>
                          <a:rect l="0" t="0" r="r" b="b"/>
                          <a:pathLst>
                            <a:path w="21" h="41">
                              <a:moveTo>
                                <a:pt x="0" y="30"/>
                              </a:moveTo>
                              <a:lnTo>
                                <a:pt x="0" y="33"/>
                              </a:lnTo>
                              <a:lnTo>
                                <a:pt x="0" y="35"/>
                              </a:lnTo>
                              <a:lnTo>
                                <a:pt x="2" y="35"/>
                              </a:lnTo>
                              <a:lnTo>
                                <a:pt x="2" y="39"/>
                              </a:lnTo>
                              <a:lnTo>
                                <a:pt x="5" y="41"/>
                              </a:lnTo>
                              <a:lnTo>
                                <a:pt x="7" y="41"/>
                              </a:lnTo>
                              <a:lnTo>
                                <a:pt x="7" y="41"/>
                              </a:lnTo>
                              <a:lnTo>
                                <a:pt x="11" y="41"/>
                              </a:lnTo>
                              <a:lnTo>
                                <a:pt x="13" y="41"/>
                              </a:lnTo>
                              <a:lnTo>
                                <a:pt x="16" y="41"/>
                              </a:lnTo>
                              <a:lnTo>
                                <a:pt x="16" y="41"/>
                              </a:lnTo>
                              <a:lnTo>
                                <a:pt x="18" y="39"/>
                              </a:lnTo>
                              <a:lnTo>
                                <a:pt x="18" y="35"/>
                              </a:lnTo>
                              <a:lnTo>
                                <a:pt x="21" y="35"/>
                              </a:lnTo>
                              <a:lnTo>
                                <a:pt x="21" y="33"/>
                              </a:lnTo>
                              <a:lnTo>
                                <a:pt x="21" y="15"/>
                              </a:lnTo>
                              <a:lnTo>
                                <a:pt x="21" y="9"/>
                              </a:lnTo>
                              <a:lnTo>
                                <a:pt x="21" y="6"/>
                              </a:lnTo>
                              <a:lnTo>
                                <a:pt x="18" y="6"/>
                              </a:lnTo>
                              <a:lnTo>
                                <a:pt x="18" y="4"/>
                              </a:lnTo>
                              <a:lnTo>
                                <a:pt x="16" y="4"/>
                              </a:lnTo>
                              <a:lnTo>
                                <a:pt x="16" y="0"/>
                              </a:lnTo>
                              <a:lnTo>
                                <a:pt x="13" y="0"/>
                              </a:lnTo>
                              <a:lnTo>
                                <a:pt x="11" y="0"/>
                              </a:lnTo>
                              <a:lnTo>
                                <a:pt x="7" y="0"/>
                              </a:lnTo>
                              <a:lnTo>
                                <a:pt x="7" y="0"/>
                              </a:lnTo>
                              <a:lnTo>
                                <a:pt x="5" y="4"/>
                              </a:lnTo>
                              <a:lnTo>
                                <a:pt x="2" y="4"/>
                              </a:lnTo>
                              <a:lnTo>
                                <a:pt x="2"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3" name="Line 771"/>
                        <p:cNvSpPr>
                          <a:spLocks noChangeShapeType="1"/>
                        </p:cNvSpPr>
                        <p:nvPr/>
                      </p:nvSpPr>
                      <p:spPr bwMode="auto">
                        <a:xfrm>
                          <a:off x="2397" y="239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4" name="Freeform 772"/>
                        <p:cNvSpPr>
                          <a:spLocks/>
                        </p:cNvSpPr>
                        <p:nvPr/>
                      </p:nvSpPr>
                      <p:spPr bwMode="auto">
                        <a:xfrm>
                          <a:off x="2394" y="2393"/>
                          <a:ext cx="21" cy="4"/>
                        </a:xfrm>
                        <a:custGeom>
                          <a:avLst/>
                          <a:gdLst/>
                          <a:ahLst/>
                          <a:cxnLst>
                            <a:cxn ang="0">
                              <a:pos x="11" y="0"/>
                            </a:cxn>
                            <a:cxn ang="0">
                              <a:pos x="7" y="0"/>
                            </a:cxn>
                            <a:cxn ang="0">
                              <a:pos x="7" y="0"/>
                            </a:cxn>
                            <a:cxn ang="0">
                              <a:pos x="5" y="4"/>
                            </a:cxn>
                            <a:cxn ang="0">
                              <a:pos x="2" y="4"/>
                            </a:cxn>
                            <a:cxn ang="0">
                              <a:pos x="2" y="6"/>
                            </a:cxn>
                            <a:cxn ang="0">
                              <a:pos x="0" y="6"/>
                            </a:cxn>
                            <a:cxn ang="0">
                              <a:pos x="0" y="9"/>
                            </a:cxn>
                            <a:cxn ang="0">
                              <a:pos x="0" y="11"/>
                            </a:cxn>
                            <a:cxn ang="0">
                              <a:pos x="0" y="15"/>
                            </a:cxn>
                            <a:cxn ang="0">
                              <a:pos x="0" y="15"/>
                            </a:cxn>
                            <a:cxn ang="0">
                              <a:pos x="2" y="17"/>
                            </a:cxn>
                            <a:cxn ang="0">
                              <a:pos x="2" y="20"/>
                            </a:cxn>
                            <a:cxn ang="0">
                              <a:pos x="5" y="20"/>
                            </a:cxn>
                            <a:cxn ang="0">
                              <a:pos x="7" y="22"/>
                            </a:cxn>
                            <a:cxn ang="0">
                              <a:pos x="7" y="22"/>
                            </a:cxn>
                            <a:cxn ang="0">
                              <a:pos x="32" y="22"/>
                            </a:cxn>
                            <a:cxn ang="0">
                              <a:pos x="38" y="22"/>
                            </a:cxn>
                            <a:cxn ang="0">
                              <a:pos x="40" y="22"/>
                            </a:cxn>
                            <a:cxn ang="0">
                              <a:pos x="40" y="20"/>
                            </a:cxn>
                            <a:cxn ang="0">
                              <a:pos x="43" y="20"/>
                            </a:cxn>
                            <a:cxn ang="0">
                              <a:pos x="43" y="17"/>
                            </a:cxn>
                            <a:cxn ang="0">
                              <a:pos x="45" y="15"/>
                            </a:cxn>
                            <a:cxn ang="0">
                              <a:pos x="45" y="15"/>
                            </a:cxn>
                            <a:cxn ang="0">
                              <a:pos x="45" y="11"/>
                            </a:cxn>
                            <a:cxn ang="0">
                              <a:pos x="45" y="9"/>
                            </a:cxn>
                            <a:cxn ang="0">
                              <a:pos x="45" y="6"/>
                            </a:cxn>
                            <a:cxn ang="0">
                              <a:pos x="43" y="6"/>
                            </a:cxn>
                            <a:cxn ang="0">
                              <a:pos x="43" y="4"/>
                            </a:cxn>
                            <a:cxn ang="0">
                              <a:pos x="40" y="4"/>
                            </a:cxn>
                            <a:cxn ang="0">
                              <a:pos x="40" y="0"/>
                            </a:cxn>
                            <a:cxn ang="0">
                              <a:pos x="35" y="0"/>
                            </a:cxn>
                            <a:cxn ang="0">
                              <a:pos x="11" y="0"/>
                            </a:cxn>
                          </a:cxnLst>
                          <a:rect l="0" t="0" r="r" b="b"/>
                          <a:pathLst>
                            <a:path w="45" h="22">
                              <a:moveTo>
                                <a:pt x="11" y="0"/>
                              </a:moveTo>
                              <a:lnTo>
                                <a:pt x="7" y="0"/>
                              </a:lnTo>
                              <a:lnTo>
                                <a:pt x="7" y="0"/>
                              </a:lnTo>
                              <a:lnTo>
                                <a:pt x="5" y="4"/>
                              </a:lnTo>
                              <a:lnTo>
                                <a:pt x="2" y="4"/>
                              </a:lnTo>
                              <a:lnTo>
                                <a:pt x="2" y="6"/>
                              </a:lnTo>
                              <a:lnTo>
                                <a:pt x="0" y="6"/>
                              </a:lnTo>
                              <a:lnTo>
                                <a:pt x="0" y="9"/>
                              </a:lnTo>
                              <a:lnTo>
                                <a:pt x="0" y="11"/>
                              </a:lnTo>
                              <a:lnTo>
                                <a:pt x="0" y="15"/>
                              </a:lnTo>
                              <a:lnTo>
                                <a:pt x="0" y="15"/>
                              </a:lnTo>
                              <a:lnTo>
                                <a:pt x="2" y="17"/>
                              </a:lnTo>
                              <a:lnTo>
                                <a:pt x="2" y="20"/>
                              </a:lnTo>
                              <a:lnTo>
                                <a:pt x="5" y="20"/>
                              </a:lnTo>
                              <a:lnTo>
                                <a:pt x="7" y="22"/>
                              </a:lnTo>
                              <a:lnTo>
                                <a:pt x="7" y="22"/>
                              </a:lnTo>
                              <a:lnTo>
                                <a:pt x="32" y="22"/>
                              </a:lnTo>
                              <a:lnTo>
                                <a:pt x="38" y="22"/>
                              </a:lnTo>
                              <a:lnTo>
                                <a:pt x="40" y="22"/>
                              </a:lnTo>
                              <a:lnTo>
                                <a:pt x="40" y="20"/>
                              </a:lnTo>
                              <a:lnTo>
                                <a:pt x="43" y="20"/>
                              </a:lnTo>
                              <a:lnTo>
                                <a:pt x="43" y="17"/>
                              </a:lnTo>
                              <a:lnTo>
                                <a:pt x="45" y="15"/>
                              </a:lnTo>
                              <a:lnTo>
                                <a:pt x="45" y="15"/>
                              </a:lnTo>
                              <a:lnTo>
                                <a:pt x="45" y="11"/>
                              </a:lnTo>
                              <a:lnTo>
                                <a:pt x="45" y="9"/>
                              </a:lnTo>
                              <a:lnTo>
                                <a:pt x="45" y="6"/>
                              </a:lnTo>
                              <a:lnTo>
                                <a:pt x="43" y="6"/>
                              </a:lnTo>
                              <a:lnTo>
                                <a:pt x="43" y="4"/>
                              </a:lnTo>
                              <a:lnTo>
                                <a:pt x="40" y="4"/>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5" name="Line 773"/>
                        <p:cNvSpPr>
                          <a:spLocks noChangeShapeType="1"/>
                        </p:cNvSpPr>
                        <p:nvPr/>
                      </p:nvSpPr>
                      <p:spPr bwMode="auto">
                        <a:xfrm>
                          <a:off x="2400" y="239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6" name="Freeform 774"/>
                        <p:cNvSpPr>
                          <a:spLocks/>
                        </p:cNvSpPr>
                        <p:nvPr/>
                      </p:nvSpPr>
                      <p:spPr bwMode="auto">
                        <a:xfrm>
                          <a:off x="2400" y="2393"/>
                          <a:ext cx="6" cy="4"/>
                        </a:xfrm>
                        <a:custGeom>
                          <a:avLst/>
                          <a:gdLst/>
                          <a:ahLst/>
                          <a:cxnLst>
                            <a:cxn ang="0">
                              <a:pos x="0" y="32"/>
                            </a:cxn>
                            <a:cxn ang="0">
                              <a:pos x="0" y="36"/>
                            </a:cxn>
                            <a:cxn ang="0">
                              <a:pos x="0" y="36"/>
                            </a:cxn>
                            <a:cxn ang="0">
                              <a:pos x="3" y="38"/>
                            </a:cxn>
                            <a:cxn ang="0">
                              <a:pos x="3" y="41"/>
                            </a:cxn>
                            <a:cxn ang="0">
                              <a:pos x="5" y="41"/>
                            </a:cxn>
                            <a:cxn ang="0">
                              <a:pos x="8" y="43"/>
                            </a:cxn>
                            <a:cxn ang="0">
                              <a:pos x="8" y="43"/>
                            </a:cxn>
                            <a:cxn ang="0">
                              <a:pos x="11" y="43"/>
                            </a:cxn>
                            <a:cxn ang="0">
                              <a:pos x="14" y="43"/>
                            </a:cxn>
                            <a:cxn ang="0">
                              <a:pos x="16" y="43"/>
                            </a:cxn>
                            <a:cxn ang="0">
                              <a:pos x="16" y="41"/>
                            </a:cxn>
                            <a:cxn ang="0">
                              <a:pos x="19" y="41"/>
                            </a:cxn>
                            <a:cxn ang="0">
                              <a:pos x="19" y="38"/>
                            </a:cxn>
                            <a:cxn ang="0">
                              <a:pos x="21" y="36"/>
                            </a:cxn>
                            <a:cxn ang="0">
                              <a:pos x="21" y="36"/>
                            </a:cxn>
                            <a:cxn ang="0">
                              <a:pos x="21" y="16"/>
                            </a:cxn>
                            <a:cxn ang="0">
                              <a:pos x="21" y="11"/>
                            </a:cxn>
                            <a:cxn ang="0">
                              <a:pos x="21" y="8"/>
                            </a:cxn>
                            <a:cxn ang="0">
                              <a:pos x="19" y="5"/>
                            </a:cxn>
                            <a:cxn ang="0">
                              <a:pos x="19" y="5"/>
                            </a:cxn>
                            <a:cxn ang="0">
                              <a:pos x="16" y="3"/>
                            </a:cxn>
                            <a:cxn ang="0">
                              <a:pos x="16" y="3"/>
                            </a:cxn>
                            <a:cxn ang="0">
                              <a:pos x="14" y="3"/>
                            </a:cxn>
                            <a:cxn ang="0">
                              <a:pos x="11" y="0"/>
                            </a:cxn>
                            <a:cxn ang="0">
                              <a:pos x="8" y="3"/>
                            </a:cxn>
                            <a:cxn ang="0">
                              <a:pos x="8" y="3"/>
                            </a:cxn>
                            <a:cxn ang="0">
                              <a:pos x="5" y="3"/>
                            </a:cxn>
                            <a:cxn ang="0">
                              <a:pos x="3" y="5"/>
                            </a:cxn>
                            <a:cxn ang="0">
                              <a:pos x="3" y="5"/>
                            </a:cxn>
                            <a:cxn ang="0">
                              <a:pos x="0" y="8"/>
                            </a:cxn>
                            <a:cxn ang="0">
                              <a:pos x="0" y="14"/>
                            </a:cxn>
                            <a:cxn ang="0">
                              <a:pos x="0" y="32"/>
                            </a:cxn>
                          </a:cxnLst>
                          <a:rect l="0" t="0" r="r" b="b"/>
                          <a:pathLst>
                            <a:path w="21" h="43">
                              <a:moveTo>
                                <a:pt x="0" y="32"/>
                              </a:moveTo>
                              <a:lnTo>
                                <a:pt x="0" y="36"/>
                              </a:lnTo>
                              <a:lnTo>
                                <a:pt x="0" y="36"/>
                              </a:lnTo>
                              <a:lnTo>
                                <a:pt x="3" y="38"/>
                              </a:lnTo>
                              <a:lnTo>
                                <a:pt x="3" y="41"/>
                              </a:lnTo>
                              <a:lnTo>
                                <a:pt x="5" y="41"/>
                              </a:lnTo>
                              <a:lnTo>
                                <a:pt x="8" y="43"/>
                              </a:lnTo>
                              <a:lnTo>
                                <a:pt x="8" y="43"/>
                              </a:lnTo>
                              <a:lnTo>
                                <a:pt x="11" y="43"/>
                              </a:lnTo>
                              <a:lnTo>
                                <a:pt x="14" y="43"/>
                              </a:lnTo>
                              <a:lnTo>
                                <a:pt x="16" y="43"/>
                              </a:lnTo>
                              <a:lnTo>
                                <a:pt x="16" y="41"/>
                              </a:lnTo>
                              <a:lnTo>
                                <a:pt x="19" y="41"/>
                              </a:lnTo>
                              <a:lnTo>
                                <a:pt x="19" y="38"/>
                              </a:lnTo>
                              <a:lnTo>
                                <a:pt x="21" y="36"/>
                              </a:lnTo>
                              <a:lnTo>
                                <a:pt x="21" y="36"/>
                              </a:lnTo>
                              <a:lnTo>
                                <a:pt x="21" y="16"/>
                              </a:lnTo>
                              <a:lnTo>
                                <a:pt x="21" y="11"/>
                              </a:lnTo>
                              <a:lnTo>
                                <a:pt x="21" y="8"/>
                              </a:lnTo>
                              <a:lnTo>
                                <a:pt x="19" y="5"/>
                              </a:lnTo>
                              <a:lnTo>
                                <a:pt x="19" y="5"/>
                              </a:lnTo>
                              <a:lnTo>
                                <a:pt x="16" y="3"/>
                              </a:lnTo>
                              <a:lnTo>
                                <a:pt x="16" y="3"/>
                              </a:lnTo>
                              <a:lnTo>
                                <a:pt x="14" y="3"/>
                              </a:lnTo>
                              <a:lnTo>
                                <a:pt x="11" y="0"/>
                              </a:lnTo>
                              <a:lnTo>
                                <a:pt x="8" y="3"/>
                              </a:lnTo>
                              <a:lnTo>
                                <a:pt x="8" y="3"/>
                              </a:lnTo>
                              <a:lnTo>
                                <a:pt x="5" y="3"/>
                              </a:lnTo>
                              <a:lnTo>
                                <a:pt x="3" y="5"/>
                              </a:lnTo>
                              <a:lnTo>
                                <a:pt x="3"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7" name="Line 775"/>
                        <p:cNvSpPr>
                          <a:spLocks noChangeShapeType="1"/>
                        </p:cNvSpPr>
                        <p:nvPr/>
                      </p:nvSpPr>
                      <p:spPr bwMode="auto">
                        <a:xfrm>
                          <a:off x="2403" y="239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8" name="Freeform 776"/>
                        <p:cNvSpPr>
                          <a:spLocks/>
                        </p:cNvSpPr>
                        <p:nvPr/>
                      </p:nvSpPr>
                      <p:spPr bwMode="auto">
                        <a:xfrm>
                          <a:off x="2400" y="2393"/>
                          <a:ext cx="15" cy="0"/>
                        </a:xfrm>
                        <a:custGeom>
                          <a:avLst/>
                          <a:gdLst/>
                          <a:ahLst/>
                          <a:cxnLst>
                            <a:cxn ang="0">
                              <a:pos x="11" y="0"/>
                            </a:cxn>
                            <a:cxn ang="0">
                              <a:pos x="8" y="3"/>
                            </a:cxn>
                            <a:cxn ang="0">
                              <a:pos x="8" y="3"/>
                            </a:cxn>
                            <a:cxn ang="0">
                              <a:pos x="5" y="3"/>
                            </a:cxn>
                            <a:cxn ang="0">
                              <a:pos x="3" y="5"/>
                            </a:cxn>
                            <a:cxn ang="0">
                              <a:pos x="3" y="5"/>
                            </a:cxn>
                            <a:cxn ang="0">
                              <a:pos x="0" y="8"/>
                            </a:cxn>
                            <a:cxn ang="0">
                              <a:pos x="0" y="11"/>
                            </a:cxn>
                            <a:cxn ang="0">
                              <a:pos x="0" y="11"/>
                            </a:cxn>
                            <a:cxn ang="0">
                              <a:pos x="0" y="14"/>
                            </a:cxn>
                            <a:cxn ang="0">
                              <a:pos x="0" y="16"/>
                            </a:cxn>
                            <a:cxn ang="0">
                              <a:pos x="3" y="19"/>
                            </a:cxn>
                            <a:cxn ang="0">
                              <a:pos x="3" y="19"/>
                            </a:cxn>
                            <a:cxn ang="0">
                              <a:pos x="5" y="21"/>
                            </a:cxn>
                            <a:cxn ang="0">
                              <a:pos x="8" y="21"/>
                            </a:cxn>
                            <a:cxn ang="0">
                              <a:pos x="8" y="21"/>
                            </a:cxn>
                            <a:cxn ang="0">
                              <a:pos x="32" y="21"/>
                            </a:cxn>
                            <a:cxn ang="0">
                              <a:pos x="38" y="21"/>
                            </a:cxn>
                            <a:cxn ang="0">
                              <a:pos x="40" y="21"/>
                            </a:cxn>
                            <a:cxn ang="0">
                              <a:pos x="40" y="21"/>
                            </a:cxn>
                            <a:cxn ang="0">
                              <a:pos x="43" y="19"/>
                            </a:cxn>
                            <a:cxn ang="0">
                              <a:pos x="43" y="19"/>
                            </a:cxn>
                            <a:cxn ang="0">
                              <a:pos x="45" y="16"/>
                            </a:cxn>
                            <a:cxn ang="0">
                              <a:pos x="45" y="14"/>
                            </a:cxn>
                            <a:cxn ang="0">
                              <a:pos x="45" y="11"/>
                            </a:cxn>
                            <a:cxn ang="0">
                              <a:pos x="45" y="11"/>
                            </a:cxn>
                            <a:cxn ang="0">
                              <a:pos x="45" y="8"/>
                            </a:cxn>
                            <a:cxn ang="0">
                              <a:pos x="43" y="5"/>
                            </a:cxn>
                            <a:cxn ang="0">
                              <a:pos x="43" y="5"/>
                            </a:cxn>
                            <a:cxn ang="0">
                              <a:pos x="40" y="3"/>
                            </a:cxn>
                            <a:cxn ang="0">
                              <a:pos x="40" y="3"/>
                            </a:cxn>
                            <a:cxn ang="0">
                              <a:pos x="35" y="0"/>
                            </a:cxn>
                            <a:cxn ang="0">
                              <a:pos x="11" y="0"/>
                            </a:cxn>
                          </a:cxnLst>
                          <a:rect l="0" t="0" r="r" b="b"/>
                          <a:pathLst>
                            <a:path w="45" h="21">
                              <a:moveTo>
                                <a:pt x="11" y="0"/>
                              </a:moveTo>
                              <a:lnTo>
                                <a:pt x="8" y="3"/>
                              </a:lnTo>
                              <a:lnTo>
                                <a:pt x="8" y="3"/>
                              </a:lnTo>
                              <a:lnTo>
                                <a:pt x="5" y="3"/>
                              </a:lnTo>
                              <a:lnTo>
                                <a:pt x="3" y="5"/>
                              </a:lnTo>
                              <a:lnTo>
                                <a:pt x="3" y="5"/>
                              </a:lnTo>
                              <a:lnTo>
                                <a:pt x="0" y="8"/>
                              </a:lnTo>
                              <a:lnTo>
                                <a:pt x="0" y="11"/>
                              </a:lnTo>
                              <a:lnTo>
                                <a:pt x="0" y="11"/>
                              </a:lnTo>
                              <a:lnTo>
                                <a:pt x="0" y="14"/>
                              </a:lnTo>
                              <a:lnTo>
                                <a:pt x="0" y="16"/>
                              </a:lnTo>
                              <a:lnTo>
                                <a:pt x="3" y="19"/>
                              </a:lnTo>
                              <a:lnTo>
                                <a:pt x="3" y="19"/>
                              </a:lnTo>
                              <a:lnTo>
                                <a:pt x="5" y="21"/>
                              </a:lnTo>
                              <a:lnTo>
                                <a:pt x="8" y="21"/>
                              </a:lnTo>
                              <a:lnTo>
                                <a:pt x="8" y="21"/>
                              </a:lnTo>
                              <a:lnTo>
                                <a:pt x="32" y="21"/>
                              </a:lnTo>
                              <a:lnTo>
                                <a:pt x="38" y="21"/>
                              </a:lnTo>
                              <a:lnTo>
                                <a:pt x="40" y="21"/>
                              </a:lnTo>
                              <a:lnTo>
                                <a:pt x="40" y="21"/>
                              </a:lnTo>
                              <a:lnTo>
                                <a:pt x="43" y="19"/>
                              </a:lnTo>
                              <a:lnTo>
                                <a:pt x="43" y="19"/>
                              </a:lnTo>
                              <a:lnTo>
                                <a:pt x="45" y="16"/>
                              </a:lnTo>
                              <a:lnTo>
                                <a:pt x="45" y="14"/>
                              </a:lnTo>
                              <a:lnTo>
                                <a:pt x="45" y="11"/>
                              </a:lnTo>
                              <a:lnTo>
                                <a:pt x="45" y="11"/>
                              </a:lnTo>
                              <a:lnTo>
                                <a:pt x="45" y="8"/>
                              </a:lnTo>
                              <a:lnTo>
                                <a:pt x="43" y="5"/>
                              </a:lnTo>
                              <a:lnTo>
                                <a:pt x="43" y="5"/>
                              </a:lnTo>
                              <a:lnTo>
                                <a:pt x="40" y="3"/>
                              </a:lnTo>
                              <a:lnTo>
                                <a:pt x="40"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69" name="Line 777"/>
                        <p:cNvSpPr>
                          <a:spLocks noChangeShapeType="1"/>
                        </p:cNvSpPr>
                        <p:nvPr/>
                      </p:nvSpPr>
                      <p:spPr bwMode="auto">
                        <a:xfrm>
                          <a:off x="2415" y="239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0" name="Freeform 778"/>
                        <p:cNvSpPr>
                          <a:spLocks/>
                        </p:cNvSpPr>
                        <p:nvPr/>
                      </p:nvSpPr>
                      <p:spPr bwMode="auto">
                        <a:xfrm>
                          <a:off x="2415" y="2392"/>
                          <a:ext cx="0" cy="1"/>
                        </a:xfrm>
                        <a:custGeom>
                          <a:avLst/>
                          <a:gdLst/>
                          <a:ahLst/>
                          <a:cxnLst>
                            <a:cxn ang="0">
                              <a:pos x="0" y="30"/>
                            </a:cxn>
                            <a:cxn ang="0">
                              <a:pos x="0" y="33"/>
                            </a:cxn>
                            <a:cxn ang="0">
                              <a:pos x="0" y="35"/>
                            </a:cxn>
                            <a:cxn ang="0">
                              <a:pos x="2" y="38"/>
                            </a:cxn>
                            <a:cxn ang="0">
                              <a:pos x="2" y="38"/>
                            </a:cxn>
                            <a:cxn ang="0">
                              <a:pos x="4" y="40"/>
                            </a:cxn>
                            <a:cxn ang="0">
                              <a:pos x="7" y="40"/>
                            </a:cxn>
                            <a:cxn ang="0">
                              <a:pos x="7" y="40"/>
                            </a:cxn>
                            <a:cxn ang="0">
                              <a:pos x="10" y="40"/>
                            </a:cxn>
                            <a:cxn ang="0">
                              <a:pos x="13" y="40"/>
                            </a:cxn>
                            <a:cxn ang="0">
                              <a:pos x="15" y="40"/>
                            </a:cxn>
                            <a:cxn ang="0">
                              <a:pos x="15" y="40"/>
                            </a:cxn>
                            <a:cxn ang="0">
                              <a:pos x="18" y="38"/>
                            </a:cxn>
                            <a:cxn ang="0">
                              <a:pos x="18" y="38"/>
                            </a:cxn>
                            <a:cxn ang="0">
                              <a:pos x="20" y="35"/>
                            </a:cxn>
                            <a:cxn ang="0">
                              <a:pos x="20" y="33"/>
                            </a:cxn>
                            <a:cxn ang="0">
                              <a:pos x="20" y="13"/>
                            </a:cxn>
                            <a:cxn ang="0">
                              <a:pos x="20" y="8"/>
                            </a:cxn>
                            <a:cxn ang="0">
                              <a:pos x="20" y="6"/>
                            </a:cxn>
                            <a:cxn ang="0">
                              <a:pos x="18" y="6"/>
                            </a:cxn>
                            <a:cxn ang="0">
                              <a:pos x="18" y="2"/>
                            </a:cxn>
                            <a:cxn ang="0">
                              <a:pos x="15" y="2"/>
                            </a:cxn>
                            <a:cxn ang="0">
                              <a:pos x="15" y="0"/>
                            </a:cxn>
                            <a:cxn ang="0">
                              <a:pos x="13" y="0"/>
                            </a:cxn>
                            <a:cxn ang="0">
                              <a:pos x="10" y="0"/>
                            </a:cxn>
                            <a:cxn ang="0">
                              <a:pos x="7" y="0"/>
                            </a:cxn>
                            <a:cxn ang="0">
                              <a:pos x="7" y="0"/>
                            </a:cxn>
                            <a:cxn ang="0">
                              <a:pos x="4" y="2"/>
                            </a:cxn>
                            <a:cxn ang="0">
                              <a:pos x="2" y="2"/>
                            </a:cxn>
                            <a:cxn ang="0">
                              <a:pos x="2" y="6"/>
                            </a:cxn>
                            <a:cxn ang="0">
                              <a:pos x="0" y="6"/>
                            </a:cxn>
                            <a:cxn ang="0">
                              <a:pos x="0" y="11"/>
                            </a:cxn>
                            <a:cxn ang="0">
                              <a:pos x="0" y="30"/>
                            </a:cxn>
                          </a:cxnLst>
                          <a:rect l="0" t="0" r="r" b="b"/>
                          <a:pathLst>
                            <a:path w="20" h="40">
                              <a:moveTo>
                                <a:pt x="0" y="30"/>
                              </a:moveTo>
                              <a:lnTo>
                                <a:pt x="0" y="33"/>
                              </a:lnTo>
                              <a:lnTo>
                                <a:pt x="0" y="35"/>
                              </a:lnTo>
                              <a:lnTo>
                                <a:pt x="2" y="38"/>
                              </a:lnTo>
                              <a:lnTo>
                                <a:pt x="2" y="38"/>
                              </a:lnTo>
                              <a:lnTo>
                                <a:pt x="4" y="40"/>
                              </a:lnTo>
                              <a:lnTo>
                                <a:pt x="7" y="40"/>
                              </a:lnTo>
                              <a:lnTo>
                                <a:pt x="7" y="40"/>
                              </a:lnTo>
                              <a:lnTo>
                                <a:pt x="10" y="40"/>
                              </a:lnTo>
                              <a:lnTo>
                                <a:pt x="13" y="40"/>
                              </a:lnTo>
                              <a:lnTo>
                                <a:pt x="15" y="40"/>
                              </a:lnTo>
                              <a:lnTo>
                                <a:pt x="15" y="40"/>
                              </a:lnTo>
                              <a:lnTo>
                                <a:pt x="18" y="38"/>
                              </a:lnTo>
                              <a:lnTo>
                                <a:pt x="18" y="38"/>
                              </a:lnTo>
                              <a:lnTo>
                                <a:pt x="20" y="35"/>
                              </a:lnTo>
                              <a:lnTo>
                                <a:pt x="20" y="33"/>
                              </a:lnTo>
                              <a:lnTo>
                                <a:pt x="20" y="13"/>
                              </a:lnTo>
                              <a:lnTo>
                                <a:pt x="20" y="8"/>
                              </a:lnTo>
                              <a:lnTo>
                                <a:pt x="20" y="6"/>
                              </a:lnTo>
                              <a:lnTo>
                                <a:pt x="18" y="6"/>
                              </a:lnTo>
                              <a:lnTo>
                                <a:pt x="18" y="2"/>
                              </a:lnTo>
                              <a:lnTo>
                                <a:pt x="15" y="2"/>
                              </a:lnTo>
                              <a:lnTo>
                                <a:pt x="15" y="0"/>
                              </a:lnTo>
                              <a:lnTo>
                                <a:pt x="13" y="0"/>
                              </a:lnTo>
                              <a:lnTo>
                                <a:pt x="10" y="0"/>
                              </a:lnTo>
                              <a:lnTo>
                                <a:pt x="7" y="0"/>
                              </a:lnTo>
                              <a:lnTo>
                                <a:pt x="7" y="0"/>
                              </a:lnTo>
                              <a:lnTo>
                                <a:pt x="4" y="2"/>
                              </a:lnTo>
                              <a:lnTo>
                                <a:pt x="2" y="2"/>
                              </a:lnTo>
                              <a:lnTo>
                                <a:pt x="2"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1" name="Line 779"/>
                        <p:cNvSpPr>
                          <a:spLocks noChangeShapeType="1"/>
                        </p:cNvSpPr>
                        <p:nvPr/>
                      </p:nvSpPr>
                      <p:spPr bwMode="auto">
                        <a:xfrm>
                          <a:off x="2415" y="239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2" name="Freeform 780"/>
                        <p:cNvSpPr>
                          <a:spLocks/>
                        </p:cNvSpPr>
                        <p:nvPr/>
                      </p:nvSpPr>
                      <p:spPr bwMode="auto">
                        <a:xfrm>
                          <a:off x="2415" y="2392"/>
                          <a:ext cx="16" cy="1"/>
                        </a:xfrm>
                        <a:custGeom>
                          <a:avLst/>
                          <a:gdLst/>
                          <a:ahLst/>
                          <a:cxnLst>
                            <a:cxn ang="0">
                              <a:pos x="10" y="0"/>
                            </a:cxn>
                            <a:cxn ang="0">
                              <a:pos x="7" y="0"/>
                            </a:cxn>
                            <a:cxn ang="0">
                              <a:pos x="7" y="0"/>
                            </a:cxn>
                            <a:cxn ang="0">
                              <a:pos x="4" y="2"/>
                            </a:cxn>
                            <a:cxn ang="0">
                              <a:pos x="2" y="2"/>
                            </a:cxn>
                            <a:cxn ang="0">
                              <a:pos x="2" y="6"/>
                            </a:cxn>
                            <a:cxn ang="0">
                              <a:pos x="0" y="6"/>
                            </a:cxn>
                            <a:cxn ang="0">
                              <a:pos x="0" y="8"/>
                            </a:cxn>
                            <a:cxn ang="0">
                              <a:pos x="0" y="11"/>
                            </a:cxn>
                            <a:cxn ang="0">
                              <a:pos x="0" y="13"/>
                            </a:cxn>
                            <a:cxn ang="0">
                              <a:pos x="0" y="16"/>
                            </a:cxn>
                            <a:cxn ang="0">
                              <a:pos x="2" y="16"/>
                            </a:cxn>
                            <a:cxn ang="0">
                              <a:pos x="2" y="19"/>
                            </a:cxn>
                            <a:cxn ang="0">
                              <a:pos x="4" y="19"/>
                            </a:cxn>
                            <a:cxn ang="0">
                              <a:pos x="7" y="22"/>
                            </a:cxn>
                            <a:cxn ang="0">
                              <a:pos x="7" y="22"/>
                            </a:cxn>
                            <a:cxn ang="0">
                              <a:pos x="42" y="22"/>
                            </a:cxn>
                            <a:cxn ang="0">
                              <a:pos x="51" y="22"/>
                            </a:cxn>
                            <a:cxn ang="0">
                              <a:pos x="51" y="22"/>
                            </a:cxn>
                            <a:cxn ang="0">
                              <a:pos x="53" y="19"/>
                            </a:cxn>
                            <a:cxn ang="0">
                              <a:pos x="56" y="19"/>
                            </a:cxn>
                            <a:cxn ang="0">
                              <a:pos x="56" y="16"/>
                            </a:cxn>
                            <a:cxn ang="0">
                              <a:pos x="56" y="16"/>
                            </a:cxn>
                            <a:cxn ang="0">
                              <a:pos x="59" y="13"/>
                            </a:cxn>
                            <a:cxn ang="0">
                              <a:pos x="59" y="11"/>
                            </a:cxn>
                            <a:cxn ang="0">
                              <a:pos x="59" y="8"/>
                            </a:cxn>
                            <a:cxn ang="0">
                              <a:pos x="56" y="6"/>
                            </a:cxn>
                            <a:cxn ang="0">
                              <a:pos x="56" y="6"/>
                            </a:cxn>
                            <a:cxn ang="0">
                              <a:pos x="56" y="2"/>
                            </a:cxn>
                            <a:cxn ang="0">
                              <a:pos x="53" y="2"/>
                            </a:cxn>
                            <a:cxn ang="0">
                              <a:pos x="51" y="0"/>
                            </a:cxn>
                            <a:cxn ang="0">
                              <a:pos x="46" y="0"/>
                            </a:cxn>
                            <a:cxn ang="0">
                              <a:pos x="10" y="0"/>
                            </a:cxn>
                          </a:cxnLst>
                          <a:rect l="0" t="0" r="r" b="b"/>
                          <a:pathLst>
                            <a:path w="59" h="22">
                              <a:moveTo>
                                <a:pt x="10" y="0"/>
                              </a:moveTo>
                              <a:lnTo>
                                <a:pt x="7" y="0"/>
                              </a:lnTo>
                              <a:lnTo>
                                <a:pt x="7" y="0"/>
                              </a:lnTo>
                              <a:lnTo>
                                <a:pt x="4" y="2"/>
                              </a:lnTo>
                              <a:lnTo>
                                <a:pt x="2" y="2"/>
                              </a:lnTo>
                              <a:lnTo>
                                <a:pt x="2" y="6"/>
                              </a:lnTo>
                              <a:lnTo>
                                <a:pt x="0" y="6"/>
                              </a:lnTo>
                              <a:lnTo>
                                <a:pt x="0" y="8"/>
                              </a:lnTo>
                              <a:lnTo>
                                <a:pt x="0" y="11"/>
                              </a:lnTo>
                              <a:lnTo>
                                <a:pt x="0" y="13"/>
                              </a:lnTo>
                              <a:lnTo>
                                <a:pt x="0" y="16"/>
                              </a:lnTo>
                              <a:lnTo>
                                <a:pt x="2" y="16"/>
                              </a:lnTo>
                              <a:lnTo>
                                <a:pt x="2" y="19"/>
                              </a:lnTo>
                              <a:lnTo>
                                <a:pt x="4" y="19"/>
                              </a:lnTo>
                              <a:lnTo>
                                <a:pt x="7" y="22"/>
                              </a:lnTo>
                              <a:lnTo>
                                <a:pt x="7" y="22"/>
                              </a:lnTo>
                              <a:lnTo>
                                <a:pt x="42" y="22"/>
                              </a:lnTo>
                              <a:lnTo>
                                <a:pt x="51" y="22"/>
                              </a:lnTo>
                              <a:lnTo>
                                <a:pt x="51" y="22"/>
                              </a:lnTo>
                              <a:lnTo>
                                <a:pt x="53" y="19"/>
                              </a:lnTo>
                              <a:lnTo>
                                <a:pt x="56" y="19"/>
                              </a:lnTo>
                              <a:lnTo>
                                <a:pt x="56" y="16"/>
                              </a:lnTo>
                              <a:lnTo>
                                <a:pt x="56" y="16"/>
                              </a:lnTo>
                              <a:lnTo>
                                <a:pt x="59" y="13"/>
                              </a:lnTo>
                              <a:lnTo>
                                <a:pt x="59" y="11"/>
                              </a:lnTo>
                              <a:lnTo>
                                <a:pt x="59" y="8"/>
                              </a:lnTo>
                              <a:lnTo>
                                <a:pt x="56" y="6"/>
                              </a:lnTo>
                              <a:lnTo>
                                <a:pt x="56" y="6"/>
                              </a:lnTo>
                              <a:lnTo>
                                <a:pt x="56" y="2"/>
                              </a:lnTo>
                              <a:lnTo>
                                <a:pt x="53" y="2"/>
                              </a:lnTo>
                              <a:lnTo>
                                <a:pt x="51" y="0"/>
                              </a:lnTo>
                              <a:lnTo>
                                <a:pt x="46"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3" name="Line 781"/>
                        <p:cNvSpPr>
                          <a:spLocks noChangeShapeType="1"/>
                        </p:cNvSpPr>
                        <p:nvPr/>
                      </p:nvSpPr>
                      <p:spPr bwMode="auto">
                        <a:xfrm>
                          <a:off x="2416" y="239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4" name="Freeform 782"/>
                        <p:cNvSpPr>
                          <a:spLocks/>
                        </p:cNvSpPr>
                        <p:nvPr/>
                      </p:nvSpPr>
                      <p:spPr bwMode="auto">
                        <a:xfrm>
                          <a:off x="2416" y="2387"/>
                          <a:ext cx="5" cy="6"/>
                        </a:xfrm>
                        <a:custGeom>
                          <a:avLst/>
                          <a:gdLst/>
                          <a:ahLst/>
                          <a:cxnLst>
                            <a:cxn ang="0">
                              <a:pos x="0" y="29"/>
                            </a:cxn>
                            <a:cxn ang="0">
                              <a:pos x="0" y="31"/>
                            </a:cxn>
                            <a:cxn ang="0">
                              <a:pos x="0" y="34"/>
                            </a:cxn>
                            <a:cxn ang="0">
                              <a:pos x="0" y="34"/>
                            </a:cxn>
                            <a:cxn ang="0">
                              <a:pos x="3" y="37"/>
                            </a:cxn>
                            <a:cxn ang="0">
                              <a:pos x="5" y="37"/>
                            </a:cxn>
                            <a:cxn ang="0">
                              <a:pos x="5" y="40"/>
                            </a:cxn>
                            <a:cxn ang="0">
                              <a:pos x="9" y="40"/>
                            </a:cxn>
                            <a:cxn ang="0">
                              <a:pos x="11" y="40"/>
                            </a:cxn>
                            <a:cxn ang="0">
                              <a:pos x="14" y="40"/>
                            </a:cxn>
                            <a:cxn ang="0">
                              <a:pos x="14" y="40"/>
                            </a:cxn>
                            <a:cxn ang="0">
                              <a:pos x="16" y="37"/>
                            </a:cxn>
                            <a:cxn ang="0">
                              <a:pos x="19" y="37"/>
                            </a:cxn>
                            <a:cxn ang="0">
                              <a:pos x="19" y="34"/>
                            </a:cxn>
                            <a:cxn ang="0">
                              <a:pos x="19" y="34"/>
                            </a:cxn>
                            <a:cxn ang="0">
                              <a:pos x="22" y="31"/>
                            </a:cxn>
                            <a:cxn ang="0">
                              <a:pos x="22" y="13"/>
                            </a:cxn>
                            <a:cxn ang="0">
                              <a:pos x="22" y="7"/>
                            </a:cxn>
                            <a:cxn ang="0">
                              <a:pos x="19" y="4"/>
                            </a:cxn>
                            <a:cxn ang="0">
                              <a:pos x="19" y="2"/>
                            </a:cxn>
                            <a:cxn ang="0">
                              <a:pos x="19" y="2"/>
                            </a:cxn>
                            <a:cxn ang="0">
                              <a:pos x="16" y="0"/>
                            </a:cxn>
                            <a:cxn ang="0">
                              <a:pos x="14" y="0"/>
                            </a:cxn>
                            <a:cxn ang="0">
                              <a:pos x="14" y="0"/>
                            </a:cxn>
                            <a:cxn ang="0">
                              <a:pos x="11" y="0"/>
                            </a:cxn>
                            <a:cxn ang="0">
                              <a:pos x="9" y="0"/>
                            </a:cxn>
                            <a:cxn ang="0">
                              <a:pos x="5" y="0"/>
                            </a:cxn>
                            <a:cxn ang="0">
                              <a:pos x="5" y="0"/>
                            </a:cxn>
                            <a:cxn ang="0">
                              <a:pos x="3" y="2"/>
                            </a:cxn>
                            <a:cxn ang="0">
                              <a:pos x="0" y="2"/>
                            </a:cxn>
                            <a:cxn ang="0">
                              <a:pos x="0" y="4"/>
                            </a:cxn>
                            <a:cxn ang="0">
                              <a:pos x="0" y="9"/>
                            </a:cxn>
                            <a:cxn ang="0">
                              <a:pos x="0" y="29"/>
                            </a:cxn>
                          </a:cxnLst>
                          <a:rect l="0" t="0" r="r" b="b"/>
                          <a:pathLst>
                            <a:path w="22" h="40">
                              <a:moveTo>
                                <a:pt x="0" y="29"/>
                              </a:moveTo>
                              <a:lnTo>
                                <a:pt x="0" y="31"/>
                              </a:lnTo>
                              <a:lnTo>
                                <a:pt x="0" y="34"/>
                              </a:lnTo>
                              <a:lnTo>
                                <a:pt x="0" y="34"/>
                              </a:lnTo>
                              <a:lnTo>
                                <a:pt x="3" y="37"/>
                              </a:lnTo>
                              <a:lnTo>
                                <a:pt x="5" y="37"/>
                              </a:lnTo>
                              <a:lnTo>
                                <a:pt x="5" y="40"/>
                              </a:lnTo>
                              <a:lnTo>
                                <a:pt x="9" y="40"/>
                              </a:lnTo>
                              <a:lnTo>
                                <a:pt x="11" y="40"/>
                              </a:lnTo>
                              <a:lnTo>
                                <a:pt x="14" y="40"/>
                              </a:lnTo>
                              <a:lnTo>
                                <a:pt x="14" y="40"/>
                              </a:lnTo>
                              <a:lnTo>
                                <a:pt x="16" y="37"/>
                              </a:lnTo>
                              <a:lnTo>
                                <a:pt x="19" y="37"/>
                              </a:lnTo>
                              <a:lnTo>
                                <a:pt x="19" y="34"/>
                              </a:lnTo>
                              <a:lnTo>
                                <a:pt x="19" y="34"/>
                              </a:lnTo>
                              <a:lnTo>
                                <a:pt x="22" y="31"/>
                              </a:lnTo>
                              <a:lnTo>
                                <a:pt x="22" y="13"/>
                              </a:lnTo>
                              <a:lnTo>
                                <a:pt x="22" y="7"/>
                              </a:lnTo>
                              <a:lnTo>
                                <a:pt x="19" y="4"/>
                              </a:lnTo>
                              <a:lnTo>
                                <a:pt x="19" y="2"/>
                              </a:lnTo>
                              <a:lnTo>
                                <a:pt x="19" y="2"/>
                              </a:lnTo>
                              <a:lnTo>
                                <a:pt x="16" y="0"/>
                              </a:lnTo>
                              <a:lnTo>
                                <a:pt x="14" y="0"/>
                              </a:lnTo>
                              <a:lnTo>
                                <a:pt x="14" y="0"/>
                              </a:lnTo>
                              <a:lnTo>
                                <a:pt x="11" y="0"/>
                              </a:lnTo>
                              <a:lnTo>
                                <a:pt x="9" y="0"/>
                              </a:lnTo>
                              <a:lnTo>
                                <a:pt x="5" y="0"/>
                              </a:lnTo>
                              <a:lnTo>
                                <a:pt x="5" y="0"/>
                              </a:lnTo>
                              <a:lnTo>
                                <a:pt x="3" y="2"/>
                              </a:lnTo>
                              <a:lnTo>
                                <a:pt x="0" y="2"/>
                              </a:lnTo>
                              <a:lnTo>
                                <a:pt x="0" y="4"/>
                              </a:lnTo>
                              <a:lnTo>
                                <a:pt x="0" y="9"/>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5" name="Line 783"/>
                        <p:cNvSpPr>
                          <a:spLocks noChangeShapeType="1"/>
                        </p:cNvSpPr>
                        <p:nvPr/>
                      </p:nvSpPr>
                      <p:spPr bwMode="auto">
                        <a:xfrm>
                          <a:off x="2419" y="238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6" name="Freeform 784"/>
                        <p:cNvSpPr>
                          <a:spLocks/>
                        </p:cNvSpPr>
                        <p:nvPr/>
                      </p:nvSpPr>
                      <p:spPr bwMode="auto">
                        <a:xfrm>
                          <a:off x="2416" y="2387"/>
                          <a:ext cx="24" cy="5"/>
                        </a:xfrm>
                        <a:custGeom>
                          <a:avLst/>
                          <a:gdLst/>
                          <a:ahLst/>
                          <a:cxnLst>
                            <a:cxn ang="0">
                              <a:pos x="11" y="0"/>
                            </a:cxn>
                            <a:cxn ang="0">
                              <a:pos x="9" y="0"/>
                            </a:cxn>
                            <a:cxn ang="0">
                              <a:pos x="5" y="0"/>
                            </a:cxn>
                            <a:cxn ang="0">
                              <a:pos x="5" y="0"/>
                            </a:cxn>
                            <a:cxn ang="0">
                              <a:pos x="3" y="2"/>
                            </a:cxn>
                            <a:cxn ang="0">
                              <a:pos x="0" y="2"/>
                            </a:cxn>
                            <a:cxn ang="0">
                              <a:pos x="0" y="4"/>
                            </a:cxn>
                            <a:cxn ang="0">
                              <a:pos x="0" y="7"/>
                            </a:cxn>
                            <a:cxn ang="0">
                              <a:pos x="0" y="9"/>
                            </a:cxn>
                            <a:cxn ang="0">
                              <a:pos x="0" y="9"/>
                            </a:cxn>
                            <a:cxn ang="0">
                              <a:pos x="0" y="13"/>
                            </a:cxn>
                            <a:cxn ang="0">
                              <a:pos x="0" y="15"/>
                            </a:cxn>
                            <a:cxn ang="0">
                              <a:pos x="3" y="15"/>
                            </a:cxn>
                            <a:cxn ang="0">
                              <a:pos x="5" y="18"/>
                            </a:cxn>
                            <a:cxn ang="0">
                              <a:pos x="5" y="18"/>
                            </a:cxn>
                            <a:cxn ang="0">
                              <a:pos x="9" y="20"/>
                            </a:cxn>
                            <a:cxn ang="0">
                              <a:pos x="67" y="20"/>
                            </a:cxn>
                            <a:cxn ang="0">
                              <a:pos x="73" y="20"/>
                            </a:cxn>
                            <a:cxn ang="0">
                              <a:pos x="76" y="18"/>
                            </a:cxn>
                            <a:cxn ang="0">
                              <a:pos x="78" y="18"/>
                            </a:cxn>
                            <a:cxn ang="0">
                              <a:pos x="78" y="15"/>
                            </a:cxn>
                            <a:cxn ang="0">
                              <a:pos x="82" y="15"/>
                            </a:cxn>
                            <a:cxn ang="0">
                              <a:pos x="82" y="13"/>
                            </a:cxn>
                            <a:cxn ang="0">
                              <a:pos x="82" y="9"/>
                            </a:cxn>
                            <a:cxn ang="0">
                              <a:pos x="82" y="9"/>
                            </a:cxn>
                            <a:cxn ang="0">
                              <a:pos x="82" y="7"/>
                            </a:cxn>
                            <a:cxn ang="0">
                              <a:pos x="82" y="4"/>
                            </a:cxn>
                            <a:cxn ang="0">
                              <a:pos x="82" y="2"/>
                            </a:cxn>
                            <a:cxn ang="0">
                              <a:pos x="78" y="2"/>
                            </a:cxn>
                            <a:cxn ang="0">
                              <a:pos x="78" y="0"/>
                            </a:cxn>
                            <a:cxn ang="0">
                              <a:pos x="76" y="0"/>
                            </a:cxn>
                            <a:cxn ang="0">
                              <a:pos x="71" y="0"/>
                            </a:cxn>
                            <a:cxn ang="0">
                              <a:pos x="11" y="0"/>
                            </a:cxn>
                          </a:cxnLst>
                          <a:rect l="0" t="0" r="r" b="b"/>
                          <a:pathLst>
                            <a:path w="82" h="20">
                              <a:moveTo>
                                <a:pt x="11" y="0"/>
                              </a:moveTo>
                              <a:lnTo>
                                <a:pt x="9" y="0"/>
                              </a:lnTo>
                              <a:lnTo>
                                <a:pt x="5" y="0"/>
                              </a:lnTo>
                              <a:lnTo>
                                <a:pt x="5" y="0"/>
                              </a:lnTo>
                              <a:lnTo>
                                <a:pt x="3" y="2"/>
                              </a:lnTo>
                              <a:lnTo>
                                <a:pt x="0" y="2"/>
                              </a:lnTo>
                              <a:lnTo>
                                <a:pt x="0" y="4"/>
                              </a:lnTo>
                              <a:lnTo>
                                <a:pt x="0" y="7"/>
                              </a:lnTo>
                              <a:lnTo>
                                <a:pt x="0" y="9"/>
                              </a:lnTo>
                              <a:lnTo>
                                <a:pt x="0" y="9"/>
                              </a:lnTo>
                              <a:lnTo>
                                <a:pt x="0" y="13"/>
                              </a:lnTo>
                              <a:lnTo>
                                <a:pt x="0" y="15"/>
                              </a:lnTo>
                              <a:lnTo>
                                <a:pt x="3" y="15"/>
                              </a:lnTo>
                              <a:lnTo>
                                <a:pt x="5" y="18"/>
                              </a:lnTo>
                              <a:lnTo>
                                <a:pt x="5" y="18"/>
                              </a:lnTo>
                              <a:lnTo>
                                <a:pt x="9" y="20"/>
                              </a:lnTo>
                              <a:lnTo>
                                <a:pt x="67" y="20"/>
                              </a:lnTo>
                              <a:lnTo>
                                <a:pt x="73" y="20"/>
                              </a:lnTo>
                              <a:lnTo>
                                <a:pt x="76" y="18"/>
                              </a:lnTo>
                              <a:lnTo>
                                <a:pt x="78" y="18"/>
                              </a:lnTo>
                              <a:lnTo>
                                <a:pt x="78" y="15"/>
                              </a:lnTo>
                              <a:lnTo>
                                <a:pt x="82" y="15"/>
                              </a:lnTo>
                              <a:lnTo>
                                <a:pt x="82" y="13"/>
                              </a:lnTo>
                              <a:lnTo>
                                <a:pt x="82" y="9"/>
                              </a:lnTo>
                              <a:lnTo>
                                <a:pt x="82" y="9"/>
                              </a:lnTo>
                              <a:lnTo>
                                <a:pt x="82" y="7"/>
                              </a:lnTo>
                              <a:lnTo>
                                <a:pt x="82" y="4"/>
                              </a:lnTo>
                              <a:lnTo>
                                <a:pt x="82" y="2"/>
                              </a:lnTo>
                              <a:lnTo>
                                <a:pt x="78" y="2"/>
                              </a:lnTo>
                              <a:lnTo>
                                <a:pt x="78" y="0"/>
                              </a:lnTo>
                              <a:lnTo>
                                <a:pt x="76"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7" name="Line 785"/>
                        <p:cNvSpPr>
                          <a:spLocks noChangeShapeType="1"/>
                        </p:cNvSpPr>
                        <p:nvPr/>
                      </p:nvSpPr>
                      <p:spPr bwMode="auto">
                        <a:xfrm>
                          <a:off x="2440" y="239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8" name="Freeform 786"/>
                        <p:cNvSpPr>
                          <a:spLocks/>
                        </p:cNvSpPr>
                        <p:nvPr/>
                      </p:nvSpPr>
                      <p:spPr bwMode="auto">
                        <a:xfrm>
                          <a:off x="2440" y="2368"/>
                          <a:ext cx="0" cy="24"/>
                        </a:xfrm>
                        <a:custGeom>
                          <a:avLst/>
                          <a:gdLst/>
                          <a:ahLst/>
                          <a:cxnLst>
                            <a:cxn ang="0">
                              <a:pos x="0" y="51"/>
                            </a:cxn>
                            <a:cxn ang="0">
                              <a:pos x="0" y="51"/>
                            </a:cxn>
                            <a:cxn ang="0">
                              <a:pos x="2" y="55"/>
                            </a:cxn>
                            <a:cxn ang="0">
                              <a:pos x="2" y="57"/>
                            </a:cxn>
                            <a:cxn ang="0">
                              <a:pos x="2" y="57"/>
                            </a:cxn>
                            <a:cxn ang="0">
                              <a:pos x="5" y="60"/>
                            </a:cxn>
                            <a:cxn ang="0">
                              <a:pos x="7" y="60"/>
                            </a:cxn>
                            <a:cxn ang="0">
                              <a:pos x="11" y="62"/>
                            </a:cxn>
                            <a:cxn ang="0">
                              <a:pos x="11" y="62"/>
                            </a:cxn>
                            <a:cxn ang="0">
                              <a:pos x="13" y="62"/>
                            </a:cxn>
                            <a:cxn ang="0">
                              <a:pos x="16" y="60"/>
                            </a:cxn>
                            <a:cxn ang="0">
                              <a:pos x="18" y="60"/>
                            </a:cxn>
                            <a:cxn ang="0">
                              <a:pos x="18" y="57"/>
                            </a:cxn>
                            <a:cxn ang="0">
                              <a:pos x="22" y="57"/>
                            </a:cxn>
                            <a:cxn ang="0">
                              <a:pos x="22" y="55"/>
                            </a:cxn>
                            <a:cxn ang="0">
                              <a:pos x="22" y="51"/>
                            </a:cxn>
                            <a:cxn ang="0">
                              <a:pos x="22" y="14"/>
                            </a:cxn>
                            <a:cxn ang="0">
                              <a:pos x="22" y="9"/>
                            </a:cxn>
                            <a:cxn ang="0">
                              <a:pos x="22" y="6"/>
                            </a:cxn>
                            <a:cxn ang="0">
                              <a:pos x="22" y="6"/>
                            </a:cxn>
                            <a:cxn ang="0">
                              <a:pos x="18" y="3"/>
                            </a:cxn>
                            <a:cxn ang="0">
                              <a:pos x="18" y="0"/>
                            </a:cxn>
                            <a:cxn ang="0">
                              <a:pos x="16" y="0"/>
                            </a:cxn>
                            <a:cxn ang="0">
                              <a:pos x="13" y="0"/>
                            </a:cxn>
                            <a:cxn ang="0">
                              <a:pos x="11" y="0"/>
                            </a:cxn>
                            <a:cxn ang="0">
                              <a:pos x="11" y="0"/>
                            </a:cxn>
                            <a:cxn ang="0">
                              <a:pos x="7" y="0"/>
                            </a:cxn>
                            <a:cxn ang="0">
                              <a:pos x="5" y="0"/>
                            </a:cxn>
                            <a:cxn ang="0">
                              <a:pos x="2" y="3"/>
                            </a:cxn>
                            <a:cxn ang="0">
                              <a:pos x="2" y="6"/>
                            </a:cxn>
                            <a:cxn ang="0">
                              <a:pos x="2" y="6"/>
                            </a:cxn>
                            <a:cxn ang="0">
                              <a:pos x="0" y="14"/>
                            </a:cxn>
                            <a:cxn ang="0">
                              <a:pos x="0" y="51"/>
                            </a:cxn>
                          </a:cxnLst>
                          <a:rect l="0" t="0" r="r" b="b"/>
                          <a:pathLst>
                            <a:path w="22" h="62">
                              <a:moveTo>
                                <a:pt x="0" y="51"/>
                              </a:moveTo>
                              <a:lnTo>
                                <a:pt x="0" y="51"/>
                              </a:lnTo>
                              <a:lnTo>
                                <a:pt x="2" y="55"/>
                              </a:lnTo>
                              <a:lnTo>
                                <a:pt x="2" y="57"/>
                              </a:lnTo>
                              <a:lnTo>
                                <a:pt x="2" y="57"/>
                              </a:lnTo>
                              <a:lnTo>
                                <a:pt x="5" y="60"/>
                              </a:lnTo>
                              <a:lnTo>
                                <a:pt x="7" y="60"/>
                              </a:lnTo>
                              <a:lnTo>
                                <a:pt x="11" y="62"/>
                              </a:lnTo>
                              <a:lnTo>
                                <a:pt x="11" y="62"/>
                              </a:lnTo>
                              <a:lnTo>
                                <a:pt x="13" y="62"/>
                              </a:lnTo>
                              <a:lnTo>
                                <a:pt x="16" y="60"/>
                              </a:lnTo>
                              <a:lnTo>
                                <a:pt x="18" y="60"/>
                              </a:lnTo>
                              <a:lnTo>
                                <a:pt x="18" y="57"/>
                              </a:lnTo>
                              <a:lnTo>
                                <a:pt x="22" y="57"/>
                              </a:lnTo>
                              <a:lnTo>
                                <a:pt x="22" y="55"/>
                              </a:lnTo>
                              <a:lnTo>
                                <a:pt x="22" y="51"/>
                              </a:lnTo>
                              <a:lnTo>
                                <a:pt x="22" y="14"/>
                              </a:lnTo>
                              <a:lnTo>
                                <a:pt x="22" y="9"/>
                              </a:lnTo>
                              <a:lnTo>
                                <a:pt x="22" y="6"/>
                              </a:lnTo>
                              <a:lnTo>
                                <a:pt x="22" y="6"/>
                              </a:lnTo>
                              <a:lnTo>
                                <a:pt x="18" y="3"/>
                              </a:lnTo>
                              <a:lnTo>
                                <a:pt x="18" y="0"/>
                              </a:lnTo>
                              <a:lnTo>
                                <a:pt x="16" y="0"/>
                              </a:lnTo>
                              <a:lnTo>
                                <a:pt x="13" y="0"/>
                              </a:lnTo>
                              <a:lnTo>
                                <a:pt x="11" y="0"/>
                              </a:lnTo>
                              <a:lnTo>
                                <a:pt x="11" y="0"/>
                              </a:lnTo>
                              <a:lnTo>
                                <a:pt x="7" y="0"/>
                              </a:lnTo>
                              <a:lnTo>
                                <a:pt x="5" y="0"/>
                              </a:lnTo>
                              <a:lnTo>
                                <a:pt x="2" y="3"/>
                              </a:lnTo>
                              <a:lnTo>
                                <a:pt x="2" y="6"/>
                              </a:lnTo>
                              <a:lnTo>
                                <a:pt x="2" y="6"/>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79" name="Line 787"/>
                        <p:cNvSpPr>
                          <a:spLocks noChangeShapeType="1"/>
                        </p:cNvSpPr>
                        <p:nvPr/>
                      </p:nvSpPr>
                      <p:spPr bwMode="auto">
                        <a:xfrm>
                          <a:off x="2440" y="2368"/>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0" name="Freeform 788"/>
                        <p:cNvSpPr>
                          <a:spLocks/>
                        </p:cNvSpPr>
                        <p:nvPr/>
                      </p:nvSpPr>
                      <p:spPr bwMode="auto">
                        <a:xfrm>
                          <a:off x="2440" y="2368"/>
                          <a:ext cx="0" cy="4"/>
                        </a:xfrm>
                        <a:custGeom>
                          <a:avLst/>
                          <a:gdLst/>
                          <a:ahLst/>
                          <a:cxnLst>
                            <a:cxn ang="0">
                              <a:pos x="11" y="0"/>
                            </a:cxn>
                            <a:cxn ang="0">
                              <a:pos x="11" y="0"/>
                            </a:cxn>
                            <a:cxn ang="0">
                              <a:pos x="7" y="0"/>
                            </a:cxn>
                            <a:cxn ang="0">
                              <a:pos x="5" y="0"/>
                            </a:cxn>
                            <a:cxn ang="0">
                              <a:pos x="2" y="3"/>
                            </a:cxn>
                            <a:cxn ang="0">
                              <a:pos x="2" y="6"/>
                            </a:cxn>
                            <a:cxn ang="0">
                              <a:pos x="2" y="6"/>
                            </a:cxn>
                            <a:cxn ang="0">
                              <a:pos x="0" y="9"/>
                            </a:cxn>
                            <a:cxn ang="0">
                              <a:pos x="0" y="11"/>
                            </a:cxn>
                            <a:cxn ang="0">
                              <a:pos x="0" y="14"/>
                            </a:cxn>
                            <a:cxn ang="0">
                              <a:pos x="2" y="14"/>
                            </a:cxn>
                            <a:cxn ang="0">
                              <a:pos x="2" y="16"/>
                            </a:cxn>
                            <a:cxn ang="0">
                              <a:pos x="2" y="20"/>
                            </a:cxn>
                            <a:cxn ang="0">
                              <a:pos x="5" y="20"/>
                            </a:cxn>
                            <a:cxn ang="0">
                              <a:pos x="7" y="20"/>
                            </a:cxn>
                            <a:cxn ang="0">
                              <a:pos x="11" y="22"/>
                            </a:cxn>
                            <a:cxn ang="0">
                              <a:pos x="22" y="22"/>
                            </a:cxn>
                            <a:cxn ang="0">
                              <a:pos x="27" y="22"/>
                            </a:cxn>
                            <a:cxn ang="0">
                              <a:pos x="27" y="20"/>
                            </a:cxn>
                            <a:cxn ang="0">
                              <a:pos x="29" y="20"/>
                            </a:cxn>
                            <a:cxn ang="0">
                              <a:pos x="33" y="20"/>
                            </a:cxn>
                            <a:cxn ang="0">
                              <a:pos x="33" y="16"/>
                            </a:cxn>
                            <a:cxn ang="0">
                              <a:pos x="35" y="14"/>
                            </a:cxn>
                            <a:cxn ang="0">
                              <a:pos x="35" y="14"/>
                            </a:cxn>
                            <a:cxn ang="0">
                              <a:pos x="35" y="11"/>
                            </a:cxn>
                            <a:cxn ang="0">
                              <a:pos x="35" y="9"/>
                            </a:cxn>
                            <a:cxn ang="0">
                              <a:pos x="35" y="6"/>
                            </a:cxn>
                            <a:cxn ang="0">
                              <a:pos x="33" y="6"/>
                            </a:cxn>
                            <a:cxn ang="0">
                              <a:pos x="33" y="3"/>
                            </a:cxn>
                            <a:cxn ang="0">
                              <a:pos x="29" y="0"/>
                            </a:cxn>
                            <a:cxn ang="0">
                              <a:pos x="27" y="0"/>
                            </a:cxn>
                            <a:cxn ang="0">
                              <a:pos x="22" y="0"/>
                            </a:cxn>
                            <a:cxn ang="0">
                              <a:pos x="11" y="0"/>
                            </a:cxn>
                          </a:cxnLst>
                          <a:rect l="0" t="0" r="r" b="b"/>
                          <a:pathLst>
                            <a:path w="35" h="22">
                              <a:moveTo>
                                <a:pt x="11" y="0"/>
                              </a:moveTo>
                              <a:lnTo>
                                <a:pt x="11" y="0"/>
                              </a:lnTo>
                              <a:lnTo>
                                <a:pt x="7" y="0"/>
                              </a:lnTo>
                              <a:lnTo>
                                <a:pt x="5" y="0"/>
                              </a:lnTo>
                              <a:lnTo>
                                <a:pt x="2" y="3"/>
                              </a:lnTo>
                              <a:lnTo>
                                <a:pt x="2" y="6"/>
                              </a:lnTo>
                              <a:lnTo>
                                <a:pt x="2" y="6"/>
                              </a:lnTo>
                              <a:lnTo>
                                <a:pt x="0" y="9"/>
                              </a:lnTo>
                              <a:lnTo>
                                <a:pt x="0" y="11"/>
                              </a:lnTo>
                              <a:lnTo>
                                <a:pt x="0" y="14"/>
                              </a:lnTo>
                              <a:lnTo>
                                <a:pt x="2" y="14"/>
                              </a:lnTo>
                              <a:lnTo>
                                <a:pt x="2" y="16"/>
                              </a:lnTo>
                              <a:lnTo>
                                <a:pt x="2" y="20"/>
                              </a:lnTo>
                              <a:lnTo>
                                <a:pt x="5" y="20"/>
                              </a:lnTo>
                              <a:lnTo>
                                <a:pt x="7" y="20"/>
                              </a:lnTo>
                              <a:lnTo>
                                <a:pt x="11" y="22"/>
                              </a:lnTo>
                              <a:lnTo>
                                <a:pt x="22" y="22"/>
                              </a:lnTo>
                              <a:lnTo>
                                <a:pt x="27" y="22"/>
                              </a:lnTo>
                              <a:lnTo>
                                <a:pt x="27" y="20"/>
                              </a:lnTo>
                              <a:lnTo>
                                <a:pt x="29" y="20"/>
                              </a:lnTo>
                              <a:lnTo>
                                <a:pt x="33" y="20"/>
                              </a:lnTo>
                              <a:lnTo>
                                <a:pt x="33" y="16"/>
                              </a:lnTo>
                              <a:lnTo>
                                <a:pt x="35" y="14"/>
                              </a:lnTo>
                              <a:lnTo>
                                <a:pt x="35" y="14"/>
                              </a:lnTo>
                              <a:lnTo>
                                <a:pt x="35" y="11"/>
                              </a:lnTo>
                              <a:lnTo>
                                <a:pt x="35" y="9"/>
                              </a:lnTo>
                              <a:lnTo>
                                <a:pt x="35" y="6"/>
                              </a:lnTo>
                              <a:lnTo>
                                <a:pt x="33" y="6"/>
                              </a:lnTo>
                              <a:lnTo>
                                <a:pt x="33" y="3"/>
                              </a:lnTo>
                              <a:lnTo>
                                <a:pt x="29"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1" name="Line 789"/>
                        <p:cNvSpPr>
                          <a:spLocks noChangeShapeType="1"/>
                        </p:cNvSpPr>
                        <p:nvPr/>
                      </p:nvSpPr>
                      <p:spPr bwMode="auto">
                        <a:xfrm>
                          <a:off x="2440" y="236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2" name="Freeform 790"/>
                        <p:cNvSpPr>
                          <a:spLocks/>
                        </p:cNvSpPr>
                        <p:nvPr/>
                      </p:nvSpPr>
                      <p:spPr bwMode="auto">
                        <a:xfrm>
                          <a:off x="2440" y="2368"/>
                          <a:ext cx="0" cy="4"/>
                        </a:xfrm>
                        <a:custGeom>
                          <a:avLst/>
                          <a:gdLst/>
                          <a:ahLst/>
                          <a:cxnLst>
                            <a:cxn ang="0">
                              <a:pos x="0" y="33"/>
                            </a:cxn>
                            <a:cxn ang="0">
                              <a:pos x="0" y="36"/>
                            </a:cxn>
                            <a:cxn ang="0">
                              <a:pos x="0" y="36"/>
                            </a:cxn>
                            <a:cxn ang="0">
                              <a:pos x="3" y="38"/>
                            </a:cxn>
                            <a:cxn ang="0">
                              <a:pos x="3" y="42"/>
                            </a:cxn>
                            <a:cxn ang="0">
                              <a:pos x="5" y="42"/>
                            </a:cxn>
                            <a:cxn ang="0">
                              <a:pos x="5" y="42"/>
                            </a:cxn>
                            <a:cxn ang="0">
                              <a:pos x="9" y="44"/>
                            </a:cxn>
                            <a:cxn ang="0">
                              <a:pos x="11" y="44"/>
                            </a:cxn>
                            <a:cxn ang="0">
                              <a:pos x="14" y="44"/>
                            </a:cxn>
                            <a:cxn ang="0">
                              <a:pos x="14" y="42"/>
                            </a:cxn>
                            <a:cxn ang="0">
                              <a:pos x="16" y="42"/>
                            </a:cxn>
                            <a:cxn ang="0">
                              <a:pos x="20" y="42"/>
                            </a:cxn>
                            <a:cxn ang="0">
                              <a:pos x="20" y="38"/>
                            </a:cxn>
                            <a:cxn ang="0">
                              <a:pos x="22" y="36"/>
                            </a:cxn>
                            <a:cxn ang="0">
                              <a:pos x="22" y="36"/>
                            </a:cxn>
                            <a:cxn ang="0">
                              <a:pos x="22" y="17"/>
                            </a:cxn>
                            <a:cxn ang="0">
                              <a:pos x="22" y="11"/>
                            </a:cxn>
                            <a:cxn ang="0">
                              <a:pos x="22" y="9"/>
                            </a:cxn>
                            <a:cxn ang="0">
                              <a:pos x="20" y="6"/>
                            </a:cxn>
                            <a:cxn ang="0">
                              <a:pos x="20" y="6"/>
                            </a:cxn>
                            <a:cxn ang="0">
                              <a:pos x="16" y="4"/>
                            </a:cxn>
                            <a:cxn ang="0">
                              <a:pos x="14" y="4"/>
                            </a:cxn>
                            <a:cxn ang="0">
                              <a:pos x="14" y="0"/>
                            </a:cxn>
                            <a:cxn ang="0">
                              <a:pos x="11" y="0"/>
                            </a:cxn>
                            <a:cxn ang="0">
                              <a:pos x="9" y="0"/>
                            </a:cxn>
                            <a:cxn ang="0">
                              <a:pos x="5" y="4"/>
                            </a:cxn>
                            <a:cxn ang="0">
                              <a:pos x="5" y="4"/>
                            </a:cxn>
                            <a:cxn ang="0">
                              <a:pos x="3" y="6"/>
                            </a:cxn>
                            <a:cxn ang="0">
                              <a:pos x="3" y="6"/>
                            </a:cxn>
                            <a:cxn ang="0">
                              <a:pos x="0" y="9"/>
                            </a:cxn>
                            <a:cxn ang="0">
                              <a:pos x="0" y="14"/>
                            </a:cxn>
                            <a:cxn ang="0">
                              <a:pos x="0" y="33"/>
                            </a:cxn>
                          </a:cxnLst>
                          <a:rect l="0" t="0" r="r" b="b"/>
                          <a:pathLst>
                            <a:path w="22" h="44">
                              <a:moveTo>
                                <a:pt x="0" y="33"/>
                              </a:moveTo>
                              <a:lnTo>
                                <a:pt x="0" y="36"/>
                              </a:lnTo>
                              <a:lnTo>
                                <a:pt x="0" y="36"/>
                              </a:lnTo>
                              <a:lnTo>
                                <a:pt x="3" y="38"/>
                              </a:lnTo>
                              <a:lnTo>
                                <a:pt x="3" y="42"/>
                              </a:lnTo>
                              <a:lnTo>
                                <a:pt x="5" y="42"/>
                              </a:lnTo>
                              <a:lnTo>
                                <a:pt x="5" y="42"/>
                              </a:lnTo>
                              <a:lnTo>
                                <a:pt x="9" y="44"/>
                              </a:lnTo>
                              <a:lnTo>
                                <a:pt x="11" y="44"/>
                              </a:lnTo>
                              <a:lnTo>
                                <a:pt x="14" y="44"/>
                              </a:lnTo>
                              <a:lnTo>
                                <a:pt x="14" y="42"/>
                              </a:lnTo>
                              <a:lnTo>
                                <a:pt x="16" y="42"/>
                              </a:lnTo>
                              <a:lnTo>
                                <a:pt x="20" y="42"/>
                              </a:lnTo>
                              <a:lnTo>
                                <a:pt x="20" y="38"/>
                              </a:lnTo>
                              <a:lnTo>
                                <a:pt x="22" y="36"/>
                              </a:lnTo>
                              <a:lnTo>
                                <a:pt x="22" y="36"/>
                              </a:lnTo>
                              <a:lnTo>
                                <a:pt x="22" y="17"/>
                              </a:lnTo>
                              <a:lnTo>
                                <a:pt x="22" y="11"/>
                              </a:lnTo>
                              <a:lnTo>
                                <a:pt x="22" y="9"/>
                              </a:lnTo>
                              <a:lnTo>
                                <a:pt x="20" y="6"/>
                              </a:lnTo>
                              <a:lnTo>
                                <a:pt x="20" y="6"/>
                              </a:lnTo>
                              <a:lnTo>
                                <a:pt x="16" y="4"/>
                              </a:lnTo>
                              <a:lnTo>
                                <a:pt x="14" y="4"/>
                              </a:lnTo>
                              <a:lnTo>
                                <a:pt x="14" y="0"/>
                              </a:lnTo>
                              <a:lnTo>
                                <a:pt x="11" y="0"/>
                              </a:lnTo>
                              <a:lnTo>
                                <a:pt x="9" y="0"/>
                              </a:lnTo>
                              <a:lnTo>
                                <a:pt x="5" y="4"/>
                              </a:lnTo>
                              <a:lnTo>
                                <a:pt x="5" y="4"/>
                              </a:lnTo>
                              <a:lnTo>
                                <a:pt x="3" y="6"/>
                              </a:lnTo>
                              <a:lnTo>
                                <a:pt x="3" y="6"/>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3" name="Line 791"/>
                        <p:cNvSpPr>
                          <a:spLocks noChangeShapeType="1"/>
                        </p:cNvSpPr>
                        <p:nvPr/>
                      </p:nvSpPr>
                      <p:spPr bwMode="auto">
                        <a:xfrm>
                          <a:off x="2440" y="2368"/>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4" name="Freeform 792"/>
                        <p:cNvSpPr>
                          <a:spLocks/>
                        </p:cNvSpPr>
                        <p:nvPr/>
                      </p:nvSpPr>
                      <p:spPr bwMode="auto">
                        <a:xfrm>
                          <a:off x="2440" y="2368"/>
                          <a:ext cx="18" cy="0"/>
                        </a:xfrm>
                        <a:custGeom>
                          <a:avLst/>
                          <a:gdLst/>
                          <a:ahLst/>
                          <a:cxnLst>
                            <a:cxn ang="0">
                              <a:pos x="11" y="0"/>
                            </a:cxn>
                            <a:cxn ang="0">
                              <a:pos x="9" y="0"/>
                            </a:cxn>
                            <a:cxn ang="0">
                              <a:pos x="5" y="4"/>
                            </a:cxn>
                            <a:cxn ang="0">
                              <a:pos x="5" y="4"/>
                            </a:cxn>
                            <a:cxn ang="0">
                              <a:pos x="3" y="6"/>
                            </a:cxn>
                            <a:cxn ang="0">
                              <a:pos x="3" y="6"/>
                            </a:cxn>
                            <a:cxn ang="0">
                              <a:pos x="0" y="9"/>
                            </a:cxn>
                            <a:cxn ang="0">
                              <a:pos x="0" y="11"/>
                            </a:cxn>
                            <a:cxn ang="0">
                              <a:pos x="0" y="11"/>
                            </a:cxn>
                            <a:cxn ang="0">
                              <a:pos x="0" y="14"/>
                            </a:cxn>
                            <a:cxn ang="0">
                              <a:pos x="0" y="17"/>
                            </a:cxn>
                            <a:cxn ang="0">
                              <a:pos x="3" y="20"/>
                            </a:cxn>
                            <a:cxn ang="0">
                              <a:pos x="3" y="20"/>
                            </a:cxn>
                            <a:cxn ang="0">
                              <a:pos x="5" y="22"/>
                            </a:cxn>
                            <a:cxn ang="0">
                              <a:pos x="5" y="22"/>
                            </a:cxn>
                            <a:cxn ang="0">
                              <a:pos x="9" y="22"/>
                            </a:cxn>
                            <a:cxn ang="0">
                              <a:pos x="44" y="22"/>
                            </a:cxn>
                            <a:cxn ang="0">
                              <a:pos x="49" y="22"/>
                            </a:cxn>
                            <a:cxn ang="0">
                              <a:pos x="51" y="22"/>
                            </a:cxn>
                            <a:cxn ang="0">
                              <a:pos x="54" y="22"/>
                            </a:cxn>
                            <a:cxn ang="0">
                              <a:pos x="54" y="20"/>
                            </a:cxn>
                            <a:cxn ang="0">
                              <a:pos x="57" y="20"/>
                            </a:cxn>
                            <a:cxn ang="0">
                              <a:pos x="57" y="17"/>
                            </a:cxn>
                            <a:cxn ang="0">
                              <a:pos x="57" y="14"/>
                            </a:cxn>
                            <a:cxn ang="0">
                              <a:pos x="57" y="11"/>
                            </a:cxn>
                            <a:cxn ang="0">
                              <a:pos x="57" y="11"/>
                            </a:cxn>
                            <a:cxn ang="0">
                              <a:pos x="57" y="9"/>
                            </a:cxn>
                            <a:cxn ang="0">
                              <a:pos x="57" y="6"/>
                            </a:cxn>
                            <a:cxn ang="0">
                              <a:pos x="54" y="6"/>
                            </a:cxn>
                            <a:cxn ang="0">
                              <a:pos x="54" y="4"/>
                            </a:cxn>
                            <a:cxn ang="0">
                              <a:pos x="51" y="4"/>
                            </a:cxn>
                            <a:cxn ang="0">
                              <a:pos x="46" y="0"/>
                            </a:cxn>
                            <a:cxn ang="0">
                              <a:pos x="11" y="0"/>
                            </a:cxn>
                          </a:cxnLst>
                          <a:rect l="0" t="0" r="r" b="b"/>
                          <a:pathLst>
                            <a:path w="57" h="22">
                              <a:moveTo>
                                <a:pt x="11" y="0"/>
                              </a:moveTo>
                              <a:lnTo>
                                <a:pt x="9" y="0"/>
                              </a:lnTo>
                              <a:lnTo>
                                <a:pt x="5" y="4"/>
                              </a:lnTo>
                              <a:lnTo>
                                <a:pt x="5" y="4"/>
                              </a:lnTo>
                              <a:lnTo>
                                <a:pt x="3" y="6"/>
                              </a:lnTo>
                              <a:lnTo>
                                <a:pt x="3" y="6"/>
                              </a:lnTo>
                              <a:lnTo>
                                <a:pt x="0" y="9"/>
                              </a:lnTo>
                              <a:lnTo>
                                <a:pt x="0" y="11"/>
                              </a:lnTo>
                              <a:lnTo>
                                <a:pt x="0" y="11"/>
                              </a:lnTo>
                              <a:lnTo>
                                <a:pt x="0" y="14"/>
                              </a:lnTo>
                              <a:lnTo>
                                <a:pt x="0" y="17"/>
                              </a:lnTo>
                              <a:lnTo>
                                <a:pt x="3" y="20"/>
                              </a:lnTo>
                              <a:lnTo>
                                <a:pt x="3" y="20"/>
                              </a:lnTo>
                              <a:lnTo>
                                <a:pt x="5" y="22"/>
                              </a:lnTo>
                              <a:lnTo>
                                <a:pt x="5" y="22"/>
                              </a:lnTo>
                              <a:lnTo>
                                <a:pt x="9" y="22"/>
                              </a:lnTo>
                              <a:lnTo>
                                <a:pt x="44" y="22"/>
                              </a:lnTo>
                              <a:lnTo>
                                <a:pt x="49" y="22"/>
                              </a:lnTo>
                              <a:lnTo>
                                <a:pt x="51" y="22"/>
                              </a:lnTo>
                              <a:lnTo>
                                <a:pt x="54" y="22"/>
                              </a:lnTo>
                              <a:lnTo>
                                <a:pt x="54" y="20"/>
                              </a:lnTo>
                              <a:lnTo>
                                <a:pt x="57" y="20"/>
                              </a:lnTo>
                              <a:lnTo>
                                <a:pt x="57" y="17"/>
                              </a:lnTo>
                              <a:lnTo>
                                <a:pt x="57" y="14"/>
                              </a:lnTo>
                              <a:lnTo>
                                <a:pt x="57" y="11"/>
                              </a:lnTo>
                              <a:lnTo>
                                <a:pt x="57" y="11"/>
                              </a:lnTo>
                              <a:lnTo>
                                <a:pt x="57" y="9"/>
                              </a:lnTo>
                              <a:lnTo>
                                <a:pt x="57" y="6"/>
                              </a:lnTo>
                              <a:lnTo>
                                <a:pt x="54" y="6"/>
                              </a:lnTo>
                              <a:lnTo>
                                <a:pt x="54" y="4"/>
                              </a:lnTo>
                              <a:lnTo>
                                <a:pt x="51" y="4"/>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5" name="Line 793"/>
                        <p:cNvSpPr>
                          <a:spLocks noChangeShapeType="1"/>
                        </p:cNvSpPr>
                        <p:nvPr/>
                      </p:nvSpPr>
                      <p:spPr bwMode="auto">
                        <a:xfrm>
                          <a:off x="2443" y="236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6" name="Freeform 794"/>
                        <p:cNvSpPr>
                          <a:spLocks/>
                        </p:cNvSpPr>
                        <p:nvPr/>
                      </p:nvSpPr>
                      <p:spPr bwMode="auto">
                        <a:xfrm>
                          <a:off x="2443" y="2367"/>
                          <a:ext cx="5" cy="1"/>
                        </a:xfrm>
                        <a:custGeom>
                          <a:avLst/>
                          <a:gdLst/>
                          <a:ahLst/>
                          <a:cxnLst>
                            <a:cxn ang="0">
                              <a:pos x="0" y="29"/>
                            </a:cxn>
                            <a:cxn ang="0">
                              <a:pos x="0" y="32"/>
                            </a:cxn>
                            <a:cxn ang="0">
                              <a:pos x="2" y="35"/>
                            </a:cxn>
                            <a:cxn ang="0">
                              <a:pos x="2" y="38"/>
                            </a:cxn>
                            <a:cxn ang="0">
                              <a:pos x="5" y="38"/>
                            </a:cxn>
                            <a:cxn ang="0">
                              <a:pos x="5" y="40"/>
                            </a:cxn>
                            <a:cxn ang="0">
                              <a:pos x="8" y="40"/>
                            </a:cxn>
                            <a:cxn ang="0">
                              <a:pos x="10" y="40"/>
                            </a:cxn>
                            <a:cxn ang="0">
                              <a:pos x="10" y="40"/>
                            </a:cxn>
                            <a:cxn ang="0">
                              <a:pos x="13" y="40"/>
                            </a:cxn>
                            <a:cxn ang="0">
                              <a:pos x="15" y="40"/>
                            </a:cxn>
                            <a:cxn ang="0">
                              <a:pos x="18" y="40"/>
                            </a:cxn>
                            <a:cxn ang="0">
                              <a:pos x="18" y="38"/>
                            </a:cxn>
                            <a:cxn ang="0">
                              <a:pos x="21" y="38"/>
                            </a:cxn>
                            <a:cxn ang="0">
                              <a:pos x="21" y="35"/>
                            </a:cxn>
                            <a:cxn ang="0">
                              <a:pos x="21" y="32"/>
                            </a:cxn>
                            <a:cxn ang="0">
                              <a:pos x="21" y="13"/>
                            </a:cxn>
                            <a:cxn ang="0">
                              <a:pos x="21" y="8"/>
                            </a:cxn>
                            <a:cxn ang="0">
                              <a:pos x="21" y="5"/>
                            </a:cxn>
                            <a:cxn ang="0">
                              <a:pos x="21" y="5"/>
                            </a:cxn>
                            <a:cxn ang="0">
                              <a:pos x="18" y="3"/>
                            </a:cxn>
                            <a:cxn ang="0">
                              <a:pos x="18" y="3"/>
                            </a:cxn>
                            <a:cxn ang="0">
                              <a:pos x="15" y="0"/>
                            </a:cxn>
                            <a:cxn ang="0">
                              <a:pos x="13" y="0"/>
                            </a:cxn>
                            <a:cxn ang="0">
                              <a:pos x="10" y="0"/>
                            </a:cxn>
                            <a:cxn ang="0">
                              <a:pos x="10" y="0"/>
                            </a:cxn>
                            <a:cxn ang="0">
                              <a:pos x="8" y="0"/>
                            </a:cxn>
                            <a:cxn ang="0">
                              <a:pos x="5" y="3"/>
                            </a:cxn>
                            <a:cxn ang="0">
                              <a:pos x="5" y="3"/>
                            </a:cxn>
                            <a:cxn ang="0">
                              <a:pos x="2" y="5"/>
                            </a:cxn>
                            <a:cxn ang="0">
                              <a:pos x="2" y="5"/>
                            </a:cxn>
                            <a:cxn ang="0">
                              <a:pos x="0" y="11"/>
                            </a:cxn>
                            <a:cxn ang="0">
                              <a:pos x="0" y="29"/>
                            </a:cxn>
                          </a:cxnLst>
                          <a:rect l="0" t="0" r="r" b="b"/>
                          <a:pathLst>
                            <a:path w="21" h="40">
                              <a:moveTo>
                                <a:pt x="0" y="29"/>
                              </a:moveTo>
                              <a:lnTo>
                                <a:pt x="0" y="32"/>
                              </a:lnTo>
                              <a:lnTo>
                                <a:pt x="2" y="35"/>
                              </a:lnTo>
                              <a:lnTo>
                                <a:pt x="2" y="38"/>
                              </a:lnTo>
                              <a:lnTo>
                                <a:pt x="5" y="38"/>
                              </a:lnTo>
                              <a:lnTo>
                                <a:pt x="5" y="40"/>
                              </a:lnTo>
                              <a:lnTo>
                                <a:pt x="8" y="40"/>
                              </a:lnTo>
                              <a:lnTo>
                                <a:pt x="10" y="40"/>
                              </a:lnTo>
                              <a:lnTo>
                                <a:pt x="10" y="40"/>
                              </a:lnTo>
                              <a:lnTo>
                                <a:pt x="13" y="40"/>
                              </a:lnTo>
                              <a:lnTo>
                                <a:pt x="15" y="40"/>
                              </a:lnTo>
                              <a:lnTo>
                                <a:pt x="18" y="40"/>
                              </a:lnTo>
                              <a:lnTo>
                                <a:pt x="18" y="38"/>
                              </a:lnTo>
                              <a:lnTo>
                                <a:pt x="21" y="38"/>
                              </a:lnTo>
                              <a:lnTo>
                                <a:pt x="21" y="35"/>
                              </a:lnTo>
                              <a:lnTo>
                                <a:pt x="21" y="32"/>
                              </a:lnTo>
                              <a:lnTo>
                                <a:pt x="21" y="13"/>
                              </a:lnTo>
                              <a:lnTo>
                                <a:pt x="21" y="8"/>
                              </a:lnTo>
                              <a:lnTo>
                                <a:pt x="21" y="5"/>
                              </a:lnTo>
                              <a:lnTo>
                                <a:pt x="21" y="5"/>
                              </a:lnTo>
                              <a:lnTo>
                                <a:pt x="18" y="3"/>
                              </a:lnTo>
                              <a:lnTo>
                                <a:pt x="18" y="3"/>
                              </a:lnTo>
                              <a:lnTo>
                                <a:pt x="15" y="0"/>
                              </a:lnTo>
                              <a:lnTo>
                                <a:pt x="13" y="0"/>
                              </a:lnTo>
                              <a:lnTo>
                                <a:pt x="10" y="0"/>
                              </a:lnTo>
                              <a:lnTo>
                                <a:pt x="10" y="0"/>
                              </a:lnTo>
                              <a:lnTo>
                                <a:pt x="8" y="0"/>
                              </a:lnTo>
                              <a:lnTo>
                                <a:pt x="5" y="3"/>
                              </a:lnTo>
                              <a:lnTo>
                                <a:pt x="5" y="3"/>
                              </a:lnTo>
                              <a:lnTo>
                                <a:pt x="2" y="5"/>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7" name="Line 795"/>
                        <p:cNvSpPr>
                          <a:spLocks noChangeShapeType="1"/>
                        </p:cNvSpPr>
                        <p:nvPr/>
                      </p:nvSpPr>
                      <p:spPr bwMode="auto">
                        <a:xfrm>
                          <a:off x="2446" y="236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8" name="Freeform 796"/>
                        <p:cNvSpPr>
                          <a:spLocks/>
                        </p:cNvSpPr>
                        <p:nvPr/>
                      </p:nvSpPr>
                      <p:spPr bwMode="auto">
                        <a:xfrm>
                          <a:off x="2443" y="2367"/>
                          <a:ext cx="9" cy="1"/>
                        </a:xfrm>
                        <a:custGeom>
                          <a:avLst/>
                          <a:gdLst/>
                          <a:ahLst/>
                          <a:cxnLst>
                            <a:cxn ang="0">
                              <a:pos x="10" y="0"/>
                            </a:cxn>
                            <a:cxn ang="0">
                              <a:pos x="10" y="0"/>
                            </a:cxn>
                            <a:cxn ang="0">
                              <a:pos x="8" y="0"/>
                            </a:cxn>
                            <a:cxn ang="0">
                              <a:pos x="5" y="3"/>
                            </a:cxn>
                            <a:cxn ang="0">
                              <a:pos x="5" y="3"/>
                            </a:cxn>
                            <a:cxn ang="0">
                              <a:pos x="2" y="5"/>
                            </a:cxn>
                            <a:cxn ang="0">
                              <a:pos x="2" y="5"/>
                            </a:cxn>
                            <a:cxn ang="0">
                              <a:pos x="0" y="8"/>
                            </a:cxn>
                            <a:cxn ang="0">
                              <a:pos x="0" y="11"/>
                            </a:cxn>
                            <a:cxn ang="0">
                              <a:pos x="0" y="13"/>
                            </a:cxn>
                            <a:cxn ang="0">
                              <a:pos x="2" y="13"/>
                            </a:cxn>
                            <a:cxn ang="0">
                              <a:pos x="2" y="16"/>
                            </a:cxn>
                            <a:cxn ang="0">
                              <a:pos x="5" y="18"/>
                            </a:cxn>
                            <a:cxn ang="0">
                              <a:pos x="5" y="18"/>
                            </a:cxn>
                            <a:cxn ang="0">
                              <a:pos x="8" y="22"/>
                            </a:cxn>
                            <a:cxn ang="0">
                              <a:pos x="10" y="22"/>
                            </a:cxn>
                            <a:cxn ang="0">
                              <a:pos x="21" y="22"/>
                            </a:cxn>
                            <a:cxn ang="0">
                              <a:pos x="26" y="22"/>
                            </a:cxn>
                            <a:cxn ang="0">
                              <a:pos x="26" y="22"/>
                            </a:cxn>
                            <a:cxn ang="0">
                              <a:pos x="29" y="18"/>
                            </a:cxn>
                            <a:cxn ang="0">
                              <a:pos x="31" y="18"/>
                            </a:cxn>
                            <a:cxn ang="0">
                              <a:pos x="31" y="16"/>
                            </a:cxn>
                            <a:cxn ang="0">
                              <a:pos x="35" y="13"/>
                            </a:cxn>
                            <a:cxn ang="0">
                              <a:pos x="35" y="13"/>
                            </a:cxn>
                            <a:cxn ang="0">
                              <a:pos x="35" y="11"/>
                            </a:cxn>
                            <a:cxn ang="0">
                              <a:pos x="35" y="8"/>
                            </a:cxn>
                            <a:cxn ang="0">
                              <a:pos x="35" y="5"/>
                            </a:cxn>
                            <a:cxn ang="0">
                              <a:pos x="31" y="5"/>
                            </a:cxn>
                            <a:cxn ang="0">
                              <a:pos x="31" y="3"/>
                            </a:cxn>
                            <a:cxn ang="0">
                              <a:pos x="29" y="3"/>
                            </a:cxn>
                            <a:cxn ang="0">
                              <a:pos x="26" y="0"/>
                            </a:cxn>
                            <a:cxn ang="0">
                              <a:pos x="21" y="0"/>
                            </a:cxn>
                            <a:cxn ang="0">
                              <a:pos x="10" y="0"/>
                            </a:cxn>
                          </a:cxnLst>
                          <a:rect l="0" t="0" r="r" b="b"/>
                          <a:pathLst>
                            <a:path w="35" h="22">
                              <a:moveTo>
                                <a:pt x="10" y="0"/>
                              </a:moveTo>
                              <a:lnTo>
                                <a:pt x="10" y="0"/>
                              </a:lnTo>
                              <a:lnTo>
                                <a:pt x="8" y="0"/>
                              </a:lnTo>
                              <a:lnTo>
                                <a:pt x="5" y="3"/>
                              </a:lnTo>
                              <a:lnTo>
                                <a:pt x="5" y="3"/>
                              </a:lnTo>
                              <a:lnTo>
                                <a:pt x="2" y="5"/>
                              </a:lnTo>
                              <a:lnTo>
                                <a:pt x="2" y="5"/>
                              </a:lnTo>
                              <a:lnTo>
                                <a:pt x="0" y="8"/>
                              </a:lnTo>
                              <a:lnTo>
                                <a:pt x="0" y="11"/>
                              </a:lnTo>
                              <a:lnTo>
                                <a:pt x="0" y="13"/>
                              </a:lnTo>
                              <a:lnTo>
                                <a:pt x="2" y="13"/>
                              </a:lnTo>
                              <a:lnTo>
                                <a:pt x="2" y="16"/>
                              </a:lnTo>
                              <a:lnTo>
                                <a:pt x="5" y="18"/>
                              </a:lnTo>
                              <a:lnTo>
                                <a:pt x="5" y="18"/>
                              </a:lnTo>
                              <a:lnTo>
                                <a:pt x="8" y="22"/>
                              </a:lnTo>
                              <a:lnTo>
                                <a:pt x="10" y="22"/>
                              </a:lnTo>
                              <a:lnTo>
                                <a:pt x="21" y="22"/>
                              </a:lnTo>
                              <a:lnTo>
                                <a:pt x="26" y="22"/>
                              </a:lnTo>
                              <a:lnTo>
                                <a:pt x="26" y="22"/>
                              </a:lnTo>
                              <a:lnTo>
                                <a:pt x="29" y="18"/>
                              </a:lnTo>
                              <a:lnTo>
                                <a:pt x="31" y="18"/>
                              </a:lnTo>
                              <a:lnTo>
                                <a:pt x="31" y="16"/>
                              </a:lnTo>
                              <a:lnTo>
                                <a:pt x="35" y="13"/>
                              </a:lnTo>
                              <a:lnTo>
                                <a:pt x="35" y="13"/>
                              </a:lnTo>
                              <a:lnTo>
                                <a:pt x="35" y="11"/>
                              </a:lnTo>
                              <a:lnTo>
                                <a:pt x="35" y="8"/>
                              </a:lnTo>
                              <a:lnTo>
                                <a:pt x="35" y="5"/>
                              </a:lnTo>
                              <a:lnTo>
                                <a:pt x="31" y="5"/>
                              </a:lnTo>
                              <a:lnTo>
                                <a:pt x="31" y="3"/>
                              </a:lnTo>
                              <a:lnTo>
                                <a:pt x="29" y="3"/>
                              </a:lnTo>
                              <a:lnTo>
                                <a:pt x="26"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89" name="Line 797"/>
                        <p:cNvSpPr>
                          <a:spLocks noChangeShapeType="1"/>
                        </p:cNvSpPr>
                        <p:nvPr/>
                      </p:nvSpPr>
                      <p:spPr bwMode="auto">
                        <a:xfrm>
                          <a:off x="2446" y="236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0" name="Freeform 798"/>
                        <p:cNvSpPr>
                          <a:spLocks/>
                        </p:cNvSpPr>
                        <p:nvPr/>
                      </p:nvSpPr>
                      <p:spPr bwMode="auto">
                        <a:xfrm>
                          <a:off x="2446" y="2362"/>
                          <a:ext cx="6" cy="6"/>
                        </a:xfrm>
                        <a:custGeom>
                          <a:avLst/>
                          <a:gdLst/>
                          <a:ahLst/>
                          <a:cxnLst>
                            <a:cxn ang="0">
                              <a:pos x="0" y="30"/>
                            </a:cxn>
                            <a:cxn ang="0">
                              <a:pos x="0" y="32"/>
                            </a:cxn>
                            <a:cxn ang="0">
                              <a:pos x="0" y="32"/>
                            </a:cxn>
                            <a:cxn ang="0">
                              <a:pos x="2" y="35"/>
                            </a:cxn>
                            <a:cxn ang="0">
                              <a:pos x="2" y="37"/>
                            </a:cxn>
                            <a:cxn ang="0">
                              <a:pos x="5" y="37"/>
                            </a:cxn>
                            <a:cxn ang="0">
                              <a:pos x="5" y="41"/>
                            </a:cxn>
                            <a:cxn ang="0">
                              <a:pos x="8" y="41"/>
                            </a:cxn>
                            <a:cxn ang="0">
                              <a:pos x="11" y="41"/>
                            </a:cxn>
                            <a:cxn ang="0">
                              <a:pos x="13" y="41"/>
                            </a:cxn>
                            <a:cxn ang="0">
                              <a:pos x="13" y="41"/>
                            </a:cxn>
                            <a:cxn ang="0">
                              <a:pos x="16" y="37"/>
                            </a:cxn>
                            <a:cxn ang="0">
                              <a:pos x="18" y="37"/>
                            </a:cxn>
                            <a:cxn ang="0">
                              <a:pos x="18" y="35"/>
                            </a:cxn>
                            <a:cxn ang="0">
                              <a:pos x="22" y="32"/>
                            </a:cxn>
                            <a:cxn ang="0">
                              <a:pos x="22" y="32"/>
                            </a:cxn>
                            <a:cxn ang="0">
                              <a:pos x="22" y="13"/>
                            </a:cxn>
                            <a:cxn ang="0">
                              <a:pos x="22" y="8"/>
                            </a:cxn>
                            <a:cxn ang="0">
                              <a:pos x="22" y="6"/>
                            </a:cxn>
                            <a:cxn ang="0">
                              <a:pos x="18" y="2"/>
                            </a:cxn>
                            <a:cxn ang="0">
                              <a:pos x="18" y="2"/>
                            </a:cxn>
                            <a:cxn ang="0">
                              <a:pos x="16" y="0"/>
                            </a:cxn>
                            <a:cxn ang="0">
                              <a:pos x="13" y="0"/>
                            </a:cxn>
                            <a:cxn ang="0">
                              <a:pos x="13" y="0"/>
                            </a:cxn>
                            <a:cxn ang="0">
                              <a:pos x="11" y="0"/>
                            </a:cxn>
                            <a:cxn ang="0">
                              <a:pos x="8" y="0"/>
                            </a:cxn>
                            <a:cxn ang="0">
                              <a:pos x="5" y="0"/>
                            </a:cxn>
                            <a:cxn ang="0">
                              <a:pos x="5" y="0"/>
                            </a:cxn>
                            <a:cxn ang="0">
                              <a:pos x="2" y="2"/>
                            </a:cxn>
                            <a:cxn ang="0">
                              <a:pos x="2" y="2"/>
                            </a:cxn>
                            <a:cxn ang="0">
                              <a:pos x="0" y="6"/>
                            </a:cxn>
                            <a:cxn ang="0">
                              <a:pos x="0" y="11"/>
                            </a:cxn>
                            <a:cxn ang="0">
                              <a:pos x="0" y="30"/>
                            </a:cxn>
                          </a:cxnLst>
                          <a:rect l="0" t="0" r="r" b="b"/>
                          <a:pathLst>
                            <a:path w="22" h="41">
                              <a:moveTo>
                                <a:pt x="0" y="30"/>
                              </a:moveTo>
                              <a:lnTo>
                                <a:pt x="0" y="32"/>
                              </a:lnTo>
                              <a:lnTo>
                                <a:pt x="0" y="32"/>
                              </a:lnTo>
                              <a:lnTo>
                                <a:pt x="2" y="35"/>
                              </a:lnTo>
                              <a:lnTo>
                                <a:pt x="2" y="37"/>
                              </a:lnTo>
                              <a:lnTo>
                                <a:pt x="5" y="37"/>
                              </a:lnTo>
                              <a:lnTo>
                                <a:pt x="5" y="41"/>
                              </a:lnTo>
                              <a:lnTo>
                                <a:pt x="8" y="41"/>
                              </a:lnTo>
                              <a:lnTo>
                                <a:pt x="11" y="41"/>
                              </a:lnTo>
                              <a:lnTo>
                                <a:pt x="13" y="41"/>
                              </a:lnTo>
                              <a:lnTo>
                                <a:pt x="13" y="41"/>
                              </a:lnTo>
                              <a:lnTo>
                                <a:pt x="16" y="37"/>
                              </a:lnTo>
                              <a:lnTo>
                                <a:pt x="18" y="37"/>
                              </a:lnTo>
                              <a:lnTo>
                                <a:pt x="18" y="35"/>
                              </a:lnTo>
                              <a:lnTo>
                                <a:pt x="22" y="32"/>
                              </a:lnTo>
                              <a:lnTo>
                                <a:pt x="22" y="32"/>
                              </a:lnTo>
                              <a:lnTo>
                                <a:pt x="22" y="13"/>
                              </a:lnTo>
                              <a:lnTo>
                                <a:pt x="22" y="8"/>
                              </a:lnTo>
                              <a:lnTo>
                                <a:pt x="22" y="6"/>
                              </a:lnTo>
                              <a:lnTo>
                                <a:pt x="18" y="2"/>
                              </a:lnTo>
                              <a:lnTo>
                                <a:pt x="18" y="2"/>
                              </a:lnTo>
                              <a:lnTo>
                                <a:pt x="16" y="0"/>
                              </a:lnTo>
                              <a:lnTo>
                                <a:pt x="13" y="0"/>
                              </a:lnTo>
                              <a:lnTo>
                                <a:pt x="13" y="0"/>
                              </a:lnTo>
                              <a:lnTo>
                                <a:pt x="11" y="0"/>
                              </a:lnTo>
                              <a:lnTo>
                                <a:pt x="8" y="0"/>
                              </a:lnTo>
                              <a:lnTo>
                                <a:pt x="5" y="0"/>
                              </a:lnTo>
                              <a:lnTo>
                                <a:pt x="5" y="0"/>
                              </a:lnTo>
                              <a:lnTo>
                                <a:pt x="2" y="2"/>
                              </a:lnTo>
                              <a:lnTo>
                                <a:pt x="2" y="2"/>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1" name="Line 799"/>
                        <p:cNvSpPr>
                          <a:spLocks noChangeShapeType="1"/>
                        </p:cNvSpPr>
                        <p:nvPr/>
                      </p:nvSpPr>
                      <p:spPr bwMode="auto">
                        <a:xfrm>
                          <a:off x="2449" y="236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2" name="Freeform 800"/>
                        <p:cNvSpPr>
                          <a:spLocks/>
                        </p:cNvSpPr>
                        <p:nvPr/>
                      </p:nvSpPr>
                      <p:spPr bwMode="auto">
                        <a:xfrm>
                          <a:off x="2446" y="2362"/>
                          <a:ext cx="18" cy="5"/>
                        </a:xfrm>
                        <a:custGeom>
                          <a:avLst/>
                          <a:gdLst/>
                          <a:ahLst/>
                          <a:cxnLst>
                            <a:cxn ang="0">
                              <a:pos x="11" y="0"/>
                            </a:cxn>
                            <a:cxn ang="0">
                              <a:pos x="8" y="0"/>
                            </a:cxn>
                            <a:cxn ang="0">
                              <a:pos x="5" y="0"/>
                            </a:cxn>
                            <a:cxn ang="0">
                              <a:pos x="5" y="0"/>
                            </a:cxn>
                            <a:cxn ang="0">
                              <a:pos x="2" y="2"/>
                            </a:cxn>
                            <a:cxn ang="0">
                              <a:pos x="2" y="2"/>
                            </a:cxn>
                            <a:cxn ang="0">
                              <a:pos x="0" y="6"/>
                            </a:cxn>
                            <a:cxn ang="0">
                              <a:pos x="0" y="8"/>
                            </a:cxn>
                            <a:cxn ang="0">
                              <a:pos x="0" y="11"/>
                            </a:cxn>
                            <a:cxn ang="0">
                              <a:pos x="0" y="11"/>
                            </a:cxn>
                            <a:cxn ang="0">
                              <a:pos x="0" y="13"/>
                            </a:cxn>
                            <a:cxn ang="0">
                              <a:pos x="2" y="17"/>
                            </a:cxn>
                            <a:cxn ang="0">
                              <a:pos x="2" y="17"/>
                            </a:cxn>
                            <a:cxn ang="0">
                              <a:pos x="5" y="19"/>
                            </a:cxn>
                            <a:cxn ang="0">
                              <a:pos x="5" y="19"/>
                            </a:cxn>
                            <a:cxn ang="0">
                              <a:pos x="8" y="19"/>
                            </a:cxn>
                            <a:cxn ang="0">
                              <a:pos x="33" y="19"/>
                            </a:cxn>
                            <a:cxn ang="0">
                              <a:pos x="38" y="19"/>
                            </a:cxn>
                            <a:cxn ang="0">
                              <a:pos x="38" y="19"/>
                            </a:cxn>
                            <a:cxn ang="0">
                              <a:pos x="40" y="19"/>
                            </a:cxn>
                            <a:cxn ang="0">
                              <a:pos x="44" y="17"/>
                            </a:cxn>
                            <a:cxn ang="0">
                              <a:pos x="44" y="17"/>
                            </a:cxn>
                            <a:cxn ang="0">
                              <a:pos x="46" y="13"/>
                            </a:cxn>
                            <a:cxn ang="0">
                              <a:pos x="46" y="11"/>
                            </a:cxn>
                            <a:cxn ang="0">
                              <a:pos x="46" y="11"/>
                            </a:cxn>
                            <a:cxn ang="0">
                              <a:pos x="46" y="8"/>
                            </a:cxn>
                            <a:cxn ang="0">
                              <a:pos x="46" y="6"/>
                            </a:cxn>
                            <a:cxn ang="0">
                              <a:pos x="44" y="2"/>
                            </a:cxn>
                            <a:cxn ang="0">
                              <a:pos x="44" y="2"/>
                            </a:cxn>
                            <a:cxn ang="0">
                              <a:pos x="40" y="0"/>
                            </a:cxn>
                            <a:cxn ang="0">
                              <a:pos x="38" y="0"/>
                            </a:cxn>
                            <a:cxn ang="0">
                              <a:pos x="35" y="0"/>
                            </a:cxn>
                            <a:cxn ang="0">
                              <a:pos x="11" y="0"/>
                            </a:cxn>
                          </a:cxnLst>
                          <a:rect l="0" t="0" r="r" b="b"/>
                          <a:pathLst>
                            <a:path w="46" h="19">
                              <a:moveTo>
                                <a:pt x="11" y="0"/>
                              </a:moveTo>
                              <a:lnTo>
                                <a:pt x="8" y="0"/>
                              </a:lnTo>
                              <a:lnTo>
                                <a:pt x="5" y="0"/>
                              </a:lnTo>
                              <a:lnTo>
                                <a:pt x="5" y="0"/>
                              </a:lnTo>
                              <a:lnTo>
                                <a:pt x="2" y="2"/>
                              </a:lnTo>
                              <a:lnTo>
                                <a:pt x="2" y="2"/>
                              </a:lnTo>
                              <a:lnTo>
                                <a:pt x="0" y="6"/>
                              </a:lnTo>
                              <a:lnTo>
                                <a:pt x="0" y="8"/>
                              </a:lnTo>
                              <a:lnTo>
                                <a:pt x="0" y="11"/>
                              </a:lnTo>
                              <a:lnTo>
                                <a:pt x="0" y="11"/>
                              </a:lnTo>
                              <a:lnTo>
                                <a:pt x="0" y="13"/>
                              </a:lnTo>
                              <a:lnTo>
                                <a:pt x="2" y="17"/>
                              </a:lnTo>
                              <a:lnTo>
                                <a:pt x="2" y="17"/>
                              </a:lnTo>
                              <a:lnTo>
                                <a:pt x="5" y="19"/>
                              </a:lnTo>
                              <a:lnTo>
                                <a:pt x="5" y="19"/>
                              </a:lnTo>
                              <a:lnTo>
                                <a:pt x="8" y="19"/>
                              </a:lnTo>
                              <a:lnTo>
                                <a:pt x="33" y="19"/>
                              </a:lnTo>
                              <a:lnTo>
                                <a:pt x="38" y="19"/>
                              </a:lnTo>
                              <a:lnTo>
                                <a:pt x="38" y="19"/>
                              </a:lnTo>
                              <a:lnTo>
                                <a:pt x="40" y="19"/>
                              </a:lnTo>
                              <a:lnTo>
                                <a:pt x="44" y="17"/>
                              </a:lnTo>
                              <a:lnTo>
                                <a:pt x="44" y="17"/>
                              </a:lnTo>
                              <a:lnTo>
                                <a:pt x="46" y="13"/>
                              </a:lnTo>
                              <a:lnTo>
                                <a:pt x="46" y="11"/>
                              </a:lnTo>
                              <a:lnTo>
                                <a:pt x="46" y="11"/>
                              </a:lnTo>
                              <a:lnTo>
                                <a:pt x="46" y="8"/>
                              </a:lnTo>
                              <a:lnTo>
                                <a:pt x="46" y="6"/>
                              </a:lnTo>
                              <a:lnTo>
                                <a:pt x="44" y="2"/>
                              </a:lnTo>
                              <a:lnTo>
                                <a:pt x="44" y="2"/>
                              </a:lnTo>
                              <a:lnTo>
                                <a:pt x="40"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3" name="Line 801"/>
                        <p:cNvSpPr>
                          <a:spLocks noChangeShapeType="1"/>
                        </p:cNvSpPr>
                        <p:nvPr/>
                      </p:nvSpPr>
                      <p:spPr bwMode="auto">
                        <a:xfrm>
                          <a:off x="2452" y="23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4" name="Freeform 802"/>
                        <p:cNvSpPr>
                          <a:spLocks/>
                        </p:cNvSpPr>
                        <p:nvPr/>
                      </p:nvSpPr>
                      <p:spPr bwMode="auto">
                        <a:xfrm>
                          <a:off x="2452" y="2357"/>
                          <a:ext cx="6" cy="11"/>
                        </a:xfrm>
                        <a:custGeom>
                          <a:avLst/>
                          <a:gdLst/>
                          <a:ahLst/>
                          <a:cxnLst>
                            <a:cxn ang="0">
                              <a:pos x="0" y="33"/>
                            </a:cxn>
                            <a:cxn ang="0">
                              <a:pos x="0" y="33"/>
                            </a:cxn>
                            <a:cxn ang="0">
                              <a:pos x="0" y="35"/>
                            </a:cxn>
                            <a:cxn ang="0">
                              <a:pos x="3" y="39"/>
                            </a:cxn>
                            <a:cxn ang="0">
                              <a:pos x="3" y="39"/>
                            </a:cxn>
                            <a:cxn ang="0">
                              <a:pos x="5" y="41"/>
                            </a:cxn>
                            <a:cxn ang="0">
                              <a:pos x="5" y="41"/>
                            </a:cxn>
                            <a:cxn ang="0">
                              <a:pos x="9" y="41"/>
                            </a:cxn>
                            <a:cxn ang="0">
                              <a:pos x="11" y="44"/>
                            </a:cxn>
                            <a:cxn ang="0">
                              <a:pos x="14" y="41"/>
                            </a:cxn>
                            <a:cxn ang="0">
                              <a:pos x="14" y="41"/>
                            </a:cxn>
                            <a:cxn ang="0">
                              <a:pos x="16" y="41"/>
                            </a:cxn>
                            <a:cxn ang="0">
                              <a:pos x="20" y="39"/>
                            </a:cxn>
                            <a:cxn ang="0">
                              <a:pos x="20" y="39"/>
                            </a:cxn>
                            <a:cxn ang="0">
                              <a:pos x="22" y="35"/>
                            </a:cxn>
                            <a:cxn ang="0">
                              <a:pos x="22" y="33"/>
                            </a:cxn>
                            <a:cxn ang="0">
                              <a:pos x="22" y="13"/>
                            </a:cxn>
                            <a:cxn ang="0">
                              <a:pos x="22" y="8"/>
                            </a:cxn>
                            <a:cxn ang="0">
                              <a:pos x="22" y="8"/>
                            </a:cxn>
                            <a:cxn ang="0">
                              <a:pos x="20" y="6"/>
                            </a:cxn>
                            <a:cxn ang="0">
                              <a:pos x="20" y="3"/>
                            </a:cxn>
                            <a:cxn ang="0">
                              <a:pos x="16" y="3"/>
                            </a:cxn>
                            <a:cxn ang="0">
                              <a:pos x="14" y="0"/>
                            </a:cxn>
                            <a:cxn ang="0">
                              <a:pos x="14" y="0"/>
                            </a:cxn>
                            <a:cxn ang="0">
                              <a:pos x="11" y="0"/>
                            </a:cxn>
                            <a:cxn ang="0">
                              <a:pos x="9" y="0"/>
                            </a:cxn>
                            <a:cxn ang="0">
                              <a:pos x="5" y="0"/>
                            </a:cxn>
                            <a:cxn ang="0">
                              <a:pos x="5" y="3"/>
                            </a:cxn>
                            <a:cxn ang="0">
                              <a:pos x="3" y="3"/>
                            </a:cxn>
                            <a:cxn ang="0">
                              <a:pos x="3" y="6"/>
                            </a:cxn>
                            <a:cxn ang="0">
                              <a:pos x="0" y="8"/>
                            </a:cxn>
                            <a:cxn ang="0">
                              <a:pos x="0" y="13"/>
                            </a:cxn>
                            <a:cxn ang="0">
                              <a:pos x="0" y="33"/>
                            </a:cxn>
                          </a:cxnLst>
                          <a:rect l="0" t="0" r="r" b="b"/>
                          <a:pathLst>
                            <a:path w="22" h="44">
                              <a:moveTo>
                                <a:pt x="0" y="33"/>
                              </a:moveTo>
                              <a:lnTo>
                                <a:pt x="0" y="33"/>
                              </a:lnTo>
                              <a:lnTo>
                                <a:pt x="0" y="35"/>
                              </a:lnTo>
                              <a:lnTo>
                                <a:pt x="3" y="39"/>
                              </a:lnTo>
                              <a:lnTo>
                                <a:pt x="3" y="39"/>
                              </a:lnTo>
                              <a:lnTo>
                                <a:pt x="5" y="41"/>
                              </a:lnTo>
                              <a:lnTo>
                                <a:pt x="5" y="41"/>
                              </a:lnTo>
                              <a:lnTo>
                                <a:pt x="9" y="41"/>
                              </a:lnTo>
                              <a:lnTo>
                                <a:pt x="11" y="44"/>
                              </a:lnTo>
                              <a:lnTo>
                                <a:pt x="14" y="41"/>
                              </a:lnTo>
                              <a:lnTo>
                                <a:pt x="14" y="41"/>
                              </a:lnTo>
                              <a:lnTo>
                                <a:pt x="16" y="41"/>
                              </a:lnTo>
                              <a:lnTo>
                                <a:pt x="20" y="39"/>
                              </a:lnTo>
                              <a:lnTo>
                                <a:pt x="20" y="39"/>
                              </a:lnTo>
                              <a:lnTo>
                                <a:pt x="22" y="35"/>
                              </a:lnTo>
                              <a:lnTo>
                                <a:pt x="22" y="33"/>
                              </a:lnTo>
                              <a:lnTo>
                                <a:pt x="22" y="13"/>
                              </a:lnTo>
                              <a:lnTo>
                                <a:pt x="22" y="8"/>
                              </a:lnTo>
                              <a:lnTo>
                                <a:pt x="22" y="8"/>
                              </a:lnTo>
                              <a:lnTo>
                                <a:pt x="20" y="6"/>
                              </a:lnTo>
                              <a:lnTo>
                                <a:pt x="20" y="3"/>
                              </a:lnTo>
                              <a:lnTo>
                                <a:pt x="16" y="3"/>
                              </a:lnTo>
                              <a:lnTo>
                                <a:pt x="14" y="0"/>
                              </a:lnTo>
                              <a:lnTo>
                                <a:pt x="14" y="0"/>
                              </a:lnTo>
                              <a:lnTo>
                                <a:pt x="11" y="0"/>
                              </a:lnTo>
                              <a:lnTo>
                                <a:pt x="9" y="0"/>
                              </a:lnTo>
                              <a:lnTo>
                                <a:pt x="5" y="0"/>
                              </a:lnTo>
                              <a:lnTo>
                                <a:pt x="5" y="3"/>
                              </a:lnTo>
                              <a:lnTo>
                                <a:pt x="3" y="3"/>
                              </a:lnTo>
                              <a:lnTo>
                                <a:pt x="3"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5" name="Line 803"/>
                        <p:cNvSpPr>
                          <a:spLocks noChangeShapeType="1"/>
                        </p:cNvSpPr>
                        <p:nvPr/>
                      </p:nvSpPr>
                      <p:spPr bwMode="auto">
                        <a:xfrm>
                          <a:off x="2464" y="235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6" name="Freeform 804"/>
                        <p:cNvSpPr>
                          <a:spLocks/>
                        </p:cNvSpPr>
                        <p:nvPr/>
                      </p:nvSpPr>
                      <p:spPr bwMode="auto">
                        <a:xfrm>
                          <a:off x="2452" y="2357"/>
                          <a:ext cx="9" cy="5"/>
                        </a:xfrm>
                        <a:custGeom>
                          <a:avLst/>
                          <a:gdLst/>
                          <a:ahLst/>
                          <a:cxnLst>
                            <a:cxn ang="0">
                              <a:pos x="11" y="0"/>
                            </a:cxn>
                            <a:cxn ang="0">
                              <a:pos x="9" y="0"/>
                            </a:cxn>
                            <a:cxn ang="0">
                              <a:pos x="5" y="0"/>
                            </a:cxn>
                            <a:cxn ang="0">
                              <a:pos x="5" y="3"/>
                            </a:cxn>
                            <a:cxn ang="0">
                              <a:pos x="3" y="3"/>
                            </a:cxn>
                            <a:cxn ang="0">
                              <a:pos x="3" y="6"/>
                            </a:cxn>
                            <a:cxn ang="0">
                              <a:pos x="0" y="8"/>
                            </a:cxn>
                            <a:cxn ang="0">
                              <a:pos x="0" y="8"/>
                            </a:cxn>
                            <a:cxn ang="0">
                              <a:pos x="0" y="11"/>
                            </a:cxn>
                            <a:cxn ang="0">
                              <a:pos x="0" y="13"/>
                            </a:cxn>
                            <a:cxn ang="0">
                              <a:pos x="0" y="17"/>
                            </a:cxn>
                            <a:cxn ang="0">
                              <a:pos x="3" y="17"/>
                            </a:cxn>
                            <a:cxn ang="0">
                              <a:pos x="3" y="19"/>
                            </a:cxn>
                            <a:cxn ang="0">
                              <a:pos x="5" y="19"/>
                            </a:cxn>
                            <a:cxn ang="0">
                              <a:pos x="5" y="22"/>
                            </a:cxn>
                            <a:cxn ang="0">
                              <a:pos x="9" y="22"/>
                            </a:cxn>
                            <a:cxn ang="0">
                              <a:pos x="20" y="22"/>
                            </a:cxn>
                            <a:cxn ang="0">
                              <a:pos x="25" y="22"/>
                            </a:cxn>
                            <a:cxn ang="0">
                              <a:pos x="27" y="22"/>
                            </a:cxn>
                            <a:cxn ang="0">
                              <a:pos x="30" y="19"/>
                            </a:cxn>
                            <a:cxn ang="0">
                              <a:pos x="30" y="19"/>
                            </a:cxn>
                            <a:cxn ang="0">
                              <a:pos x="33" y="17"/>
                            </a:cxn>
                            <a:cxn ang="0">
                              <a:pos x="33" y="17"/>
                            </a:cxn>
                            <a:cxn ang="0">
                              <a:pos x="33" y="13"/>
                            </a:cxn>
                            <a:cxn ang="0">
                              <a:pos x="33" y="11"/>
                            </a:cxn>
                            <a:cxn ang="0">
                              <a:pos x="33" y="8"/>
                            </a:cxn>
                            <a:cxn ang="0">
                              <a:pos x="33" y="8"/>
                            </a:cxn>
                            <a:cxn ang="0">
                              <a:pos x="33" y="6"/>
                            </a:cxn>
                            <a:cxn ang="0">
                              <a:pos x="30" y="3"/>
                            </a:cxn>
                            <a:cxn ang="0">
                              <a:pos x="30" y="3"/>
                            </a:cxn>
                            <a:cxn ang="0">
                              <a:pos x="27" y="0"/>
                            </a:cxn>
                            <a:cxn ang="0">
                              <a:pos x="22" y="0"/>
                            </a:cxn>
                            <a:cxn ang="0">
                              <a:pos x="11" y="0"/>
                            </a:cxn>
                          </a:cxnLst>
                          <a:rect l="0" t="0" r="r" b="b"/>
                          <a:pathLst>
                            <a:path w="33" h="22">
                              <a:moveTo>
                                <a:pt x="11" y="0"/>
                              </a:moveTo>
                              <a:lnTo>
                                <a:pt x="9" y="0"/>
                              </a:lnTo>
                              <a:lnTo>
                                <a:pt x="5" y="0"/>
                              </a:lnTo>
                              <a:lnTo>
                                <a:pt x="5" y="3"/>
                              </a:lnTo>
                              <a:lnTo>
                                <a:pt x="3" y="3"/>
                              </a:lnTo>
                              <a:lnTo>
                                <a:pt x="3" y="6"/>
                              </a:lnTo>
                              <a:lnTo>
                                <a:pt x="0" y="8"/>
                              </a:lnTo>
                              <a:lnTo>
                                <a:pt x="0" y="8"/>
                              </a:lnTo>
                              <a:lnTo>
                                <a:pt x="0" y="11"/>
                              </a:lnTo>
                              <a:lnTo>
                                <a:pt x="0" y="13"/>
                              </a:lnTo>
                              <a:lnTo>
                                <a:pt x="0" y="17"/>
                              </a:lnTo>
                              <a:lnTo>
                                <a:pt x="3" y="17"/>
                              </a:lnTo>
                              <a:lnTo>
                                <a:pt x="3" y="19"/>
                              </a:lnTo>
                              <a:lnTo>
                                <a:pt x="5" y="19"/>
                              </a:lnTo>
                              <a:lnTo>
                                <a:pt x="5" y="22"/>
                              </a:lnTo>
                              <a:lnTo>
                                <a:pt x="9" y="22"/>
                              </a:lnTo>
                              <a:lnTo>
                                <a:pt x="20" y="22"/>
                              </a:lnTo>
                              <a:lnTo>
                                <a:pt x="25" y="22"/>
                              </a:lnTo>
                              <a:lnTo>
                                <a:pt x="27" y="22"/>
                              </a:lnTo>
                              <a:lnTo>
                                <a:pt x="30" y="19"/>
                              </a:lnTo>
                              <a:lnTo>
                                <a:pt x="30" y="19"/>
                              </a:lnTo>
                              <a:lnTo>
                                <a:pt x="33" y="17"/>
                              </a:lnTo>
                              <a:lnTo>
                                <a:pt x="33" y="17"/>
                              </a:lnTo>
                              <a:lnTo>
                                <a:pt x="33" y="13"/>
                              </a:lnTo>
                              <a:lnTo>
                                <a:pt x="33" y="11"/>
                              </a:lnTo>
                              <a:lnTo>
                                <a:pt x="33" y="8"/>
                              </a:lnTo>
                              <a:lnTo>
                                <a:pt x="33" y="8"/>
                              </a:lnTo>
                              <a:lnTo>
                                <a:pt x="33" y="6"/>
                              </a:lnTo>
                              <a:lnTo>
                                <a:pt x="30" y="3"/>
                              </a:lnTo>
                              <a:lnTo>
                                <a:pt x="30"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7" name="Line 805"/>
                        <p:cNvSpPr>
                          <a:spLocks noChangeShapeType="1"/>
                        </p:cNvSpPr>
                        <p:nvPr/>
                      </p:nvSpPr>
                      <p:spPr bwMode="auto">
                        <a:xfrm>
                          <a:off x="2464" y="235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8" name="Freeform 806"/>
                        <p:cNvSpPr>
                          <a:spLocks/>
                        </p:cNvSpPr>
                        <p:nvPr/>
                      </p:nvSpPr>
                      <p:spPr bwMode="auto">
                        <a:xfrm>
                          <a:off x="2464" y="2344"/>
                          <a:ext cx="0" cy="8"/>
                        </a:xfrm>
                        <a:custGeom>
                          <a:avLst/>
                          <a:gdLst/>
                          <a:ahLst/>
                          <a:cxnLst>
                            <a:cxn ang="0">
                              <a:pos x="0" y="30"/>
                            </a:cxn>
                            <a:cxn ang="0">
                              <a:pos x="3" y="32"/>
                            </a:cxn>
                            <a:cxn ang="0">
                              <a:pos x="3" y="36"/>
                            </a:cxn>
                            <a:cxn ang="0">
                              <a:pos x="3" y="36"/>
                            </a:cxn>
                            <a:cxn ang="0">
                              <a:pos x="5" y="38"/>
                            </a:cxn>
                            <a:cxn ang="0">
                              <a:pos x="5" y="38"/>
                            </a:cxn>
                            <a:cxn ang="0">
                              <a:pos x="9" y="41"/>
                            </a:cxn>
                            <a:cxn ang="0">
                              <a:pos x="11" y="41"/>
                            </a:cxn>
                            <a:cxn ang="0">
                              <a:pos x="11" y="41"/>
                            </a:cxn>
                            <a:cxn ang="0">
                              <a:pos x="14" y="41"/>
                            </a:cxn>
                            <a:cxn ang="0">
                              <a:pos x="16" y="41"/>
                            </a:cxn>
                            <a:cxn ang="0">
                              <a:pos x="19" y="38"/>
                            </a:cxn>
                            <a:cxn ang="0">
                              <a:pos x="19" y="38"/>
                            </a:cxn>
                            <a:cxn ang="0">
                              <a:pos x="22" y="36"/>
                            </a:cxn>
                            <a:cxn ang="0">
                              <a:pos x="22" y="36"/>
                            </a:cxn>
                            <a:cxn ang="0">
                              <a:pos x="22" y="32"/>
                            </a:cxn>
                            <a:cxn ang="0">
                              <a:pos x="22" y="14"/>
                            </a:cxn>
                            <a:cxn ang="0">
                              <a:pos x="22" y="8"/>
                            </a:cxn>
                            <a:cxn ang="0">
                              <a:pos x="22" y="5"/>
                            </a:cxn>
                            <a:cxn ang="0">
                              <a:pos x="22" y="3"/>
                            </a:cxn>
                            <a:cxn ang="0">
                              <a:pos x="19" y="3"/>
                            </a:cxn>
                            <a:cxn ang="0">
                              <a:pos x="19" y="0"/>
                            </a:cxn>
                            <a:cxn ang="0">
                              <a:pos x="16" y="0"/>
                            </a:cxn>
                            <a:cxn ang="0">
                              <a:pos x="14" y="0"/>
                            </a:cxn>
                            <a:cxn ang="0">
                              <a:pos x="11" y="0"/>
                            </a:cxn>
                            <a:cxn ang="0">
                              <a:pos x="11" y="0"/>
                            </a:cxn>
                            <a:cxn ang="0">
                              <a:pos x="9" y="0"/>
                            </a:cxn>
                            <a:cxn ang="0">
                              <a:pos x="5" y="0"/>
                            </a:cxn>
                            <a:cxn ang="0">
                              <a:pos x="5" y="3"/>
                            </a:cxn>
                            <a:cxn ang="0">
                              <a:pos x="3" y="3"/>
                            </a:cxn>
                            <a:cxn ang="0">
                              <a:pos x="3" y="5"/>
                            </a:cxn>
                            <a:cxn ang="0">
                              <a:pos x="0" y="11"/>
                            </a:cxn>
                            <a:cxn ang="0">
                              <a:pos x="0" y="30"/>
                            </a:cxn>
                          </a:cxnLst>
                          <a:rect l="0" t="0" r="r" b="b"/>
                          <a:pathLst>
                            <a:path w="22" h="41">
                              <a:moveTo>
                                <a:pt x="0" y="30"/>
                              </a:moveTo>
                              <a:lnTo>
                                <a:pt x="3" y="32"/>
                              </a:lnTo>
                              <a:lnTo>
                                <a:pt x="3" y="36"/>
                              </a:lnTo>
                              <a:lnTo>
                                <a:pt x="3" y="36"/>
                              </a:lnTo>
                              <a:lnTo>
                                <a:pt x="5" y="38"/>
                              </a:lnTo>
                              <a:lnTo>
                                <a:pt x="5" y="38"/>
                              </a:lnTo>
                              <a:lnTo>
                                <a:pt x="9" y="41"/>
                              </a:lnTo>
                              <a:lnTo>
                                <a:pt x="11" y="41"/>
                              </a:lnTo>
                              <a:lnTo>
                                <a:pt x="11" y="41"/>
                              </a:lnTo>
                              <a:lnTo>
                                <a:pt x="14" y="41"/>
                              </a:lnTo>
                              <a:lnTo>
                                <a:pt x="16" y="41"/>
                              </a:lnTo>
                              <a:lnTo>
                                <a:pt x="19" y="38"/>
                              </a:lnTo>
                              <a:lnTo>
                                <a:pt x="19" y="38"/>
                              </a:lnTo>
                              <a:lnTo>
                                <a:pt x="22" y="36"/>
                              </a:lnTo>
                              <a:lnTo>
                                <a:pt x="22" y="36"/>
                              </a:lnTo>
                              <a:lnTo>
                                <a:pt x="22" y="32"/>
                              </a:lnTo>
                              <a:lnTo>
                                <a:pt x="22" y="14"/>
                              </a:lnTo>
                              <a:lnTo>
                                <a:pt x="22" y="8"/>
                              </a:lnTo>
                              <a:lnTo>
                                <a:pt x="22" y="5"/>
                              </a:lnTo>
                              <a:lnTo>
                                <a:pt x="22" y="3"/>
                              </a:lnTo>
                              <a:lnTo>
                                <a:pt x="19" y="3"/>
                              </a:lnTo>
                              <a:lnTo>
                                <a:pt x="19" y="0"/>
                              </a:lnTo>
                              <a:lnTo>
                                <a:pt x="16" y="0"/>
                              </a:lnTo>
                              <a:lnTo>
                                <a:pt x="14" y="0"/>
                              </a:lnTo>
                              <a:lnTo>
                                <a:pt x="11" y="0"/>
                              </a:lnTo>
                              <a:lnTo>
                                <a:pt x="11" y="0"/>
                              </a:lnTo>
                              <a:lnTo>
                                <a:pt x="9" y="0"/>
                              </a:lnTo>
                              <a:lnTo>
                                <a:pt x="5" y="0"/>
                              </a:lnTo>
                              <a:lnTo>
                                <a:pt x="5" y="3"/>
                              </a:lnTo>
                              <a:lnTo>
                                <a:pt x="3" y="3"/>
                              </a:lnTo>
                              <a:lnTo>
                                <a:pt x="3"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199" name="Line 807"/>
                        <p:cNvSpPr>
                          <a:spLocks noChangeShapeType="1"/>
                        </p:cNvSpPr>
                        <p:nvPr/>
                      </p:nvSpPr>
                      <p:spPr bwMode="auto">
                        <a:xfrm>
                          <a:off x="2464" y="2344"/>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0" name="Freeform 808"/>
                        <p:cNvSpPr>
                          <a:spLocks/>
                        </p:cNvSpPr>
                        <p:nvPr/>
                      </p:nvSpPr>
                      <p:spPr bwMode="auto">
                        <a:xfrm>
                          <a:off x="2464" y="2344"/>
                          <a:ext cx="22" cy="3"/>
                        </a:xfrm>
                        <a:custGeom>
                          <a:avLst/>
                          <a:gdLst/>
                          <a:ahLst/>
                          <a:cxnLst>
                            <a:cxn ang="0">
                              <a:pos x="11" y="0"/>
                            </a:cxn>
                            <a:cxn ang="0">
                              <a:pos x="11" y="0"/>
                            </a:cxn>
                            <a:cxn ang="0">
                              <a:pos x="9" y="0"/>
                            </a:cxn>
                            <a:cxn ang="0">
                              <a:pos x="5" y="0"/>
                            </a:cxn>
                            <a:cxn ang="0">
                              <a:pos x="5" y="3"/>
                            </a:cxn>
                            <a:cxn ang="0">
                              <a:pos x="3" y="3"/>
                            </a:cxn>
                            <a:cxn ang="0">
                              <a:pos x="3" y="5"/>
                            </a:cxn>
                            <a:cxn ang="0">
                              <a:pos x="3" y="8"/>
                            </a:cxn>
                            <a:cxn ang="0">
                              <a:pos x="0" y="11"/>
                            </a:cxn>
                            <a:cxn ang="0">
                              <a:pos x="3" y="11"/>
                            </a:cxn>
                            <a:cxn ang="0">
                              <a:pos x="3" y="14"/>
                            </a:cxn>
                            <a:cxn ang="0">
                              <a:pos x="3" y="16"/>
                            </a:cxn>
                            <a:cxn ang="0">
                              <a:pos x="5" y="19"/>
                            </a:cxn>
                            <a:cxn ang="0">
                              <a:pos x="5" y="19"/>
                            </a:cxn>
                            <a:cxn ang="0">
                              <a:pos x="9" y="19"/>
                            </a:cxn>
                            <a:cxn ang="0">
                              <a:pos x="11" y="22"/>
                            </a:cxn>
                            <a:cxn ang="0">
                              <a:pos x="71" y="22"/>
                            </a:cxn>
                            <a:cxn ang="0">
                              <a:pos x="76" y="22"/>
                            </a:cxn>
                            <a:cxn ang="0">
                              <a:pos x="78" y="19"/>
                            </a:cxn>
                            <a:cxn ang="0">
                              <a:pos x="78" y="19"/>
                            </a:cxn>
                            <a:cxn ang="0">
                              <a:pos x="82" y="19"/>
                            </a:cxn>
                            <a:cxn ang="0">
                              <a:pos x="82" y="16"/>
                            </a:cxn>
                            <a:cxn ang="0">
                              <a:pos x="84" y="14"/>
                            </a:cxn>
                            <a:cxn ang="0">
                              <a:pos x="84" y="11"/>
                            </a:cxn>
                            <a:cxn ang="0">
                              <a:pos x="84" y="11"/>
                            </a:cxn>
                            <a:cxn ang="0">
                              <a:pos x="84" y="8"/>
                            </a:cxn>
                            <a:cxn ang="0">
                              <a:pos x="84" y="5"/>
                            </a:cxn>
                            <a:cxn ang="0">
                              <a:pos x="82" y="3"/>
                            </a:cxn>
                            <a:cxn ang="0">
                              <a:pos x="82" y="3"/>
                            </a:cxn>
                            <a:cxn ang="0">
                              <a:pos x="78" y="0"/>
                            </a:cxn>
                            <a:cxn ang="0">
                              <a:pos x="78" y="0"/>
                            </a:cxn>
                            <a:cxn ang="0">
                              <a:pos x="71" y="0"/>
                            </a:cxn>
                            <a:cxn ang="0">
                              <a:pos x="11" y="0"/>
                            </a:cxn>
                          </a:cxnLst>
                          <a:rect l="0" t="0" r="r" b="b"/>
                          <a:pathLst>
                            <a:path w="84" h="22">
                              <a:moveTo>
                                <a:pt x="11" y="0"/>
                              </a:moveTo>
                              <a:lnTo>
                                <a:pt x="11" y="0"/>
                              </a:lnTo>
                              <a:lnTo>
                                <a:pt x="9" y="0"/>
                              </a:lnTo>
                              <a:lnTo>
                                <a:pt x="5" y="0"/>
                              </a:lnTo>
                              <a:lnTo>
                                <a:pt x="5" y="3"/>
                              </a:lnTo>
                              <a:lnTo>
                                <a:pt x="3" y="3"/>
                              </a:lnTo>
                              <a:lnTo>
                                <a:pt x="3" y="5"/>
                              </a:lnTo>
                              <a:lnTo>
                                <a:pt x="3" y="8"/>
                              </a:lnTo>
                              <a:lnTo>
                                <a:pt x="0" y="11"/>
                              </a:lnTo>
                              <a:lnTo>
                                <a:pt x="3" y="11"/>
                              </a:lnTo>
                              <a:lnTo>
                                <a:pt x="3" y="14"/>
                              </a:lnTo>
                              <a:lnTo>
                                <a:pt x="3" y="16"/>
                              </a:lnTo>
                              <a:lnTo>
                                <a:pt x="5" y="19"/>
                              </a:lnTo>
                              <a:lnTo>
                                <a:pt x="5" y="19"/>
                              </a:lnTo>
                              <a:lnTo>
                                <a:pt x="9" y="19"/>
                              </a:lnTo>
                              <a:lnTo>
                                <a:pt x="11" y="22"/>
                              </a:lnTo>
                              <a:lnTo>
                                <a:pt x="71" y="22"/>
                              </a:lnTo>
                              <a:lnTo>
                                <a:pt x="76" y="22"/>
                              </a:lnTo>
                              <a:lnTo>
                                <a:pt x="78" y="19"/>
                              </a:lnTo>
                              <a:lnTo>
                                <a:pt x="78" y="19"/>
                              </a:lnTo>
                              <a:lnTo>
                                <a:pt x="82" y="19"/>
                              </a:lnTo>
                              <a:lnTo>
                                <a:pt x="82" y="16"/>
                              </a:lnTo>
                              <a:lnTo>
                                <a:pt x="84" y="14"/>
                              </a:lnTo>
                              <a:lnTo>
                                <a:pt x="84" y="11"/>
                              </a:lnTo>
                              <a:lnTo>
                                <a:pt x="84" y="11"/>
                              </a:lnTo>
                              <a:lnTo>
                                <a:pt x="84" y="8"/>
                              </a:lnTo>
                              <a:lnTo>
                                <a:pt x="84" y="5"/>
                              </a:lnTo>
                              <a:lnTo>
                                <a:pt x="82" y="3"/>
                              </a:lnTo>
                              <a:lnTo>
                                <a:pt x="82" y="3"/>
                              </a:lnTo>
                              <a:lnTo>
                                <a:pt x="78" y="0"/>
                              </a:lnTo>
                              <a:lnTo>
                                <a:pt x="78" y="0"/>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1" name="Line 809"/>
                        <p:cNvSpPr>
                          <a:spLocks noChangeShapeType="1"/>
                        </p:cNvSpPr>
                        <p:nvPr/>
                      </p:nvSpPr>
                      <p:spPr bwMode="auto">
                        <a:xfrm>
                          <a:off x="2471" y="234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2" name="Freeform 810"/>
                        <p:cNvSpPr>
                          <a:spLocks/>
                        </p:cNvSpPr>
                        <p:nvPr/>
                      </p:nvSpPr>
                      <p:spPr bwMode="auto">
                        <a:xfrm>
                          <a:off x="2471" y="2344"/>
                          <a:ext cx="5" cy="3"/>
                        </a:xfrm>
                        <a:custGeom>
                          <a:avLst/>
                          <a:gdLst/>
                          <a:ahLst/>
                          <a:cxnLst>
                            <a:cxn ang="0">
                              <a:pos x="0" y="32"/>
                            </a:cxn>
                            <a:cxn ang="0">
                              <a:pos x="0" y="32"/>
                            </a:cxn>
                            <a:cxn ang="0">
                              <a:pos x="0" y="35"/>
                            </a:cxn>
                            <a:cxn ang="0">
                              <a:pos x="3" y="37"/>
                            </a:cxn>
                            <a:cxn ang="0">
                              <a:pos x="3" y="40"/>
                            </a:cxn>
                            <a:cxn ang="0">
                              <a:pos x="5" y="40"/>
                            </a:cxn>
                            <a:cxn ang="0">
                              <a:pos x="9" y="40"/>
                            </a:cxn>
                            <a:cxn ang="0">
                              <a:pos x="9" y="43"/>
                            </a:cxn>
                            <a:cxn ang="0">
                              <a:pos x="11" y="43"/>
                            </a:cxn>
                            <a:cxn ang="0">
                              <a:pos x="14" y="43"/>
                            </a:cxn>
                            <a:cxn ang="0">
                              <a:pos x="16" y="40"/>
                            </a:cxn>
                            <a:cxn ang="0">
                              <a:pos x="16" y="40"/>
                            </a:cxn>
                            <a:cxn ang="0">
                              <a:pos x="20" y="40"/>
                            </a:cxn>
                            <a:cxn ang="0">
                              <a:pos x="20" y="37"/>
                            </a:cxn>
                            <a:cxn ang="0">
                              <a:pos x="22" y="35"/>
                            </a:cxn>
                            <a:cxn ang="0">
                              <a:pos x="22" y="32"/>
                            </a:cxn>
                            <a:cxn ang="0">
                              <a:pos x="22" y="13"/>
                            </a:cxn>
                            <a:cxn ang="0">
                              <a:pos x="22" y="8"/>
                            </a:cxn>
                            <a:cxn ang="0">
                              <a:pos x="22" y="8"/>
                            </a:cxn>
                            <a:cxn ang="0">
                              <a:pos x="20" y="5"/>
                            </a:cxn>
                            <a:cxn ang="0">
                              <a:pos x="20" y="2"/>
                            </a:cxn>
                            <a:cxn ang="0">
                              <a:pos x="16" y="2"/>
                            </a:cxn>
                            <a:cxn ang="0">
                              <a:pos x="16" y="2"/>
                            </a:cxn>
                            <a:cxn ang="0">
                              <a:pos x="14" y="0"/>
                            </a:cxn>
                            <a:cxn ang="0">
                              <a:pos x="11" y="0"/>
                            </a:cxn>
                            <a:cxn ang="0">
                              <a:pos x="9" y="0"/>
                            </a:cxn>
                            <a:cxn ang="0">
                              <a:pos x="9" y="2"/>
                            </a:cxn>
                            <a:cxn ang="0">
                              <a:pos x="5" y="2"/>
                            </a:cxn>
                            <a:cxn ang="0">
                              <a:pos x="3" y="2"/>
                            </a:cxn>
                            <a:cxn ang="0">
                              <a:pos x="3" y="5"/>
                            </a:cxn>
                            <a:cxn ang="0">
                              <a:pos x="0" y="8"/>
                            </a:cxn>
                            <a:cxn ang="0">
                              <a:pos x="0" y="13"/>
                            </a:cxn>
                            <a:cxn ang="0">
                              <a:pos x="0" y="32"/>
                            </a:cxn>
                          </a:cxnLst>
                          <a:rect l="0" t="0" r="r" b="b"/>
                          <a:pathLst>
                            <a:path w="22" h="43">
                              <a:moveTo>
                                <a:pt x="0" y="32"/>
                              </a:moveTo>
                              <a:lnTo>
                                <a:pt x="0" y="32"/>
                              </a:lnTo>
                              <a:lnTo>
                                <a:pt x="0" y="35"/>
                              </a:lnTo>
                              <a:lnTo>
                                <a:pt x="3" y="37"/>
                              </a:lnTo>
                              <a:lnTo>
                                <a:pt x="3" y="40"/>
                              </a:lnTo>
                              <a:lnTo>
                                <a:pt x="5" y="40"/>
                              </a:lnTo>
                              <a:lnTo>
                                <a:pt x="9" y="40"/>
                              </a:lnTo>
                              <a:lnTo>
                                <a:pt x="9" y="43"/>
                              </a:lnTo>
                              <a:lnTo>
                                <a:pt x="11" y="43"/>
                              </a:lnTo>
                              <a:lnTo>
                                <a:pt x="14" y="43"/>
                              </a:lnTo>
                              <a:lnTo>
                                <a:pt x="16" y="40"/>
                              </a:lnTo>
                              <a:lnTo>
                                <a:pt x="16" y="40"/>
                              </a:lnTo>
                              <a:lnTo>
                                <a:pt x="20" y="40"/>
                              </a:lnTo>
                              <a:lnTo>
                                <a:pt x="20" y="37"/>
                              </a:lnTo>
                              <a:lnTo>
                                <a:pt x="22" y="35"/>
                              </a:lnTo>
                              <a:lnTo>
                                <a:pt x="22" y="32"/>
                              </a:lnTo>
                              <a:lnTo>
                                <a:pt x="22" y="13"/>
                              </a:lnTo>
                              <a:lnTo>
                                <a:pt x="22" y="8"/>
                              </a:lnTo>
                              <a:lnTo>
                                <a:pt x="22" y="8"/>
                              </a:lnTo>
                              <a:lnTo>
                                <a:pt x="20" y="5"/>
                              </a:lnTo>
                              <a:lnTo>
                                <a:pt x="20" y="2"/>
                              </a:lnTo>
                              <a:lnTo>
                                <a:pt x="16" y="2"/>
                              </a:lnTo>
                              <a:lnTo>
                                <a:pt x="16" y="2"/>
                              </a:lnTo>
                              <a:lnTo>
                                <a:pt x="14" y="0"/>
                              </a:lnTo>
                              <a:lnTo>
                                <a:pt x="11" y="0"/>
                              </a:lnTo>
                              <a:lnTo>
                                <a:pt x="9" y="0"/>
                              </a:lnTo>
                              <a:lnTo>
                                <a:pt x="9" y="2"/>
                              </a:lnTo>
                              <a:lnTo>
                                <a:pt x="5" y="2"/>
                              </a:lnTo>
                              <a:lnTo>
                                <a:pt x="3" y="2"/>
                              </a:lnTo>
                              <a:lnTo>
                                <a:pt x="3" y="5"/>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3" name="Line 811"/>
                        <p:cNvSpPr>
                          <a:spLocks noChangeShapeType="1"/>
                        </p:cNvSpPr>
                        <p:nvPr/>
                      </p:nvSpPr>
                      <p:spPr bwMode="auto">
                        <a:xfrm>
                          <a:off x="2473" y="234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4" name="Freeform 812"/>
                        <p:cNvSpPr>
                          <a:spLocks/>
                        </p:cNvSpPr>
                        <p:nvPr/>
                      </p:nvSpPr>
                      <p:spPr bwMode="auto">
                        <a:xfrm>
                          <a:off x="2471" y="2344"/>
                          <a:ext cx="23" cy="0"/>
                        </a:xfrm>
                        <a:custGeom>
                          <a:avLst/>
                          <a:gdLst/>
                          <a:ahLst/>
                          <a:cxnLst>
                            <a:cxn ang="0">
                              <a:pos x="11" y="0"/>
                            </a:cxn>
                            <a:cxn ang="0">
                              <a:pos x="9" y="0"/>
                            </a:cxn>
                            <a:cxn ang="0">
                              <a:pos x="9" y="2"/>
                            </a:cxn>
                            <a:cxn ang="0">
                              <a:pos x="5" y="2"/>
                            </a:cxn>
                            <a:cxn ang="0">
                              <a:pos x="3" y="2"/>
                            </a:cxn>
                            <a:cxn ang="0">
                              <a:pos x="3" y="5"/>
                            </a:cxn>
                            <a:cxn ang="0">
                              <a:pos x="0" y="8"/>
                            </a:cxn>
                            <a:cxn ang="0">
                              <a:pos x="0" y="8"/>
                            </a:cxn>
                            <a:cxn ang="0">
                              <a:pos x="0" y="11"/>
                            </a:cxn>
                            <a:cxn ang="0">
                              <a:pos x="0" y="13"/>
                            </a:cxn>
                            <a:cxn ang="0">
                              <a:pos x="0" y="15"/>
                            </a:cxn>
                            <a:cxn ang="0">
                              <a:pos x="3" y="15"/>
                            </a:cxn>
                            <a:cxn ang="0">
                              <a:pos x="3" y="19"/>
                            </a:cxn>
                            <a:cxn ang="0">
                              <a:pos x="5" y="21"/>
                            </a:cxn>
                            <a:cxn ang="0">
                              <a:pos x="9" y="21"/>
                            </a:cxn>
                            <a:cxn ang="0">
                              <a:pos x="9" y="21"/>
                            </a:cxn>
                            <a:cxn ang="0">
                              <a:pos x="82" y="21"/>
                            </a:cxn>
                            <a:cxn ang="0">
                              <a:pos x="87" y="21"/>
                            </a:cxn>
                            <a:cxn ang="0">
                              <a:pos x="89" y="21"/>
                            </a:cxn>
                            <a:cxn ang="0">
                              <a:pos x="89" y="21"/>
                            </a:cxn>
                            <a:cxn ang="0">
                              <a:pos x="93" y="19"/>
                            </a:cxn>
                            <a:cxn ang="0">
                              <a:pos x="93" y="15"/>
                            </a:cxn>
                            <a:cxn ang="0">
                              <a:pos x="95" y="15"/>
                            </a:cxn>
                            <a:cxn ang="0">
                              <a:pos x="95" y="13"/>
                            </a:cxn>
                            <a:cxn ang="0">
                              <a:pos x="95" y="11"/>
                            </a:cxn>
                            <a:cxn ang="0">
                              <a:pos x="95" y="8"/>
                            </a:cxn>
                            <a:cxn ang="0">
                              <a:pos x="95" y="8"/>
                            </a:cxn>
                            <a:cxn ang="0">
                              <a:pos x="93" y="5"/>
                            </a:cxn>
                            <a:cxn ang="0">
                              <a:pos x="93" y="2"/>
                            </a:cxn>
                            <a:cxn ang="0">
                              <a:pos x="89" y="2"/>
                            </a:cxn>
                            <a:cxn ang="0">
                              <a:pos x="89" y="2"/>
                            </a:cxn>
                            <a:cxn ang="0">
                              <a:pos x="84" y="0"/>
                            </a:cxn>
                            <a:cxn ang="0">
                              <a:pos x="11" y="0"/>
                            </a:cxn>
                          </a:cxnLst>
                          <a:rect l="0" t="0" r="r" b="b"/>
                          <a:pathLst>
                            <a:path w="95" h="21">
                              <a:moveTo>
                                <a:pt x="11" y="0"/>
                              </a:moveTo>
                              <a:lnTo>
                                <a:pt x="9" y="0"/>
                              </a:lnTo>
                              <a:lnTo>
                                <a:pt x="9" y="2"/>
                              </a:lnTo>
                              <a:lnTo>
                                <a:pt x="5" y="2"/>
                              </a:lnTo>
                              <a:lnTo>
                                <a:pt x="3" y="2"/>
                              </a:lnTo>
                              <a:lnTo>
                                <a:pt x="3" y="5"/>
                              </a:lnTo>
                              <a:lnTo>
                                <a:pt x="0" y="8"/>
                              </a:lnTo>
                              <a:lnTo>
                                <a:pt x="0" y="8"/>
                              </a:lnTo>
                              <a:lnTo>
                                <a:pt x="0" y="11"/>
                              </a:lnTo>
                              <a:lnTo>
                                <a:pt x="0" y="13"/>
                              </a:lnTo>
                              <a:lnTo>
                                <a:pt x="0" y="15"/>
                              </a:lnTo>
                              <a:lnTo>
                                <a:pt x="3" y="15"/>
                              </a:lnTo>
                              <a:lnTo>
                                <a:pt x="3" y="19"/>
                              </a:lnTo>
                              <a:lnTo>
                                <a:pt x="5" y="21"/>
                              </a:lnTo>
                              <a:lnTo>
                                <a:pt x="9" y="21"/>
                              </a:lnTo>
                              <a:lnTo>
                                <a:pt x="9" y="21"/>
                              </a:lnTo>
                              <a:lnTo>
                                <a:pt x="82" y="21"/>
                              </a:lnTo>
                              <a:lnTo>
                                <a:pt x="87" y="21"/>
                              </a:lnTo>
                              <a:lnTo>
                                <a:pt x="89" y="21"/>
                              </a:lnTo>
                              <a:lnTo>
                                <a:pt x="89" y="21"/>
                              </a:lnTo>
                              <a:lnTo>
                                <a:pt x="93" y="19"/>
                              </a:lnTo>
                              <a:lnTo>
                                <a:pt x="93" y="15"/>
                              </a:lnTo>
                              <a:lnTo>
                                <a:pt x="95" y="15"/>
                              </a:lnTo>
                              <a:lnTo>
                                <a:pt x="95" y="13"/>
                              </a:lnTo>
                              <a:lnTo>
                                <a:pt x="95" y="11"/>
                              </a:lnTo>
                              <a:lnTo>
                                <a:pt x="95" y="8"/>
                              </a:lnTo>
                              <a:lnTo>
                                <a:pt x="95" y="8"/>
                              </a:lnTo>
                              <a:lnTo>
                                <a:pt x="93" y="5"/>
                              </a:lnTo>
                              <a:lnTo>
                                <a:pt x="93" y="2"/>
                              </a:lnTo>
                              <a:lnTo>
                                <a:pt x="89" y="2"/>
                              </a:lnTo>
                              <a:lnTo>
                                <a:pt x="89" y="2"/>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5" name="Line 813"/>
                        <p:cNvSpPr>
                          <a:spLocks noChangeShapeType="1"/>
                        </p:cNvSpPr>
                        <p:nvPr/>
                      </p:nvSpPr>
                      <p:spPr bwMode="auto">
                        <a:xfrm>
                          <a:off x="2489" y="234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6" name="Freeform 814"/>
                        <p:cNvSpPr>
                          <a:spLocks/>
                        </p:cNvSpPr>
                        <p:nvPr/>
                      </p:nvSpPr>
                      <p:spPr bwMode="auto">
                        <a:xfrm>
                          <a:off x="2489" y="2342"/>
                          <a:ext cx="5" cy="2"/>
                        </a:xfrm>
                        <a:custGeom>
                          <a:avLst/>
                          <a:gdLst/>
                          <a:ahLst/>
                          <a:cxnLst>
                            <a:cxn ang="0">
                              <a:pos x="0" y="31"/>
                            </a:cxn>
                            <a:cxn ang="0">
                              <a:pos x="0" y="33"/>
                            </a:cxn>
                            <a:cxn ang="0">
                              <a:pos x="0" y="35"/>
                            </a:cxn>
                            <a:cxn ang="0">
                              <a:pos x="3" y="35"/>
                            </a:cxn>
                            <a:cxn ang="0">
                              <a:pos x="3" y="39"/>
                            </a:cxn>
                            <a:cxn ang="0">
                              <a:pos x="6" y="41"/>
                            </a:cxn>
                            <a:cxn ang="0">
                              <a:pos x="9" y="41"/>
                            </a:cxn>
                            <a:cxn ang="0">
                              <a:pos x="9" y="41"/>
                            </a:cxn>
                            <a:cxn ang="0">
                              <a:pos x="11" y="41"/>
                            </a:cxn>
                            <a:cxn ang="0">
                              <a:pos x="14" y="41"/>
                            </a:cxn>
                            <a:cxn ang="0">
                              <a:pos x="16" y="41"/>
                            </a:cxn>
                            <a:cxn ang="0">
                              <a:pos x="16" y="41"/>
                            </a:cxn>
                            <a:cxn ang="0">
                              <a:pos x="20" y="39"/>
                            </a:cxn>
                            <a:cxn ang="0">
                              <a:pos x="20" y="35"/>
                            </a:cxn>
                            <a:cxn ang="0">
                              <a:pos x="22" y="35"/>
                            </a:cxn>
                            <a:cxn ang="0">
                              <a:pos x="22" y="33"/>
                            </a:cxn>
                            <a:cxn ang="0">
                              <a:pos x="22" y="15"/>
                            </a:cxn>
                            <a:cxn ang="0">
                              <a:pos x="22" y="9"/>
                            </a:cxn>
                            <a:cxn ang="0">
                              <a:pos x="22" y="6"/>
                            </a:cxn>
                            <a:cxn ang="0">
                              <a:pos x="20" y="6"/>
                            </a:cxn>
                            <a:cxn ang="0">
                              <a:pos x="20" y="4"/>
                            </a:cxn>
                            <a:cxn ang="0">
                              <a:pos x="16" y="4"/>
                            </a:cxn>
                            <a:cxn ang="0">
                              <a:pos x="16" y="0"/>
                            </a:cxn>
                            <a:cxn ang="0">
                              <a:pos x="14" y="0"/>
                            </a:cxn>
                            <a:cxn ang="0">
                              <a:pos x="11" y="0"/>
                            </a:cxn>
                            <a:cxn ang="0">
                              <a:pos x="9" y="0"/>
                            </a:cxn>
                            <a:cxn ang="0">
                              <a:pos x="9" y="0"/>
                            </a:cxn>
                            <a:cxn ang="0">
                              <a:pos x="6" y="4"/>
                            </a:cxn>
                            <a:cxn ang="0">
                              <a:pos x="3" y="4"/>
                            </a:cxn>
                            <a:cxn ang="0">
                              <a:pos x="3" y="6"/>
                            </a:cxn>
                            <a:cxn ang="0">
                              <a:pos x="0" y="6"/>
                            </a:cxn>
                            <a:cxn ang="0">
                              <a:pos x="0" y="11"/>
                            </a:cxn>
                            <a:cxn ang="0">
                              <a:pos x="0" y="31"/>
                            </a:cxn>
                          </a:cxnLst>
                          <a:rect l="0" t="0" r="r" b="b"/>
                          <a:pathLst>
                            <a:path w="22" h="41">
                              <a:moveTo>
                                <a:pt x="0" y="31"/>
                              </a:moveTo>
                              <a:lnTo>
                                <a:pt x="0" y="33"/>
                              </a:lnTo>
                              <a:lnTo>
                                <a:pt x="0" y="35"/>
                              </a:lnTo>
                              <a:lnTo>
                                <a:pt x="3" y="35"/>
                              </a:lnTo>
                              <a:lnTo>
                                <a:pt x="3" y="39"/>
                              </a:lnTo>
                              <a:lnTo>
                                <a:pt x="6" y="41"/>
                              </a:lnTo>
                              <a:lnTo>
                                <a:pt x="9" y="41"/>
                              </a:lnTo>
                              <a:lnTo>
                                <a:pt x="9" y="41"/>
                              </a:lnTo>
                              <a:lnTo>
                                <a:pt x="11" y="41"/>
                              </a:lnTo>
                              <a:lnTo>
                                <a:pt x="14" y="41"/>
                              </a:lnTo>
                              <a:lnTo>
                                <a:pt x="16" y="41"/>
                              </a:lnTo>
                              <a:lnTo>
                                <a:pt x="16" y="41"/>
                              </a:lnTo>
                              <a:lnTo>
                                <a:pt x="20" y="39"/>
                              </a:lnTo>
                              <a:lnTo>
                                <a:pt x="20" y="35"/>
                              </a:lnTo>
                              <a:lnTo>
                                <a:pt x="22" y="35"/>
                              </a:lnTo>
                              <a:lnTo>
                                <a:pt x="22" y="33"/>
                              </a:lnTo>
                              <a:lnTo>
                                <a:pt x="22" y="15"/>
                              </a:lnTo>
                              <a:lnTo>
                                <a:pt x="22" y="9"/>
                              </a:lnTo>
                              <a:lnTo>
                                <a:pt x="22" y="6"/>
                              </a:lnTo>
                              <a:lnTo>
                                <a:pt x="20" y="6"/>
                              </a:lnTo>
                              <a:lnTo>
                                <a:pt x="20" y="4"/>
                              </a:lnTo>
                              <a:lnTo>
                                <a:pt x="16" y="4"/>
                              </a:lnTo>
                              <a:lnTo>
                                <a:pt x="16" y="0"/>
                              </a:lnTo>
                              <a:lnTo>
                                <a:pt x="14" y="0"/>
                              </a:lnTo>
                              <a:lnTo>
                                <a:pt x="11" y="0"/>
                              </a:lnTo>
                              <a:lnTo>
                                <a:pt x="9" y="0"/>
                              </a:lnTo>
                              <a:lnTo>
                                <a:pt x="9" y="0"/>
                              </a:lnTo>
                              <a:lnTo>
                                <a:pt x="6" y="4"/>
                              </a:lnTo>
                              <a:lnTo>
                                <a:pt x="3" y="4"/>
                              </a:lnTo>
                              <a:lnTo>
                                <a:pt x="3"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7" name="Line 815"/>
                        <p:cNvSpPr>
                          <a:spLocks noChangeShapeType="1"/>
                        </p:cNvSpPr>
                        <p:nvPr/>
                      </p:nvSpPr>
                      <p:spPr bwMode="auto">
                        <a:xfrm>
                          <a:off x="2492" y="23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8" name="Freeform 816"/>
                        <p:cNvSpPr>
                          <a:spLocks/>
                        </p:cNvSpPr>
                        <p:nvPr/>
                      </p:nvSpPr>
                      <p:spPr bwMode="auto">
                        <a:xfrm>
                          <a:off x="2489" y="2342"/>
                          <a:ext cx="22" cy="2"/>
                        </a:xfrm>
                        <a:custGeom>
                          <a:avLst/>
                          <a:gdLst/>
                          <a:ahLst/>
                          <a:cxnLst>
                            <a:cxn ang="0">
                              <a:pos x="11" y="0"/>
                            </a:cxn>
                            <a:cxn ang="0">
                              <a:pos x="9" y="0"/>
                            </a:cxn>
                            <a:cxn ang="0">
                              <a:pos x="9" y="0"/>
                            </a:cxn>
                            <a:cxn ang="0">
                              <a:pos x="6" y="4"/>
                            </a:cxn>
                            <a:cxn ang="0">
                              <a:pos x="3" y="4"/>
                            </a:cxn>
                            <a:cxn ang="0">
                              <a:pos x="3" y="6"/>
                            </a:cxn>
                            <a:cxn ang="0">
                              <a:pos x="0" y="6"/>
                            </a:cxn>
                            <a:cxn ang="0">
                              <a:pos x="0" y="9"/>
                            </a:cxn>
                            <a:cxn ang="0">
                              <a:pos x="0" y="11"/>
                            </a:cxn>
                            <a:cxn ang="0">
                              <a:pos x="0" y="15"/>
                            </a:cxn>
                            <a:cxn ang="0">
                              <a:pos x="0" y="15"/>
                            </a:cxn>
                            <a:cxn ang="0">
                              <a:pos x="3" y="17"/>
                            </a:cxn>
                            <a:cxn ang="0">
                              <a:pos x="3" y="20"/>
                            </a:cxn>
                            <a:cxn ang="0">
                              <a:pos x="6" y="20"/>
                            </a:cxn>
                            <a:cxn ang="0">
                              <a:pos x="9" y="22"/>
                            </a:cxn>
                            <a:cxn ang="0">
                              <a:pos x="9" y="22"/>
                            </a:cxn>
                            <a:cxn ang="0">
                              <a:pos x="33" y="22"/>
                            </a:cxn>
                            <a:cxn ang="0">
                              <a:pos x="38" y="22"/>
                            </a:cxn>
                            <a:cxn ang="0">
                              <a:pos x="41" y="22"/>
                            </a:cxn>
                            <a:cxn ang="0">
                              <a:pos x="41" y="20"/>
                            </a:cxn>
                            <a:cxn ang="0">
                              <a:pos x="44" y="20"/>
                            </a:cxn>
                            <a:cxn ang="0">
                              <a:pos x="47" y="17"/>
                            </a:cxn>
                            <a:cxn ang="0">
                              <a:pos x="47" y="15"/>
                            </a:cxn>
                            <a:cxn ang="0">
                              <a:pos x="47" y="15"/>
                            </a:cxn>
                            <a:cxn ang="0">
                              <a:pos x="47" y="11"/>
                            </a:cxn>
                            <a:cxn ang="0">
                              <a:pos x="47" y="9"/>
                            </a:cxn>
                            <a:cxn ang="0">
                              <a:pos x="47" y="6"/>
                            </a:cxn>
                            <a:cxn ang="0">
                              <a:pos x="47" y="6"/>
                            </a:cxn>
                            <a:cxn ang="0">
                              <a:pos x="44" y="4"/>
                            </a:cxn>
                            <a:cxn ang="0">
                              <a:pos x="41" y="4"/>
                            </a:cxn>
                            <a:cxn ang="0">
                              <a:pos x="41" y="0"/>
                            </a:cxn>
                            <a:cxn ang="0">
                              <a:pos x="36" y="0"/>
                            </a:cxn>
                            <a:cxn ang="0">
                              <a:pos x="11" y="0"/>
                            </a:cxn>
                          </a:cxnLst>
                          <a:rect l="0" t="0" r="r" b="b"/>
                          <a:pathLst>
                            <a:path w="47" h="22">
                              <a:moveTo>
                                <a:pt x="11" y="0"/>
                              </a:moveTo>
                              <a:lnTo>
                                <a:pt x="9" y="0"/>
                              </a:lnTo>
                              <a:lnTo>
                                <a:pt x="9" y="0"/>
                              </a:lnTo>
                              <a:lnTo>
                                <a:pt x="6" y="4"/>
                              </a:lnTo>
                              <a:lnTo>
                                <a:pt x="3" y="4"/>
                              </a:lnTo>
                              <a:lnTo>
                                <a:pt x="3" y="6"/>
                              </a:lnTo>
                              <a:lnTo>
                                <a:pt x="0" y="6"/>
                              </a:lnTo>
                              <a:lnTo>
                                <a:pt x="0" y="9"/>
                              </a:lnTo>
                              <a:lnTo>
                                <a:pt x="0" y="11"/>
                              </a:lnTo>
                              <a:lnTo>
                                <a:pt x="0" y="15"/>
                              </a:lnTo>
                              <a:lnTo>
                                <a:pt x="0" y="15"/>
                              </a:lnTo>
                              <a:lnTo>
                                <a:pt x="3" y="17"/>
                              </a:lnTo>
                              <a:lnTo>
                                <a:pt x="3" y="20"/>
                              </a:lnTo>
                              <a:lnTo>
                                <a:pt x="6" y="20"/>
                              </a:lnTo>
                              <a:lnTo>
                                <a:pt x="9" y="22"/>
                              </a:lnTo>
                              <a:lnTo>
                                <a:pt x="9" y="22"/>
                              </a:lnTo>
                              <a:lnTo>
                                <a:pt x="33" y="22"/>
                              </a:lnTo>
                              <a:lnTo>
                                <a:pt x="38" y="22"/>
                              </a:lnTo>
                              <a:lnTo>
                                <a:pt x="41" y="22"/>
                              </a:lnTo>
                              <a:lnTo>
                                <a:pt x="41" y="20"/>
                              </a:lnTo>
                              <a:lnTo>
                                <a:pt x="44" y="20"/>
                              </a:lnTo>
                              <a:lnTo>
                                <a:pt x="47" y="17"/>
                              </a:lnTo>
                              <a:lnTo>
                                <a:pt x="47" y="15"/>
                              </a:lnTo>
                              <a:lnTo>
                                <a:pt x="47" y="15"/>
                              </a:lnTo>
                              <a:lnTo>
                                <a:pt x="47" y="11"/>
                              </a:lnTo>
                              <a:lnTo>
                                <a:pt x="47" y="9"/>
                              </a:lnTo>
                              <a:lnTo>
                                <a:pt x="47" y="6"/>
                              </a:lnTo>
                              <a:lnTo>
                                <a:pt x="47" y="6"/>
                              </a:lnTo>
                              <a:lnTo>
                                <a:pt x="44" y="4"/>
                              </a:lnTo>
                              <a:lnTo>
                                <a:pt x="41" y="4"/>
                              </a:lnTo>
                              <a:lnTo>
                                <a:pt x="41"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09" name="Line 817"/>
                        <p:cNvSpPr>
                          <a:spLocks noChangeShapeType="1"/>
                        </p:cNvSpPr>
                        <p:nvPr/>
                      </p:nvSpPr>
                      <p:spPr bwMode="auto">
                        <a:xfrm>
                          <a:off x="2495" y="234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0" name="Freeform 818"/>
                        <p:cNvSpPr>
                          <a:spLocks/>
                        </p:cNvSpPr>
                        <p:nvPr/>
                      </p:nvSpPr>
                      <p:spPr bwMode="auto">
                        <a:xfrm>
                          <a:off x="2495" y="2336"/>
                          <a:ext cx="6" cy="8"/>
                        </a:xfrm>
                        <a:custGeom>
                          <a:avLst/>
                          <a:gdLst/>
                          <a:ahLst/>
                          <a:cxnLst>
                            <a:cxn ang="0">
                              <a:pos x="0" y="32"/>
                            </a:cxn>
                            <a:cxn ang="0">
                              <a:pos x="0" y="36"/>
                            </a:cxn>
                            <a:cxn ang="0">
                              <a:pos x="2" y="36"/>
                            </a:cxn>
                            <a:cxn ang="0">
                              <a:pos x="2" y="38"/>
                            </a:cxn>
                            <a:cxn ang="0">
                              <a:pos x="2" y="41"/>
                            </a:cxn>
                            <a:cxn ang="0">
                              <a:pos x="6" y="41"/>
                            </a:cxn>
                            <a:cxn ang="0">
                              <a:pos x="8" y="43"/>
                            </a:cxn>
                            <a:cxn ang="0">
                              <a:pos x="8" y="43"/>
                            </a:cxn>
                            <a:cxn ang="0">
                              <a:pos x="11" y="43"/>
                            </a:cxn>
                            <a:cxn ang="0">
                              <a:pos x="13" y="43"/>
                            </a:cxn>
                            <a:cxn ang="0">
                              <a:pos x="16" y="43"/>
                            </a:cxn>
                            <a:cxn ang="0">
                              <a:pos x="16" y="41"/>
                            </a:cxn>
                            <a:cxn ang="0">
                              <a:pos x="19" y="41"/>
                            </a:cxn>
                            <a:cxn ang="0">
                              <a:pos x="22" y="38"/>
                            </a:cxn>
                            <a:cxn ang="0">
                              <a:pos x="22" y="36"/>
                            </a:cxn>
                            <a:cxn ang="0">
                              <a:pos x="22" y="36"/>
                            </a:cxn>
                            <a:cxn ang="0">
                              <a:pos x="22" y="16"/>
                            </a:cxn>
                            <a:cxn ang="0">
                              <a:pos x="22" y="10"/>
                            </a:cxn>
                            <a:cxn ang="0">
                              <a:pos x="22" y="8"/>
                            </a:cxn>
                            <a:cxn ang="0">
                              <a:pos x="22" y="5"/>
                            </a:cxn>
                            <a:cxn ang="0">
                              <a:pos x="19" y="5"/>
                            </a:cxn>
                            <a:cxn ang="0">
                              <a:pos x="16" y="3"/>
                            </a:cxn>
                            <a:cxn ang="0">
                              <a:pos x="16" y="3"/>
                            </a:cxn>
                            <a:cxn ang="0">
                              <a:pos x="13" y="3"/>
                            </a:cxn>
                            <a:cxn ang="0">
                              <a:pos x="11" y="0"/>
                            </a:cxn>
                            <a:cxn ang="0">
                              <a:pos x="8" y="3"/>
                            </a:cxn>
                            <a:cxn ang="0">
                              <a:pos x="8" y="3"/>
                            </a:cxn>
                            <a:cxn ang="0">
                              <a:pos x="6" y="3"/>
                            </a:cxn>
                            <a:cxn ang="0">
                              <a:pos x="2" y="5"/>
                            </a:cxn>
                            <a:cxn ang="0">
                              <a:pos x="2" y="5"/>
                            </a:cxn>
                            <a:cxn ang="0">
                              <a:pos x="2" y="8"/>
                            </a:cxn>
                            <a:cxn ang="0">
                              <a:pos x="0" y="14"/>
                            </a:cxn>
                            <a:cxn ang="0">
                              <a:pos x="0" y="32"/>
                            </a:cxn>
                          </a:cxnLst>
                          <a:rect l="0" t="0" r="r" b="b"/>
                          <a:pathLst>
                            <a:path w="22" h="43">
                              <a:moveTo>
                                <a:pt x="0" y="32"/>
                              </a:moveTo>
                              <a:lnTo>
                                <a:pt x="0" y="36"/>
                              </a:lnTo>
                              <a:lnTo>
                                <a:pt x="2" y="36"/>
                              </a:lnTo>
                              <a:lnTo>
                                <a:pt x="2" y="38"/>
                              </a:lnTo>
                              <a:lnTo>
                                <a:pt x="2" y="41"/>
                              </a:lnTo>
                              <a:lnTo>
                                <a:pt x="6" y="41"/>
                              </a:lnTo>
                              <a:lnTo>
                                <a:pt x="8" y="43"/>
                              </a:lnTo>
                              <a:lnTo>
                                <a:pt x="8" y="43"/>
                              </a:lnTo>
                              <a:lnTo>
                                <a:pt x="11" y="43"/>
                              </a:lnTo>
                              <a:lnTo>
                                <a:pt x="13" y="43"/>
                              </a:lnTo>
                              <a:lnTo>
                                <a:pt x="16" y="43"/>
                              </a:lnTo>
                              <a:lnTo>
                                <a:pt x="16" y="41"/>
                              </a:lnTo>
                              <a:lnTo>
                                <a:pt x="19" y="41"/>
                              </a:lnTo>
                              <a:lnTo>
                                <a:pt x="22" y="38"/>
                              </a:lnTo>
                              <a:lnTo>
                                <a:pt x="22" y="36"/>
                              </a:lnTo>
                              <a:lnTo>
                                <a:pt x="22" y="36"/>
                              </a:lnTo>
                              <a:lnTo>
                                <a:pt x="22" y="16"/>
                              </a:lnTo>
                              <a:lnTo>
                                <a:pt x="22" y="10"/>
                              </a:lnTo>
                              <a:lnTo>
                                <a:pt x="22" y="8"/>
                              </a:lnTo>
                              <a:lnTo>
                                <a:pt x="22" y="5"/>
                              </a:lnTo>
                              <a:lnTo>
                                <a:pt x="19" y="5"/>
                              </a:lnTo>
                              <a:lnTo>
                                <a:pt x="16" y="3"/>
                              </a:lnTo>
                              <a:lnTo>
                                <a:pt x="16" y="3"/>
                              </a:lnTo>
                              <a:lnTo>
                                <a:pt x="13" y="3"/>
                              </a:lnTo>
                              <a:lnTo>
                                <a:pt x="11" y="0"/>
                              </a:lnTo>
                              <a:lnTo>
                                <a:pt x="8" y="3"/>
                              </a:lnTo>
                              <a:lnTo>
                                <a:pt x="8" y="3"/>
                              </a:lnTo>
                              <a:lnTo>
                                <a:pt x="6" y="3"/>
                              </a:lnTo>
                              <a:lnTo>
                                <a:pt x="2" y="5"/>
                              </a:lnTo>
                              <a:lnTo>
                                <a:pt x="2" y="5"/>
                              </a:lnTo>
                              <a:lnTo>
                                <a:pt x="2"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1" name="Line 819"/>
                        <p:cNvSpPr>
                          <a:spLocks noChangeShapeType="1"/>
                        </p:cNvSpPr>
                        <p:nvPr/>
                      </p:nvSpPr>
                      <p:spPr bwMode="auto">
                        <a:xfrm>
                          <a:off x="2498" y="233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2" name="Freeform 820"/>
                        <p:cNvSpPr>
                          <a:spLocks/>
                        </p:cNvSpPr>
                        <p:nvPr/>
                      </p:nvSpPr>
                      <p:spPr bwMode="auto">
                        <a:xfrm>
                          <a:off x="2495" y="2336"/>
                          <a:ext cx="9" cy="6"/>
                        </a:xfrm>
                        <a:custGeom>
                          <a:avLst/>
                          <a:gdLst/>
                          <a:ahLst/>
                          <a:cxnLst>
                            <a:cxn ang="0">
                              <a:pos x="11" y="0"/>
                            </a:cxn>
                            <a:cxn ang="0">
                              <a:pos x="8" y="3"/>
                            </a:cxn>
                            <a:cxn ang="0">
                              <a:pos x="8" y="3"/>
                            </a:cxn>
                            <a:cxn ang="0">
                              <a:pos x="6" y="3"/>
                            </a:cxn>
                            <a:cxn ang="0">
                              <a:pos x="2" y="5"/>
                            </a:cxn>
                            <a:cxn ang="0">
                              <a:pos x="2" y="5"/>
                            </a:cxn>
                            <a:cxn ang="0">
                              <a:pos x="2" y="8"/>
                            </a:cxn>
                            <a:cxn ang="0">
                              <a:pos x="0" y="10"/>
                            </a:cxn>
                            <a:cxn ang="0">
                              <a:pos x="0" y="10"/>
                            </a:cxn>
                            <a:cxn ang="0">
                              <a:pos x="0" y="14"/>
                            </a:cxn>
                            <a:cxn ang="0">
                              <a:pos x="2" y="16"/>
                            </a:cxn>
                            <a:cxn ang="0">
                              <a:pos x="2" y="19"/>
                            </a:cxn>
                            <a:cxn ang="0">
                              <a:pos x="2" y="19"/>
                            </a:cxn>
                            <a:cxn ang="0">
                              <a:pos x="6" y="21"/>
                            </a:cxn>
                            <a:cxn ang="0">
                              <a:pos x="8" y="21"/>
                            </a:cxn>
                            <a:cxn ang="0">
                              <a:pos x="8" y="21"/>
                            </a:cxn>
                            <a:cxn ang="0">
                              <a:pos x="19" y="21"/>
                            </a:cxn>
                            <a:cxn ang="0">
                              <a:pos x="27" y="21"/>
                            </a:cxn>
                            <a:cxn ang="0">
                              <a:pos x="27" y="21"/>
                            </a:cxn>
                            <a:cxn ang="0">
                              <a:pos x="30" y="21"/>
                            </a:cxn>
                            <a:cxn ang="0">
                              <a:pos x="32" y="19"/>
                            </a:cxn>
                            <a:cxn ang="0">
                              <a:pos x="32" y="19"/>
                            </a:cxn>
                            <a:cxn ang="0">
                              <a:pos x="32" y="16"/>
                            </a:cxn>
                            <a:cxn ang="0">
                              <a:pos x="35" y="14"/>
                            </a:cxn>
                            <a:cxn ang="0">
                              <a:pos x="35" y="10"/>
                            </a:cxn>
                            <a:cxn ang="0">
                              <a:pos x="35" y="10"/>
                            </a:cxn>
                            <a:cxn ang="0">
                              <a:pos x="32" y="8"/>
                            </a:cxn>
                            <a:cxn ang="0">
                              <a:pos x="32" y="5"/>
                            </a:cxn>
                            <a:cxn ang="0">
                              <a:pos x="32" y="5"/>
                            </a:cxn>
                            <a:cxn ang="0">
                              <a:pos x="30" y="3"/>
                            </a:cxn>
                            <a:cxn ang="0">
                              <a:pos x="27" y="3"/>
                            </a:cxn>
                            <a:cxn ang="0">
                              <a:pos x="22" y="0"/>
                            </a:cxn>
                            <a:cxn ang="0">
                              <a:pos x="11" y="0"/>
                            </a:cxn>
                          </a:cxnLst>
                          <a:rect l="0" t="0" r="r" b="b"/>
                          <a:pathLst>
                            <a:path w="35" h="21">
                              <a:moveTo>
                                <a:pt x="11" y="0"/>
                              </a:moveTo>
                              <a:lnTo>
                                <a:pt x="8" y="3"/>
                              </a:lnTo>
                              <a:lnTo>
                                <a:pt x="8" y="3"/>
                              </a:lnTo>
                              <a:lnTo>
                                <a:pt x="6" y="3"/>
                              </a:lnTo>
                              <a:lnTo>
                                <a:pt x="2" y="5"/>
                              </a:lnTo>
                              <a:lnTo>
                                <a:pt x="2" y="5"/>
                              </a:lnTo>
                              <a:lnTo>
                                <a:pt x="2" y="8"/>
                              </a:lnTo>
                              <a:lnTo>
                                <a:pt x="0" y="10"/>
                              </a:lnTo>
                              <a:lnTo>
                                <a:pt x="0" y="10"/>
                              </a:lnTo>
                              <a:lnTo>
                                <a:pt x="0" y="14"/>
                              </a:lnTo>
                              <a:lnTo>
                                <a:pt x="2" y="16"/>
                              </a:lnTo>
                              <a:lnTo>
                                <a:pt x="2" y="19"/>
                              </a:lnTo>
                              <a:lnTo>
                                <a:pt x="2" y="19"/>
                              </a:lnTo>
                              <a:lnTo>
                                <a:pt x="6" y="21"/>
                              </a:lnTo>
                              <a:lnTo>
                                <a:pt x="8" y="21"/>
                              </a:lnTo>
                              <a:lnTo>
                                <a:pt x="8" y="21"/>
                              </a:lnTo>
                              <a:lnTo>
                                <a:pt x="19" y="21"/>
                              </a:lnTo>
                              <a:lnTo>
                                <a:pt x="27" y="21"/>
                              </a:lnTo>
                              <a:lnTo>
                                <a:pt x="27" y="21"/>
                              </a:lnTo>
                              <a:lnTo>
                                <a:pt x="30" y="21"/>
                              </a:lnTo>
                              <a:lnTo>
                                <a:pt x="32" y="19"/>
                              </a:lnTo>
                              <a:lnTo>
                                <a:pt x="32" y="19"/>
                              </a:lnTo>
                              <a:lnTo>
                                <a:pt x="32" y="16"/>
                              </a:lnTo>
                              <a:lnTo>
                                <a:pt x="35" y="14"/>
                              </a:lnTo>
                              <a:lnTo>
                                <a:pt x="35" y="10"/>
                              </a:lnTo>
                              <a:lnTo>
                                <a:pt x="35" y="10"/>
                              </a:lnTo>
                              <a:lnTo>
                                <a:pt x="32" y="8"/>
                              </a:lnTo>
                              <a:lnTo>
                                <a:pt x="32" y="5"/>
                              </a:lnTo>
                              <a:lnTo>
                                <a:pt x="32" y="5"/>
                              </a:lnTo>
                              <a:lnTo>
                                <a:pt x="30"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3" name="Line 821"/>
                        <p:cNvSpPr>
                          <a:spLocks noChangeShapeType="1"/>
                        </p:cNvSpPr>
                        <p:nvPr/>
                      </p:nvSpPr>
                      <p:spPr bwMode="auto">
                        <a:xfrm>
                          <a:off x="2499" y="233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4" name="Freeform 822"/>
                        <p:cNvSpPr>
                          <a:spLocks/>
                        </p:cNvSpPr>
                        <p:nvPr/>
                      </p:nvSpPr>
                      <p:spPr bwMode="auto">
                        <a:xfrm>
                          <a:off x="2499" y="2322"/>
                          <a:ext cx="5" cy="10"/>
                        </a:xfrm>
                        <a:custGeom>
                          <a:avLst/>
                          <a:gdLst/>
                          <a:ahLst/>
                          <a:cxnLst>
                            <a:cxn ang="0">
                              <a:pos x="0" y="29"/>
                            </a:cxn>
                            <a:cxn ang="0">
                              <a:pos x="0" y="33"/>
                            </a:cxn>
                            <a:cxn ang="0">
                              <a:pos x="0" y="35"/>
                            </a:cxn>
                            <a:cxn ang="0">
                              <a:pos x="0" y="38"/>
                            </a:cxn>
                            <a:cxn ang="0">
                              <a:pos x="3" y="38"/>
                            </a:cxn>
                            <a:cxn ang="0">
                              <a:pos x="6" y="40"/>
                            </a:cxn>
                            <a:cxn ang="0">
                              <a:pos x="6" y="40"/>
                            </a:cxn>
                            <a:cxn ang="0">
                              <a:pos x="9" y="40"/>
                            </a:cxn>
                            <a:cxn ang="0">
                              <a:pos x="11" y="40"/>
                            </a:cxn>
                            <a:cxn ang="0">
                              <a:pos x="14" y="40"/>
                            </a:cxn>
                            <a:cxn ang="0">
                              <a:pos x="14" y="40"/>
                            </a:cxn>
                            <a:cxn ang="0">
                              <a:pos x="17" y="40"/>
                            </a:cxn>
                            <a:cxn ang="0">
                              <a:pos x="19" y="38"/>
                            </a:cxn>
                            <a:cxn ang="0">
                              <a:pos x="19" y="38"/>
                            </a:cxn>
                            <a:cxn ang="0">
                              <a:pos x="19" y="35"/>
                            </a:cxn>
                            <a:cxn ang="0">
                              <a:pos x="22" y="33"/>
                            </a:cxn>
                            <a:cxn ang="0">
                              <a:pos x="22" y="13"/>
                            </a:cxn>
                            <a:cxn ang="0">
                              <a:pos x="22" y="8"/>
                            </a:cxn>
                            <a:cxn ang="0">
                              <a:pos x="19" y="5"/>
                            </a:cxn>
                            <a:cxn ang="0">
                              <a:pos x="19" y="5"/>
                            </a:cxn>
                            <a:cxn ang="0">
                              <a:pos x="19" y="2"/>
                            </a:cxn>
                            <a:cxn ang="0">
                              <a:pos x="17" y="2"/>
                            </a:cxn>
                            <a:cxn ang="0">
                              <a:pos x="14" y="0"/>
                            </a:cxn>
                            <a:cxn ang="0">
                              <a:pos x="14" y="0"/>
                            </a:cxn>
                            <a:cxn ang="0">
                              <a:pos x="11" y="0"/>
                            </a:cxn>
                            <a:cxn ang="0">
                              <a:pos x="9" y="0"/>
                            </a:cxn>
                            <a:cxn ang="0">
                              <a:pos x="6" y="0"/>
                            </a:cxn>
                            <a:cxn ang="0">
                              <a:pos x="6" y="2"/>
                            </a:cxn>
                            <a:cxn ang="0">
                              <a:pos x="3" y="2"/>
                            </a:cxn>
                            <a:cxn ang="0">
                              <a:pos x="0" y="5"/>
                            </a:cxn>
                            <a:cxn ang="0">
                              <a:pos x="0" y="5"/>
                            </a:cxn>
                            <a:cxn ang="0">
                              <a:pos x="0" y="11"/>
                            </a:cxn>
                            <a:cxn ang="0">
                              <a:pos x="0" y="29"/>
                            </a:cxn>
                          </a:cxnLst>
                          <a:rect l="0" t="0" r="r" b="b"/>
                          <a:pathLst>
                            <a:path w="22" h="40">
                              <a:moveTo>
                                <a:pt x="0" y="29"/>
                              </a:moveTo>
                              <a:lnTo>
                                <a:pt x="0" y="33"/>
                              </a:lnTo>
                              <a:lnTo>
                                <a:pt x="0" y="35"/>
                              </a:lnTo>
                              <a:lnTo>
                                <a:pt x="0" y="38"/>
                              </a:lnTo>
                              <a:lnTo>
                                <a:pt x="3" y="38"/>
                              </a:lnTo>
                              <a:lnTo>
                                <a:pt x="6" y="40"/>
                              </a:lnTo>
                              <a:lnTo>
                                <a:pt x="6" y="40"/>
                              </a:lnTo>
                              <a:lnTo>
                                <a:pt x="9" y="40"/>
                              </a:lnTo>
                              <a:lnTo>
                                <a:pt x="11" y="40"/>
                              </a:lnTo>
                              <a:lnTo>
                                <a:pt x="14" y="40"/>
                              </a:lnTo>
                              <a:lnTo>
                                <a:pt x="14" y="40"/>
                              </a:lnTo>
                              <a:lnTo>
                                <a:pt x="17" y="40"/>
                              </a:lnTo>
                              <a:lnTo>
                                <a:pt x="19" y="38"/>
                              </a:lnTo>
                              <a:lnTo>
                                <a:pt x="19" y="38"/>
                              </a:lnTo>
                              <a:lnTo>
                                <a:pt x="19" y="35"/>
                              </a:lnTo>
                              <a:lnTo>
                                <a:pt x="22" y="33"/>
                              </a:lnTo>
                              <a:lnTo>
                                <a:pt x="22" y="13"/>
                              </a:lnTo>
                              <a:lnTo>
                                <a:pt x="22" y="8"/>
                              </a:lnTo>
                              <a:lnTo>
                                <a:pt x="19" y="5"/>
                              </a:lnTo>
                              <a:lnTo>
                                <a:pt x="19" y="5"/>
                              </a:lnTo>
                              <a:lnTo>
                                <a:pt x="19" y="2"/>
                              </a:lnTo>
                              <a:lnTo>
                                <a:pt x="17" y="2"/>
                              </a:lnTo>
                              <a:lnTo>
                                <a:pt x="14" y="0"/>
                              </a:lnTo>
                              <a:lnTo>
                                <a:pt x="14" y="0"/>
                              </a:lnTo>
                              <a:lnTo>
                                <a:pt x="11" y="0"/>
                              </a:lnTo>
                              <a:lnTo>
                                <a:pt x="9" y="0"/>
                              </a:lnTo>
                              <a:lnTo>
                                <a:pt x="6" y="0"/>
                              </a:lnTo>
                              <a:lnTo>
                                <a:pt x="6" y="2"/>
                              </a:lnTo>
                              <a:lnTo>
                                <a:pt x="3" y="2"/>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5" name="Line 823"/>
                        <p:cNvSpPr>
                          <a:spLocks noChangeShapeType="1"/>
                        </p:cNvSpPr>
                        <p:nvPr/>
                      </p:nvSpPr>
                      <p:spPr bwMode="auto">
                        <a:xfrm>
                          <a:off x="2501" y="23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6" name="Freeform 824"/>
                        <p:cNvSpPr>
                          <a:spLocks/>
                        </p:cNvSpPr>
                        <p:nvPr/>
                      </p:nvSpPr>
                      <p:spPr bwMode="auto">
                        <a:xfrm>
                          <a:off x="2499" y="2322"/>
                          <a:ext cx="11" cy="5"/>
                        </a:xfrm>
                        <a:custGeom>
                          <a:avLst/>
                          <a:gdLst/>
                          <a:ahLst/>
                          <a:cxnLst>
                            <a:cxn ang="0">
                              <a:pos x="11" y="0"/>
                            </a:cxn>
                            <a:cxn ang="0">
                              <a:pos x="9" y="0"/>
                            </a:cxn>
                            <a:cxn ang="0">
                              <a:pos x="6" y="0"/>
                            </a:cxn>
                            <a:cxn ang="0">
                              <a:pos x="6" y="2"/>
                            </a:cxn>
                            <a:cxn ang="0">
                              <a:pos x="3" y="2"/>
                            </a:cxn>
                            <a:cxn ang="0">
                              <a:pos x="0" y="5"/>
                            </a:cxn>
                            <a:cxn ang="0">
                              <a:pos x="0" y="5"/>
                            </a:cxn>
                            <a:cxn ang="0">
                              <a:pos x="0" y="8"/>
                            </a:cxn>
                            <a:cxn ang="0">
                              <a:pos x="0" y="11"/>
                            </a:cxn>
                            <a:cxn ang="0">
                              <a:pos x="0" y="13"/>
                            </a:cxn>
                            <a:cxn ang="0">
                              <a:pos x="0" y="16"/>
                            </a:cxn>
                            <a:cxn ang="0">
                              <a:pos x="0" y="16"/>
                            </a:cxn>
                            <a:cxn ang="0">
                              <a:pos x="3" y="19"/>
                            </a:cxn>
                            <a:cxn ang="0">
                              <a:pos x="6" y="19"/>
                            </a:cxn>
                            <a:cxn ang="0">
                              <a:pos x="6" y="22"/>
                            </a:cxn>
                            <a:cxn ang="0">
                              <a:pos x="9" y="22"/>
                            </a:cxn>
                            <a:cxn ang="0">
                              <a:pos x="33" y="22"/>
                            </a:cxn>
                            <a:cxn ang="0">
                              <a:pos x="38" y="22"/>
                            </a:cxn>
                            <a:cxn ang="0">
                              <a:pos x="38" y="22"/>
                            </a:cxn>
                            <a:cxn ang="0">
                              <a:pos x="41" y="19"/>
                            </a:cxn>
                            <a:cxn ang="0">
                              <a:pos x="44" y="19"/>
                            </a:cxn>
                            <a:cxn ang="0">
                              <a:pos x="44" y="16"/>
                            </a:cxn>
                            <a:cxn ang="0">
                              <a:pos x="44" y="16"/>
                            </a:cxn>
                            <a:cxn ang="0">
                              <a:pos x="46" y="13"/>
                            </a:cxn>
                            <a:cxn ang="0">
                              <a:pos x="46" y="11"/>
                            </a:cxn>
                            <a:cxn ang="0">
                              <a:pos x="46" y="8"/>
                            </a:cxn>
                            <a:cxn ang="0">
                              <a:pos x="44" y="5"/>
                            </a:cxn>
                            <a:cxn ang="0">
                              <a:pos x="44" y="5"/>
                            </a:cxn>
                            <a:cxn ang="0">
                              <a:pos x="44" y="2"/>
                            </a:cxn>
                            <a:cxn ang="0">
                              <a:pos x="41" y="2"/>
                            </a:cxn>
                            <a:cxn ang="0">
                              <a:pos x="38" y="0"/>
                            </a:cxn>
                            <a:cxn ang="0">
                              <a:pos x="35" y="0"/>
                            </a:cxn>
                            <a:cxn ang="0">
                              <a:pos x="11" y="0"/>
                            </a:cxn>
                          </a:cxnLst>
                          <a:rect l="0" t="0" r="r" b="b"/>
                          <a:pathLst>
                            <a:path w="46" h="22">
                              <a:moveTo>
                                <a:pt x="11" y="0"/>
                              </a:moveTo>
                              <a:lnTo>
                                <a:pt x="9" y="0"/>
                              </a:lnTo>
                              <a:lnTo>
                                <a:pt x="6" y="0"/>
                              </a:lnTo>
                              <a:lnTo>
                                <a:pt x="6" y="2"/>
                              </a:lnTo>
                              <a:lnTo>
                                <a:pt x="3" y="2"/>
                              </a:lnTo>
                              <a:lnTo>
                                <a:pt x="0" y="5"/>
                              </a:lnTo>
                              <a:lnTo>
                                <a:pt x="0" y="5"/>
                              </a:lnTo>
                              <a:lnTo>
                                <a:pt x="0" y="8"/>
                              </a:lnTo>
                              <a:lnTo>
                                <a:pt x="0" y="11"/>
                              </a:lnTo>
                              <a:lnTo>
                                <a:pt x="0" y="13"/>
                              </a:lnTo>
                              <a:lnTo>
                                <a:pt x="0" y="16"/>
                              </a:lnTo>
                              <a:lnTo>
                                <a:pt x="0" y="16"/>
                              </a:lnTo>
                              <a:lnTo>
                                <a:pt x="3" y="19"/>
                              </a:lnTo>
                              <a:lnTo>
                                <a:pt x="6" y="19"/>
                              </a:lnTo>
                              <a:lnTo>
                                <a:pt x="6" y="22"/>
                              </a:lnTo>
                              <a:lnTo>
                                <a:pt x="9" y="22"/>
                              </a:lnTo>
                              <a:lnTo>
                                <a:pt x="33" y="22"/>
                              </a:lnTo>
                              <a:lnTo>
                                <a:pt x="38" y="22"/>
                              </a:lnTo>
                              <a:lnTo>
                                <a:pt x="38" y="22"/>
                              </a:lnTo>
                              <a:lnTo>
                                <a:pt x="41" y="19"/>
                              </a:lnTo>
                              <a:lnTo>
                                <a:pt x="44" y="19"/>
                              </a:lnTo>
                              <a:lnTo>
                                <a:pt x="44" y="16"/>
                              </a:lnTo>
                              <a:lnTo>
                                <a:pt x="44" y="16"/>
                              </a:lnTo>
                              <a:lnTo>
                                <a:pt x="46" y="13"/>
                              </a:lnTo>
                              <a:lnTo>
                                <a:pt x="46" y="11"/>
                              </a:lnTo>
                              <a:lnTo>
                                <a:pt x="46" y="8"/>
                              </a:lnTo>
                              <a:lnTo>
                                <a:pt x="44" y="5"/>
                              </a:lnTo>
                              <a:lnTo>
                                <a:pt x="44" y="5"/>
                              </a:lnTo>
                              <a:lnTo>
                                <a:pt x="44" y="2"/>
                              </a:lnTo>
                              <a:lnTo>
                                <a:pt x="41" y="2"/>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7" name="Line 825"/>
                        <p:cNvSpPr>
                          <a:spLocks noChangeShapeType="1"/>
                        </p:cNvSpPr>
                        <p:nvPr/>
                      </p:nvSpPr>
                      <p:spPr bwMode="auto">
                        <a:xfrm>
                          <a:off x="2514" y="2334"/>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8" name="Freeform 826"/>
                        <p:cNvSpPr>
                          <a:spLocks/>
                        </p:cNvSpPr>
                        <p:nvPr/>
                      </p:nvSpPr>
                      <p:spPr bwMode="auto">
                        <a:xfrm>
                          <a:off x="2514" y="2317"/>
                          <a:ext cx="0" cy="20"/>
                        </a:xfrm>
                        <a:custGeom>
                          <a:avLst/>
                          <a:gdLst/>
                          <a:ahLst/>
                          <a:cxnLst>
                            <a:cxn ang="0">
                              <a:pos x="0" y="71"/>
                            </a:cxn>
                            <a:cxn ang="0">
                              <a:pos x="0" y="73"/>
                            </a:cxn>
                            <a:cxn ang="0">
                              <a:pos x="0" y="76"/>
                            </a:cxn>
                            <a:cxn ang="0">
                              <a:pos x="0" y="76"/>
                            </a:cxn>
                            <a:cxn ang="0">
                              <a:pos x="3" y="79"/>
                            </a:cxn>
                            <a:cxn ang="0">
                              <a:pos x="6" y="79"/>
                            </a:cxn>
                            <a:cxn ang="0">
                              <a:pos x="6" y="82"/>
                            </a:cxn>
                            <a:cxn ang="0">
                              <a:pos x="9" y="82"/>
                            </a:cxn>
                            <a:cxn ang="0">
                              <a:pos x="11" y="82"/>
                            </a:cxn>
                            <a:cxn ang="0">
                              <a:pos x="14" y="82"/>
                            </a:cxn>
                            <a:cxn ang="0">
                              <a:pos x="14" y="82"/>
                            </a:cxn>
                            <a:cxn ang="0">
                              <a:pos x="17" y="79"/>
                            </a:cxn>
                            <a:cxn ang="0">
                              <a:pos x="20" y="79"/>
                            </a:cxn>
                            <a:cxn ang="0">
                              <a:pos x="20" y="76"/>
                            </a:cxn>
                            <a:cxn ang="0">
                              <a:pos x="20" y="76"/>
                            </a:cxn>
                            <a:cxn ang="0">
                              <a:pos x="22" y="73"/>
                            </a:cxn>
                            <a:cxn ang="0">
                              <a:pos x="22" y="14"/>
                            </a:cxn>
                            <a:cxn ang="0">
                              <a:pos x="22" y="9"/>
                            </a:cxn>
                            <a:cxn ang="0">
                              <a:pos x="20" y="6"/>
                            </a:cxn>
                            <a:cxn ang="0">
                              <a:pos x="20" y="6"/>
                            </a:cxn>
                            <a:cxn ang="0">
                              <a:pos x="20" y="3"/>
                            </a:cxn>
                            <a:cxn ang="0">
                              <a:pos x="17" y="0"/>
                            </a:cxn>
                            <a:cxn ang="0">
                              <a:pos x="14" y="0"/>
                            </a:cxn>
                            <a:cxn ang="0">
                              <a:pos x="14" y="0"/>
                            </a:cxn>
                            <a:cxn ang="0">
                              <a:pos x="11" y="0"/>
                            </a:cxn>
                            <a:cxn ang="0">
                              <a:pos x="9" y="0"/>
                            </a:cxn>
                            <a:cxn ang="0">
                              <a:pos x="6" y="0"/>
                            </a:cxn>
                            <a:cxn ang="0">
                              <a:pos x="6" y="0"/>
                            </a:cxn>
                            <a:cxn ang="0">
                              <a:pos x="3" y="3"/>
                            </a:cxn>
                            <a:cxn ang="0">
                              <a:pos x="0" y="6"/>
                            </a:cxn>
                            <a:cxn ang="0">
                              <a:pos x="0" y="6"/>
                            </a:cxn>
                            <a:cxn ang="0">
                              <a:pos x="0" y="11"/>
                            </a:cxn>
                            <a:cxn ang="0">
                              <a:pos x="0" y="71"/>
                            </a:cxn>
                          </a:cxnLst>
                          <a:rect l="0" t="0" r="r" b="b"/>
                          <a:pathLst>
                            <a:path w="22" h="82">
                              <a:moveTo>
                                <a:pt x="0" y="71"/>
                              </a:moveTo>
                              <a:lnTo>
                                <a:pt x="0" y="73"/>
                              </a:lnTo>
                              <a:lnTo>
                                <a:pt x="0" y="76"/>
                              </a:lnTo>
                              <a:lnTo>
                                <a:pt x="0" y="76"/>
                              </a:lnTo>
                              <a:lnTo>
                                <a:pt x="3" y="79"/>
                              </a:lnTo>
                              <a:lnTo>
                                <a:pt x="6" y="79"/>
                              </a:lnTo>
                              <a:lnTo>
                                <a:pt x="6" y="82"/>
                              </a:lnTo>
                              <a:lnTo>
                                <a:pt x="9" y="82"/>
                              </a:lnTo>
                              <a:lnTo>
                                <a:pt x="11" y="82"/>
                              </a:lnTo>
                              <a:lnTo>
                                <a:pt x="14" y="82"/>
                              </a:lnTo>
                              <a:lnTo>
                                <a:pt x="14" y="82"/>
                              </a:lnTo>
                              <a:lnTo>
                                <a:pt x="17" y="79"/>
                              </a:lnTo>
                              <a:lnTo>
                                <a:pt x="20" y="79"/>
                              </a:lnTo>
                              <a:lnTo>
                                <a:pt x="20" y="76"/>
                              </a:lnTo>
                              <a:lnTo>
                                <a:pt x="20" y="76"/>
                              </a:lnTo>
                              <a:lnTo>
                                <a:pt x="22" y="73"/>
                              </a:lnTo>
                              <a:lnTo>
                                <a:pt x="22" y="14"/>
                              </a:lnTo>
                              <a:lnTo>
                                <a:pt x="22" y="9"/>
                              </a:lnTo>
                              <a:lnTo>
                                <a:pt x="20" y="6"/>
                              </a:lnTo>
                              <a:lnTo>
                                <a:pt x="20" y="6"/>
                              </a:lnTo>
                              <a:lnTo>
                                <a:pt x="20" y="3"/>
                              </a:lnTo>
                              <a:lnTo>
                                <a:pt x="17" y="0"/>
                              </a:lnTo>
                              <a:lnTo>
                                <a:pt x="14" y="0"/>
                              </a:lnTo>
                              <a:lnTo>
                                <a:pt x="14" y="0"/>
                              </a:lnTo>
                              <a:lnTo>
                                <a:pt x="11" y="0"/>
                              </a:lnTo>
                              <a:lnTo>
                                <a:pt x="9" y="0"/>
                              </a:lnTo>
                              <a:lnTo>
                                <a:pt x="6" y="0"/>
                              </a:lnTo>
                              <a:lnTo>
                                <a:pt x="6" y="0"/>
                              </a:lnTo>
                              <a:lnTo>
                                <a:pt x="3" y="3"/>
                              </a:lnTo>
                              <a:lnTo>
                                <a:pt x="0" y="6"/>
                              </a:lnTo>
                              <a:lnTo>
                                <a:pt x="0" y="6"/>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19" name="Line 827"/>
                        <p:cNvSpPr>
                          <a:spLocks noChangeShapeType="1"/>
                        </p:cNvSpPr>
                        <p:nvPr/>
                      </p:nvSpPr>
                      <p:spPr bwMode="auto">
                        <a:xfrm>
                          <a:off x="2514" y="231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0" name="Freeform 828"/>
                        <p:cNvSpPr>
                          <a:spLocks/>
                        </p:cNvSpPr>
                        <p:nvPr/>
                      </p:nvSpPr>
                      <p:spPr bwMode="auto">
                        <a:xfrm>
                          <a:off x="2514" y="2317"/>
                          <a:ext cx="2" cy="2"/>
                        </a:xfrm>
                        <a:custGeom>
                          <a:avLst/>
                          <a:gdLst/>
                          <a:ahLst/>
                          <a:cxnLst>
                            <a:cxn ang="0">
                              <a:pos x="11" y="0"/>
                            </a:cxn>
                            <a:cxn ang="0">
                              <a:pos x="9" y="0"/>
                            </a:cxn>
                            <a:cxn ang="0">
                              <a:pos x="6" y="0"/>
                            </a:cxn>
                            <a:cxn ang="0">
                              <a:pos x="6" y="0"/>
                            </a:cxn>
                            <a:cxn ang="0">
                              <a:pos x="3" y="3"/>
                            </a:cxn>
                            <a:cxn ang="0">
                              <a:pos x="0" y="6"/>
                            </a:cxn>
                            <a:cxn ang="0">
                              <a:pos x="0" y="6"/>
                            </a:cxn>
                            <a:cxn ang="0">
                              <a:pos x="0" y="9"/>
                            </a:cxn>
                            <a:cxn ang="0">
                              <a:pos x="0" y="11"/>
                            </a:cxn>
                            <a:cxn ang="0">
                              <a:pos x="0" y="14"/>
                            </a:cxn>
                            <a:cxn ang="0">
                              <a:pos x="0" y="14"/>
                            </a:cxn>
                            <a:cxn ang="0">
                              <a:pos x="0" y="16"/>
                            </a:cxn>
                            <a:cxn ang="0">
                              <a:pos x="3" y="20"/>
                            </a:cxn>
                            <a:cxn ang="0">
                              <a:pos x="6" y="20"/>
                            </a:cxn>
                            <a:cxn ang="0">
                              <a:pos x="6" y="20"/>
                            </a:cxn>
                            <a:cxn ang="0">
                              <a:pos x="9" y="22"/>
                            </a:cxn>
                            <a:cxn ang="0">
                              <a:pos x="33" y="22"/>
                            </a:cxn>
                            <a:cxn ang="0">
                              <a:pos x="38" y="22"/>
                            </a:cxn>
                            <a:cxn ang="0">
                              <a:pos x="38" y="20"/>
                            </a:cxn>
                            <a:cxn ang="0">
                              <a:pos x="42" y="20"/>
                            </a:cxn>
                            <a:cxn ang="0">
                              <a:pos x="44" y="20"/>
                            </a:cxn>
                            <a:cxn ang="0">
                              <a:pos x="44" y="16"/>
                            </a:cxn>
                            <a:cxn ang="0">
                              <a:pos x="44" y="14"/>
                            </a:cxn>
                            <a:cxn ang="0">
                              <a:pos x="47" y="14"/>
                            </a:cxn>
                            <a:cxn ang="0">
                              <a:pos x="47" y="11"/>
                            </a:cxn>
                            <a:cxn ang="0">
                              <a:pos x="47" y="9"/>
                            </a:cxn>
                            <a:cxn ang="0">
                              <a:pos x="44" y="6"/>
                            </a:cxn>
                            <a:cxn ang="0">
                              <a:pos x="44" y="6"/>
                            </a:cxn>
                            <a:cxn ang="0">
                              <a:pos x="44" y="3"/>
                            </a:cxn>
                            <a:cxn ang="0">
                              <a:pos x="42" y="0"/>
                            </a:cxn>
                            <a:cxn ang="0">
                              <a:pos x="38" y="0"/>
                            </a:cxn>
                            <a:cxn ang="0">
                              <a:pos x="36" y="0"/>
                            </a:cxn>
                            <a:cxn ang="0">
                              <a:pos x="11" y="0"/>
                            </a:cxn>
                          </a:cxnLst>
                          <a:rect l="0" t="0" r="r" b="b"/>
                          <a:pathLst>
                            <a:path w="47" h="22">
                              <a:moveTo>
                                <a:pt x="11" y="0"/>
                              </a:moveTo>
                              <a:lnTo>
                                <a:pt x="9" y="0"/>
                              </a:lnTo>
                              <a:lnTo>
                                <a:pt x="6" y="0"/>
                              </a:lnTo>
                              <a:lnTo>
                                <a:pt x="6" y="0"/>
                              </a:lnTo>
                              <a:lnTo>
                                <a:pt x="3" y="3"/>
                              </a:lnTo>
                              <a:lnTo>
                                <a:pt x="0" y="6"/>
                              </a:lnTo>
                              <a:lnTo>
                                <a:pt x="0" y="6"/>
                              </a:lnTo>
                              <a:lnTo>
                                <a:pt x="0" y="9"/>
                              </a:lnTo>
                              <a:lnTo>
                                <a:pt x="0" y="11"/>
                              </a:lnTo>
                              <a:lnTo>
                                <a:pt x="0" y="14"/>
                              </a:lnTo>
                              <a:lnTo>
                                <a:pt x="0" y="14"/>
                              </a:lnTo>
                              <a:lnTo>
                                <a:pt x="0" y="16"/>
                              </a:lnTo>
                              <a:lnTo>
                                <a:pt x="3" y="20"/>
                              </a:lnTo>
                              <a:lnTo>
                                <a:pt x="6" y="20"/>
                              </a:lnTo>
                              <a:lnTo>
                                <a:pt x="6" y="20"/>
                              </a:lnTo>
                              <a:lnTo>
                                <a:pt x="9" y="22"/>
                              </a:lnTo>
                              <a:lnTo>
                                <a:pt x="33" y="22"/>
                              </a:lnTo>
                              <a:lnTo>
                                <a:pt x="38" y="22"/>
                              </a:lnTo>
                              <a:lnTo>
                                <a:pt x="38" y="20"/>
                              </a:lnTo>
                              <a:lnTo>
                                <a:pt x="42" y="20"/>
                              </a:lnTo>
                              <a:lnTo>
                                <a:pt x="44" y="20"/>
                              </a:lnTo>
                              <a:lnTo>
                                <a:pt x="44" y="16"/>
                              </a:lnTo>
                              <a:lnTo>
                                <a:pt x="44" y="14"/>
                              </a:lnTo>
                              <a:lnTo>
                                <a:pt x="47" y="14"/>
                              </a:lnTo>
                              <a:lnTo>
                                <a:pt x="47" y="11"/>
                              </a:lnTo>
                              <a:lnTo>
                                <a:pt x="47" y="9"/>
                              </a:lnTo>
                              <a:lnTo>
                                <a:pt x="44" y="6"/>
                              </a:lnTo>
                              <a:lnTo>
                                <a:pt x="44" y="6"/>
                              </a:lnTo>
                              <a:lnTo>
                                <a:pt x="44" y="3"/>
                              </a:lnTo>
                              <a:lnTo>
                                <a:pt x="42" y="0"/>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1" name="Line 829"/>
                        <p:cNvSpPr>
                          <a:spLocks noChangeShapeType="1"/>
                        </p:cNvSpPr>
                        <p:nvPr/>
                      </p:nvSpPr>
                      <p:spPr bwMode="auto">
                        <a:xfrm>
                          <a:off x="2514" y="2319"/>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2" name="Freeform 830"/>
                        <p:cNvSpPr>
                          <a:spLocks/>
                        </p:cNvSpPr>
                        <p:nvPr/>
                      </p:nvSpPr>
                      <p:spPr bwMode="auto">
                        <a:xfrm>
                          <a:off x="2514" y="2296"/>
                          <a:ext cx="2" cy="23"/>
                        </a:xfrm>
                        <a:custGeom>
                          <a:avLst/>
                          <a:gdLst/>
                          <a:ahLst/>
                          <a:cxnLst>
                            <a:cxn ang="0">
                              <a:pos x="0" y="51"/>
                            </a:cxn>
                            <a:cxn ang="0">
                              <a:pos x="0" y="54"/>
                            </a:cxn>
                            <a:cxn ang="0">
                              <a:pos x="0" y="54"/>
                            </a:cxn>
                            <a:cxn ang="0">
                              <a:pos x="0" y="56"/>
                            </a:cxn>
                            <a:cxn ang="0">
                              <a:pos x="2" y="60"/>
                            </a:cxn>
                            <a:cxn ang="0">
                              <a:pos x="6" y="60"/>
                            </a:cxn>
                            <a:cxn ang="0">
                              <a:pos x="6" y="60"/>
                            </a:cxn>
                            <a:cxn ang="0">
                              <a:pos x="8" y="62"/>
                            </a:cxn>
                            <a:cxn ang="0">
                              <a:pos x="11" y="62"/>
                            </a:cxn>
                            <a:cxn ang="0">
                              <a:pos x="13" y="62"/>
                            </a:cxn>
                            <a:cxn ang="0">
                              <a:pos x="13" y="60"/>
                            </a:cxn>
                            <a:cxn ang="0">
                              <a:pos x="17" y="60"/>
                            </a:cxn>
                            <a:cxn ang="0">
                              <a:pos x="19" y="60"/>
                            </a:cxn>
                            <a:cxn ang="0">
                              <a:pos x="19" y="56"/>
                            </a:cxn>
                            <a:cxn ang="0">
                              <a:pos x="19" y="54"/>
                            </a:cxn>
                            <a:cxn ang="0">
                              <a:pos x="22" y="54"/>
                            </a:cxn>
                            <a:cxn ang="0">
                              <a:pos x="22" y="16"/>
                            </a:cxn>
                            <a:cxn ang="0">
                              <a:pos x="22" y="8"/>
                            </a:cxn>
                            <a:cxn ang="0">
                              <a:pos x="19" y="5"/>
                            </a:cxn>
                            <a:cxn ang="0">
                              <a:pos x="19" y="5"/>
                            </a:cxn>
                            <a:cxn ang="0">
                              <a:pos x="19" y="3"/>
                            </a:cxn>
                            <a:cxn ang="0">
                              <a:pos x="17" y="3"/>
                            </a:cxn>
                            <a:cxn ang="0">
                              <a:pos x="13" y="0"/>
                            </a:cxn>
                            <a:cxn ang="0">
                              <a:pos x="13" y="0"/>
                            </a:cxn>
                            <a:cxn ang="0">
                              <a:pos x="11" y="0"/>
                            </a:cxn>
                            <a:cxn ang="0">
                              <a:pos x="8" y="0"/>
                            </a:cxn>
                            <a:cxn ang="0">
                              <a:pos x="6" y="0"/>
                            </a:cxn>
                            <a:cxn ang="0">
                              <a:pos x="6" y="3"/>
                            </a:cxn>
                            <a:cxn ang="0">
                              <a:pos x="2" y="3"/>
                            </a:cxn>
                            <a:cxn ang="0">
                              <a:pos x="0" y="5"/>
                            </a:cxn>
                            <a:cxn ang="0">
                              <a:pos x="0" y="5"/>
                            </a:cxn>
                            <a:cxn ang="0">
                              <a:pos x="0" y="14"/>
                            </a:cxn>
                            <a:cxn ang="0">
                              <a:pos x="0" y="51"/>
                            </a:cxn>
                          </a:cxnLst>
                          <a:rect l="0" t="0" r="r" b="b"/>
                          <a:pathLst>
                            <a:path w="22" h="62">
                              <a:moveTo>
                                <a:pt x="0" y="51"/>
                              </a:moveTo>
                              <a:lnTo>
                                <a:pt x="0" y="54"/>
                              </a:lnTo>
                              <a:lnTo>
                                <a:pt x="0" y="54"/>
                              </a:lnTo>
                              <a:lnTo>
                                <a:pt x="0" y="56"/>
                              </a:lnTo>
                              <a:lnTo>
                                <a:pt x="2" y="60"/>
                              </a:lnTo>
                              <a:lnTo>
                                <a:pt x="6" y="60"/>
                              </a:lnTo>
                              <a:lnTo>
                                <a:pt x="6" y="60"/>
                              </a:lnTo>
                              <a:lnTo>
                                <a:pt x="8" y="62"/>
                              </a:lnTo>
                              <a:lnTo>
                                <a:pt x="11" y="62"/>
                              </a:lnTo>
                              <a:lnTo>
                                <a:pt x="13" y="62"/>
                              </a:lnTo>
                              <a:lnTo>
                                <a:pt x="13" y="60"/>
                              </a:lnTo>
                              <a:lnTo>
                                <a:pt x="17" y="60"/>
                              </a:lnTo>
                              <a:lnTo>
                                <a:pt x="19" y="60"/>
                              </a:lnTo>
                              <a:lnTo>
                                <a:pt x="19" y="56"/>
                              </a:lnTo>
                              <a:lnTo>
                                <a:pt x="19" y="54"/>
                              </a:lnTo>
                              <a:lnTo>
                                <a:pt x="22" y="54"/>
                              </a:lnTo>
                              <a:lnTo>
                                <a:pt x="22" y="16"/>
                              </a:lnTo>
                              <a:lnTo>
                                <a:pt x="22" y="8"/>
                              </a:lnTo>
                              <a:lnTo>
                                <a:pt x="19" y="5"/>
                              </a:lnTo>
                              <a:lnTo>
                                <a:pt x="19" y="5"/>
                              </a:lnTo>
                              <a:lnTo>
                                <a:pt x="19" y="3"/>
                              </a:lnTo>
                              <a:lnTo>
                                <a:pt x="17" y="3"/>
                              </a:lnTo>
                              <a:lnTo>
                                <a:pt x="13" y="0"/>
                              </a:lnTo>
                              <a:lnTo>
                                <a:pt x="13" y="0"/>
                              </a:lnTo>
                              <a:lnTo>
                                <a:pt x="11" y="0"/>
                              </a:lnTo>
                              <a:lnTo>
                                <a:pt x="8" y="0"/>
                              </a:lnTo>
                              <a:lnTo>
                                <a:pt x="6" y="0"/>
                              </a:lnTo>
                              <a:lnTo>
                                <a:pt x="6" y="3"/>
                              </a:lnTo>
                              <a:lnTo>
                                <a:pt x="2" y="3"/>
                              </a:lnTo>
                              <a:lnTo>
                                <a:pt x="0" y="5"/>
                              </a:lnTo>
                              <a:lnTo>
                                <a:pt x="0" y="5"/>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3" name="Line 831"/>
                        <p:cNvSpPr>
                          <a:spLocks noChangeShapeType="1"/>
                        </p:cNvSpPr>
                        <p:nvPr/>
                      </p:nvSpPr>
                      <p:spPr bwMode="auto">
                        <a:xfrm>
                          <a:off x="2514" y="229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4" name="Freeform 832"/>
                        <p:cNvSpPr>
                          <a:spLocks/>
                        </p:cNvSpPr>
                        <p:nvPr/>
                      </p:nvSpPr>
                      <p:spPr bwMode="auto">
                        <a:xfrm>
                          <a:off x="2514" y="2296"/>
                          <a:ext cx="21" cy="6"/>
                        </a:xfrm>
                        <a:custGeom>
                          <a:avLst/>
                          <a:gdLst/>
                          <a:ahLst/>
                          <a:cxnLst>
                            <a:cxn ang="0">
                              <a:pos x="11" y="0"/>
                            </a:cxn>
                            <a:cxn ang="0">
                              <a:pos x="8" y="0"/>
                            </a:cxn>
                            <a:cxn ang="0">
                              <a:pos x="6" y="0"/>
                            </a:cxn>
                            <a:cxn ang="0">
                              <a:pos x="6" y="3"/>
                            </a:cxn>
                            <a:cxn ang="0">
                              <a:pos x="2" y="3"/>
                            </a:cxn>
                            <a:cxn ang="0">
                              <a:pos x="0" y="5"/>
                            </a:cxn>
                            <a:cxn ang="0">
                              <a:pos x="0" y="5"/>
                            </a:cxn>
                            <a:cxn ang="0">
                              <a:pos x="0" y="8"/>
                            </a:cxn>
                            <a:cxn ang="0">
                              <a:pos x="0" y="11"/>
                            </a:cxn>
                            <a:cxn ang="0">
                              <a:pos x="0" y="14"/>
                            </a:cxn>
                            <a:cxn ang="0">
                              <a:pos x="0" y="14"/>
                            </a:cxn>
                            <a:cxn ang="0">
                              <a:pos x="0" y="16"/>
                            </a:cxn>
                            <a:cxn ang="0">
                              <a:pos x="2" y="19"/>
                            </a:cxn>
                            <a:cxn ang="0">
                              <a:pos x="6" y="19"/>
                            </a:cxn>
                            <a:cxn ang="0">
                              <a:pos x="6" y="22"/>
                            </a:cxn>
                            <a:cxn ang="0">
                              <a:pos x="8" y="22"/>
                            </a:cxn>
                            <a:cxn ang="0">
                              <a:pos x="43" y="22"/>
                            </a:cxn>
                            <a:cxn ang="0">
                              <a:pos x="48" y="22"/>
                            </a:cxn>
                            <a:cxn ang="0">
                              <a:pos x="52" y="22"/>
                            </a:cxn>
                            <a:cxn ang="0">
                              <a:pos x="54" y="19"/>
                            </a:cxn>
                            <a:cxn ang="0">
                              <a:pos x="54" y="19"/>
                            </a:cxn>
                            <a:cxn ang="0">
                              <a:pos x="57" y="16"/>
                            </a:cxn>
                            <a:cxn ang="0">
                              <a:pos x="57" y="14"/>
                            </a:cxn>
                            <a:cxn ang="0">
                              <a:pos x="57" y="14"/>
                            </a:cxn>
                            <a:cxn ang="0">
                              <a:pos x="57" y="11"/>
                            </a:cxn>
                            <a:cxn ang="0">
                              <a:pos x="57" y="8"/>
                            </a:cxn>
                            <a:cxn ang="0">
                              <a:pos x="57" y="5"/>
                            </a:cxn>
                            <a:cxn ang="0">
                              <a:pos x="57" y="5"/>
                            </a:cxn>
                            <a:cxn ang="0">
                              <a:pos x="54" y="3"/>
                            </a:cxn>
                            <a:cxn ang="0">
                              <a:pos x="54" y="3"/>
                            </a:cxn>
                            <a:cxn ang="0">
                              <a:pos x="52" y="0"/>
                            </a:cxn>
                            <a:cxn ang="0">
                              <a:pos x="46" y="0"/>
                            </a:cxn>
                            <a:cxn ang="0">
                              <a:pos x="11" y="0"/>
                            </a:cxn>
                          </a:cxnLst>
                          <a:rect l="0" t="0" r="r" b="b"/>
                          <a:pathLst>
                            <a:path w="57" h="22">
                              <a:moveTo>
                                <a:pt x="11" y="0"/>
                              </a:moveTo>
                              <a:lnTo>
                                <a:pt x="8" y="0"/>
                              </a:lnTo>
                              <a:lnTo>
                                <a:pt x="6" y="0"/>
                              </a:lnTo>
                              <a:lnTo>
                                <a:pt x="6" y="3"/>
                              </a:lnTo>
                              <a:lnTo>
                                <a:pt x="2" y="3"/>
                              </a:lnTo>
                              <a:lnTo>
                                <a:pt x="0" y="5"/>
                              </a:lnTo>
                              <a:lnTo>
                                <a:pt x="0" y="5"/>
                              </a:lnTo>
                              <a:lnTo>
                                <a:pt x="0" y="8"/>
                              </a:lnTo>
                              <a:lnTo>
                                <a:pt x="0" y="11"/>
                              </a:lnTo>
                              <a:lnTo>
                                <a:pt x="0" y="14"/>
                              </a:lnTo>
                              <a:lnTo>
                                <a:pt x="0" y="14"/>
                              </a:lnTo>
                              <a:lnTo>
                                <a:pt x="0" y="16"/>
                              </a:lnTo>
                              <a:lnTo>
                                <a:pt x="2" y="19"/>
                              </a:lnTo>
                              <a:lnTo>
                                <a:pt x="6" y="19"/>
                              </a:lnTo>
                              <a:lnTo>
                                <a:pt x="6" y="22"/>
                              </a:lnTo>
                              <a:lnTo>
                                <a:pt x="8" y="22"/>
                              </a:lnTo>
                              <a:lnTo>
                                <a:pt x="43" y="22"/>
                              </a:lnTo>
                              <a:lnTo>
                                <a:pt x="48" y="22"/>
                              </a:lnTo>
                              <a:lnTo>
                                <a:pt x="52" y="22"/>
                              </a:lnTo>
                              <a:lnTo>
                                <a:pt x="54" y="19"/>
                              </a:lnTo>
                              <a:lnTo>
                                <a:pt x="54" y="19"/>
                              </a:lnTo>
                              <a:lnTo>
                                <a:pt x="57" y="16"/>
                              </a:lnTo>
                              <a:lnTo>
                                <a:pt x="57" y="14"/>
                              </a:lnTo>
                              <a:lnTo>
                                <a:pt x="57" y="14"/>
                              </a:lnTo>
                              <a:lnTo>
                                <a:pt x="57" y="11"/>
                              </a:lnTo>
                              <a:lnTo>
                                <a:pt x="57" y="8"/>
                              </a:lnTo>
                              <a:lnTo>
                                <a:pt x="57" y="5"/>
                              </a:lnTo>
                              <a:lnTo>
                                <a:pt x="57" y="5"/>
                              </a:lnTo>
                              <a:lnTo>
                                <a:pt x="54" y="3"/>
                              </a:lnTo>
                              <a:lnTo>
                                <a:pt x="54" y="3"/>
                              </a:lnTo>
                              <a:lnTo>
                                <a:pt x="52"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5" name="Line 833"/>
                        <p:cNvSpPr>
                          <a:spLocks noChangeShapeType="1"/>
                        </p:cNvSpPr>
                        <p:nvPr/>
                      </p:nvSpPr>
                      <p:spPr bwMode="auto">
                        <a:xfrm>
                          <a:off x="2520" y="230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6" name="Freeform 834"/>
                        <p:cNvSpPr>
                          <a:spLocks/>
                        </p:cNvSpPr>
                        <p:nvPr/>
                      </p:nvSpPr>
                      <p:spPr bwMode="auto">
                        <a:xfrm>
                          <a:off x="2520" y="2295"/>
                          <a:ext cx="5" cy="7"/>
                        </a:xfrm>
                        <a:custGeom>
                          <a:avLst/>
                          <a:gdLst/>
                          <a:ahLst/>
                          <a:cxnLst>
                            <a:cxn ang="0">
                              <a:pos x="0" y="30"/>
                            </a:cxn>
                            <a:cxn ang="0">
                              <a:pos x="0" y="33"/>
                            </a:cxn>
                            <a:cxn ang="0">
                              <a:pos x="3" y="33"/>
                            </a:cxn>
                            <a:cxn ang="0">
                              <a:pos x="3" y="35"/>
                            </a:cxn>
                            <a:cxn ang="0">
                              <a:pos x="6" y="38"/>
                            </a:cxn>
                            <a:cxn ang="0">
                              <a:pos x="6" y="38"/>
                            </a:cxn>
                            <a:cxn ang="0">
                              <a:pos x="8" y="41"/>
                            </a:cxn>
                            <a:cxn ang="0">
                              <a:pos x="11" y="41"/>
                            </a:cxn>
                            <a:cxn ang="0">
                              <a:pos x="11" y="41"/>
                            </a:cxn>
                            <a:cxn ang="0">
                              <a:pos x="13" y="41"/>
                            </a:cxn>
                            <a:cxn ang="0">
                              <a:pos x="17" y="41"/>
                            </a:cxn>
                            <a:cxn ang="0">
                              <a:pos x="19" y="38"/>
                            </a:cxn>
                            <a:cxn ang="0">
                              <a:pos x="19" y="38"/>
                            </a:cxn>
                            <a:cxn ang="0">
                              <a:pos x="22" y="35"/>
                            </a:cxn>
                            <a:cxn ang="0">
                              <a:pos x="22" y="33"/>
                            </a:cxn>
                            <a:cxn ang="0">
                              <a:pos x="22" y="33"/>
                            </a:cxn>
                            <a:cxn ang="0">
                              <a:pos x="22" y="13"/>
                            </a:cxn>
                            <a:cxn ang="0">
                              <a:pos x="22" y="8"/>
                            </a:cxn>
                            <a:cxn ang="0">
                              <a:pos x="22" y="6"/>
                            </a:cxn>
                            <a:cxn ang="0">
                              <a:pos x="22" y="2"/>
                            </a:cxn>
                            <a:cxn ang="0">
                              <a:pos x="19" y="2"/>
                            </a:cxn>
                            <a:cxn ang="0">
                              <a:pos x="19" y="0"/>
                            </a:cxn>
                            <a:cxn ang="0">
                              <a:pos x="17" y="0"/>
                            </a:cxn>
                            <a:cxn ang="0">
                              <a:pos x="13" y="0"/>
                            </a:cxn>
                            <a:cxn ang="0">
                              <a:pos x="11" y="0"/>
                            </a:cxn>
                            <a:cxn ang="0">
                              <a:pos x="11" y="0"/>
                            </a:cxn>
                            <a:cxn ang="0">
                              <a:pos x="8" y="0"/>
                            </a:cxn>
                            <a:cxn ang="0">
                              <a:pos x="6" y="0"/>
                            </a:cxn>
                            <a:cxn ang="0">
                              <a:pos x="6" y="2"/>
                            </a:cxn>
                            <a:cxn ang="0">
                              <a:pos x="3" y="2"/>
                            </a:cxn>
                            <a:cxn ang="0">
                              <a:pos x="3" y="6"/>
                            </a:cxn>
                            <a:cxn ang="0">
                              <a:pos x="0" y="11"/>
                            </a:cxn>
                            <a:cxn ang="0">
                              <a:pos x="0" y="30"/>
                            </a:cxn>
                          </a:cxnLst>
                          <a:rect l="0" t="0" r="r" b="b"/>
                          <a:pathLst>
                            <a:path w="22" h="41">
                              <a:moveTo>
                                <a:pt x="0" y="30"/>
                              </a:moveTo>
                              <a:lnTo>
                                <a:pt x="0" y="33"/>
                              </a:lnTo>
                              <a:lnTo>
                                <a:pt x="3" y="33"/>
                              </a:lnTo>
                              <a:lnTo>
                                <a:pt x="3" y="35"/>
                              </a:lnTo>
                              <a:lnTo>
                                <a:pt x="6" y="38"/>
                              </a:lnTo>
                              <a:lnTo>
                                <a:pt x="6" y="38"/>
                              </a:lnTo>
                              <a:lnTo>
                                <a:pt x="8" y="41"/>
                              </a:lnTo>
                              <a:lnTo>
                                <a:pt x="11" y="41"/>
                              </a:lnTo>
                              <a:lnTo>
                                <a:pt x="11" y="41"/>
                              </a:lnTo>
                              <a:lnTo>
                                <a:pt x="13" y="41"/>
                              </a:lnTo>
                              <a:lnTo>
                                <a:pt x="17" y="41"/>
                              </a:lnTo>
                              <a:lnTo>
                                <a:pt x="19" y="38"/>
                              </a:lnTo>
                              <a:lnTo>
                                <a:pt x="19" y="38"/>
                              </a:lnTo>
                              <a:lnTo>
                                <a:pt x="22" y="35"/>
                              </a:lnTo>
                              <a:lnTo>
                                <a:pt x="22" y="33"/>
                              </a:lnTo>
                              <a:lnTo>
                                <a:pt x="22" y="33"/>
                              </a:lnTo>
                              <a:lnTo>
                                <a:pt x="22" y="13"/>
                              </a:lnTo>
                              <a:lnTo>
                                <a:pt x="22" y="8"/>
                              </a:lnTo>
                              <a:lnTo>
                                <a:pt x="22" y="6"/>
                              </a:lnTo>
                              <a:lnTo>
                                <a:pt x="22" y="2"/>
                              </a:lnTo>
                              <a:lnTo>
                                <a:pt x="19" y="2"/>
                              </a:lnTo>
                              <a:lnTo>
                                <a:pt x="19" y="0"/>
                              </a:lnTo>
                              <a:lnTo>
                                <a:pt x="17" y="0"/>
                              </a:lnTo>
                              <a:lnTo>
                                <a:pt x="13" y="0"/>
                              </a:lnTo>
                              <a:lnTo>
                                <a:pt x="11" y="0"/>
                              </a:lnTo>
                              <a:lnTo>
                                <a:pt x="11" y="0"/>
                              </a:lnTo>
                              <a:lnTo>
                                <a:pt x="8" y="0"/>
                              </a:lnTo>
                              <a:lnTo>
                                <a:pt x="6" y="0"/>
                              </a:lnTo>
                              <a:lnTo>
                                <a:pt x="6" y="2"/>
                              </a:lnTo>
                              <a:lnTo>
                                <a:pt x="3" y="2"/>
                              </a:lnTo>
                              <a:lnTo>
                                <a:pt x="3"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7" name="Line 835"/>
                        <p:cNvSpPr>
                          <a:spLocks noChangeShapeType="1"/>
                        </p:cNvSpPr>
                        <p:nvPr/>
                      </p:nvSpPr>
                      <p:spPr bwMode="auto">
                        <a:xfrm>
                          <a:off x="2522" y="229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8" name="Freeform 836"/>
                        <p:cNvSpPr>
                          <a:spLocks/>
                        </p:cNvSpPr>
                        <p:nvPr/>
                      </p:nvSpPr>
                      <p:spPr bwMode="auto">
                        <a:xfrm>
                          <a:off x="2520" y="2295"/>
                          <a:ext cx="19" cy="1"/>
                        </a:xfrm>
                        <a:custGeom>
                          <a:avLst/>
                          <a:gdLst/>
                          <a:ahLst/>
                          <a:cxnLst>
                            <a:cxn ang="0">
                              <a:pos x="11" y="0"/>
                            </a:cxn>
                            <a:cxn ang="0">
                              <a:pos x="11" y="0"/>
                            </a:cxn>
                            <a:cxn ang="0">
                              <a:pos x="8" y="0"/>
                            </a:cxn>
                            <a:cxn ang="0">
                              <a:pos x="6" y="0"/>
                            </a:cxn>
                            <a:cxn ang="0">
                              <a:pos x="6" y="2"/>
                            </a:cxn>
                            <a:cxn ang="0">
                              <a:pos x="3" y="2"/>
                            </a:cxn>
                            <a:cxn ang="0">
                              <a:pos x="3" y="6"/>
                            </a:cxn>
                            <a:cxn ang="0">
                              <a:pos x="0" y="8"/>
                            </a:cxn>
                            <a:cxn ang="0">
                              <a:pos x="0" y="11"/>
                            </a:cxn>
                            <a:cxn ang="0">
                              <a:pos x="0" y="11"/>
                            </a:cxn>
                            <a:cxn ang="0">
                              <a:pos x="3" y="13"/>
                            </a:cxn>
                            <a:cxn ang="0">
                              <a:pos x="3" y="17"/>
                            </a:cxn>
                            <a:cxn ang="0">
                              <a:pos x="6" y="17"/>
                            </a:cxn>
                            <a:cxn ang="0">
                              <a:pos x="6" y="19"/>
                            </a:cxn>
                            <a:cxn ang="0">
                              <a:pos x="8" y="19"/>
                            </a:cxn>
                            <a:cxn ang="0">
                              <a:pos x="11" y="19"/>
                            </a:cxn>
                            <a:cxn ang="0">
                              <a:pos x="60" y="19"/>
                            </a:cxn>
                            <a:cxn ang="0">
                              <a:pos x="62" y="19"/>
                            </a:cxn>
                            <a:cxn ang="0">
                              <a:pos x="66" y="19"/>
                            </a:cxn>
                            <a:cxn ang="0">
                              <a:pos x="68" y="19"/>
                            </a:cxn>
                            <a:cxn ang="0">
                              <a:pos x="68" y="17"/>
                            </a:cxn>
                            <a:cxn ang="0">
                              <a:pos x="71" y="17"/>
                            </a:cxn>
                            <a:cxn ang="0">
                              <a:pos x="71" y="13"/>
                            </a:cxn>
                            <a:cxn ang="0">
                              <a:pos x="71" y="11"/>
                            </a:cxn>
                            <a:cxn ang="0">
                              <a:pos x="71" y="11"/>
                            </a:cxn>
                            <a:cxn ang="0">
                              <a:pos x="71" y="8"/>
                            </a:cxn>
                            <a:cxn ang="0">
                              <a:pos x="71" y="6"/>
                            </a:cxn>
                            <a:cxn ang="0">
                              <a:pos x="71" y="2"/>
                            </a:cxn>
                            <a:cxn ang="0">
                              <a:pos x="68" y="2"/>
                            </a:cxn>
                            <a:cxn ang="0">
                              <a:pos x="68" y="0"/>
                            </a:cxn>
                            <a:cxn ang="0">
                              <a:pos x="66" y="0"/>
                            </a:cxn>
                            <a:cxn ang="0">
                              <a:pos x="60" y="0"/>
                            </a:cxn>
                            <a:cxn ang="0">
                              <a:pos x="11" y="0"/>
                            </a:cxn>
                          </a:cxnLst>
                          <a:rect l="0" t="0" r="r" b="b"/>
                          <a:pathLst>
                            <a:path w="71" h="19">
                              <a:moveTo>
                                <a:pt x="11" y="0"/>
                              </a:moveTo>
                              <a:lnTo>
                                <a:pt x="11" y="0"/>
                              </a:lnTo>
                              <a:lnTo>
                                <a:pt x="8" y="0"/>
                              </a:lnTo>
                              <a:lnTo>
                                <a:pt x="6" y="0"/>
                              </a:lnTo>
                              <a:lnTo>
                                <a:pt x="6" y="2"/>
                              </a:lnTo>
                              <a:lnTo>
                                <a:pt x="3" y="2"/>
                              </a:lnTo>
                              <a:lnTo>
                                <a:pt x="3" y="6"/>
                              </a:lnTo>
                              <a:lnTo>
                                <a:pt x="0" y="8"/>
                              </a:lnTo>
                              <a:lnTo>
                                <a:pt x="0" y="11"/>
                              </a:lnTo>
                              <a:lnTo>
                                <a:pt x="0" y="11"/>
                              </a:lnTo>
                              <a:lnTo>
                                <a:pt x="3" y="13"/>
                              </a:lnTo>
                              <a:lnTo>
                                <a:pt x="3" y="17"/>
                              </a:lnTo>
                              <a:lnTo>
                                <a:pt x="6" y="17"/>
                              </a:lnTo>
                              <a:lnTo>
                                <a:pt x="6" y="19"/>
                              </a:lnTo>
                              <a:lnTo>
                                <a:pt x="8" y="19"/>
                              </a:lnTo>
                              <a:lnTo>
                                <a:pt x="11" y="19"/>
                              </a:lnTo>
                              <a:lnTo>
                                <a:pt x="60" y="19"/>
                              </a:lnTo>
                              <a:lnTo>
                                <a:pt x="62" y="19"/>
                              </a:lnTo>
                              <a:lnTo>
                                <a:pt x="66" y="19"/>
                              </a:lnTo>
                              <a:lnTo>
                                <a:pt x="68" y="19"/>
                              </a:lnTo>
                              <a:lnTo>
                                <a:pt x="68" y="17"/>
                              </a:lnTo>
                              <a:lnTo>
                                <a:pt x="71" y="17"/>
                              </a:lnTo>
                              <a:lnTo>
                                <a:pt x="71" y="13"/>
                              </a:lnTo>
                              <a:lnTo>
                                <a:pt x="71" y="11"/>
                              </a:lnTo>
                              <a:lnTo>
                                <a:pt x="71" y="11"/>
                              </a:lnTo>
                              <a:lnTo>
                                <a:pt x="71" y="8"/>
                              </a:lnTo>
                              <a:lnTo>
                                <a:pt x="71" y="6"/>
                              </a:lnTo>
                              <a:lnTo>
                                <a:pt x="71" y="2"/>
                              </a:lnTo>
                              <a:lnTo>
                                <a:pt x="68" y="2"/>
                              </a:lnTo>
                              <a:lnTo>
                                <a:pt x="68" y="0"/>
                              </a:lnTo>
                              <a:lnTo>
                                <a:pt x="66"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29" name="Line 837"/>
                        <p:cNvSpPr>
                          <a:spLocks noChangeShapeType="1"/>
                        </p:cNvSpPr>
                        <p:nvPr/>
                      </p:nvSpPr>
                      <p:spPr bwMode="auto">
                        <a:xfrm>
                          <a:off x="2539" y="229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0" name="Freeform 838"/>
                        <p:cNvSpPr>
                          <a:spLocks/>
                        </p:cNvSpPr>
                        <p:nvPr/>
                      </p:nvSpPr>
                      <p:spPr bwMode="auto">
                        <a:xfrm>
                          <a:off x="2539" y="2295"/>
                          <a:ext cx="0" cy="2"/>
                        </a:xfrm>
                        <a:custGeom>
                          <a:avLst/>
                          <a:gdLst/>
                          <a:ahLst/>
                          <a:cxnLst>
                            <a:cxn ang="0">
                              <a:pos x="0" y="33"/>
                            </a:cxn>
                            <a:cxn ang="0">
                              <a:pos x="2" y="33"/>
                            </a:cxn>
                            <a:cxn ang="0">
                              <a:pos x="2" y="35"/>
                            </a:cxn>
                            <a:cxn ang="0">
                              <a:pos x="2" y="39"/>
                            </a:cxn>
                            <a:cxn ang="0">
                              <a:pos x="6" y="39"/>
                            </a:cxn>
                            <a:cxn ang="0">
                              <a:pos x="6" y="41"/>
                            </a:cxn>
                            <a:cxn ang="0">
                              <a:pos x="8" y="41"/>
                            </a:cxn>
                            <a:cxn ang="0">
                              <a:pos x="11" y="41"/>
                            </a:cxn>
                            <a:cxn ang="0">
                              <a:pos x="11" y="44"/>
                            </a:cxn>
                            <a:cxn ang="0">
                              <a:pos x="13" y="41"/>
                            </a:cxn>
                            <a:cxn ang="0">
                              <a:pos x="17" y="41"/>
                            </a:cxn>
                            <a:cxn ang="0">
                              <a:pos x="19" y="41"/>
                            </a:cxn>
                            <a:cxn ang="0">
                              <a:pos x="19" y="39"/>
                            </a:cxn>
                            <a:cxn ang="0">
                              <a:pos x="22" y="39"/>
                            </a:cxn>
                            <a:cxn ang="0">
                              <a:pos x="22" y="35"/>
                            </a:cxn>
                            <a:cxn ang="0">
                              <a:pos x="22" y="33"/>
                            </a:cxn>
                            <a:cxn ang="0">
                              <a:pos x="22" y="13"/>
                            </a:cxn>
                            <a:cxn ang="0">
                              <a:pos x="22" y="8"/>
                            </a:cxn>
                            <a:cxn ang="0">
                              <a:pos x="22" y="8"/>
                            </a:cxn>
                            <a:cxn ang="0">
                              <a:pos x="22" y="6"/>
                            </a:cxn>
                            <a:cxn ang="0">
                              <a:pos x="19" y="3"/>
                            </a:cxn>
                            <a:cxn ang="0">
                              <a:pos x="19" y="3"/>
                            </a:cxn>
                            <a:cxn ang="0">
                              <a:pos x="17" y="0"/>
                            </a:cxn>
                            <a:cxn ang="0">
                              <a:pos x="13" y="0"/>
                            </a:cxn>
                            <a:cxn ang="0">
                              <a:pos x="11" y="0"/>
                            </a:cxn>
                            <a:cxn ang="0">
                              <a:pos x="11" y="0"/>
                            </a:cxn>
                            <a:cxn ang="0">
                              <a:pos x="8" y="0"/>
                            </a:cxn>
                            <a:cxn ang="0">
                              <a:pos x="6" y="3"/>
                            </a:cxn>
                            <a:cxn ang="0">
                              <a:pos x="6" y="3"/>
                            </a:cxn>
                            <a:cxn ang="0">
                              <a:pos x="2" y="6"/>
                            </a:cxn>
                            <a:cxn ang="0">
                              <a:pos x="2" y="8"/>
                            </a:cxn>
                            <a:cxn ang="0">
                              <a:pos x="0" y="13"/>
                            </a:cxn>
                            <a:cxn ang="0">
                              <a:pos x="0" y="33"/>
                            </a:cxn>
                          </a:cxnLst>
                          <a:rect l="0" t="0" r="r" b="b"/>
                          <a:pathLst>
                            <a:path w="22" h="44">
                              <a:moveTo>
                                <a:pt x="0" y="33"/>
                              </a:moveTo>
                              <a:lnTo>
                                <a:pt x="2" y="33"/>
                              </a:lnTo>
                              <a:lnTo>
                                <a:pt x="2" y="35"/>
                              </a:lnTo>
                              <a:lnTo>
                                <a:pt x="2" y="39"/>
                              </a:lnTo>
                              <a:lnTo>
                                <a:pt x="6" y="39"/>
                              </a:lnTo>
                              <a:lnTo>
                                <a:pt x="6" y="41"/>
                              </a:lnTo>
                              <a:lnTo>
                                <a:pt x="8" y="41"/>
                              </a:lnTo>
                              <a:lnTo>
                                <a:pt x="11" y="41"/>
                              </a:lnTo>
                              <a:lnTo>
                                <a:pt x="11" y="44"/>
                              </a:lnTo>
                              <a:lnTo>
                                <a:pt x="13" y="41"/>
                              </a:lnTo>
                              <a:lnTo>
                                <a:pt x="17" y="41"/>
                              </a:lnTo>
                              <a:lnTo>
                                <a:pt x="19" y="41"/>
                              </a:lnTo>
                              <a:lnTo>
                                <a:pt x="19" y="39"/>
                              </a:lnTo>
                              <a:lnTo>
                                <a:pt x="22" y="39"/>
                              </a:lnTo>
                              <a:lnTo>
                                <a:pt x="22" y="35"/>
                              </a:lnTo>
                              <a:lnTo>
                                <a:pt x="22" y="33"/>
                              </a:lnTo>
                              <a:lnTo>
                                <a:pt x="22" y="13"/>
                              </a:lnTo>
                              <a:lnTo>
                                <a:pt x="22" y="8"/>
                              </a:lnTo>
                              <a:lnTo>
                                <a:pt x="22" y="8"/>
                              </a:lnTo>
                              <a:lnTo>
                                <a:pt x="22" y="6"/>
                              </a:lnTo>
                              <a:lnTo>
                                <a:pt x="19" y="3"/>
                              </a:lnTo>
                              <a:lnTo>
                                <a:pt x="19" y="3"/>
                              </a:lnTo>
                              <a:lnTo>
                                <a:pt x="17" y="0"/>
                              </a:lnTo>
                              <a:lnTo>
                                <a:pt x="13" y="0"/>
                              </a:lnTo>
                              <a:lnTo>
                                <a:pt x="11" y="0"/>
                              </a:lnTo>
                              <a:lnTo>
                                <a:pt x="11" y="0"/>
                              </a:lnTo>
                              <a:lnTo>
                                <a:pt x="8" y="0"/>
                              </a:lnTo>
                              <a:lnTo>
                                <a:pt x="6" y="3"/>
                              </a:lnTo>
                              <a:lnTo>
                                <a:pt x="6" y="3"/>
                              </a:lnTo>
                              <a:lnTo>
                                <a:pt x="2" y="6"/>
                              </a:lnTo>
                              <a:lnTo>
                                <a:pt x="2"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1" name="Line 839"/>
                        <p:cNvSpPr>
                          <a:spLocks noChangeShapeType="1"/>
                        </p:cNvSpPr>
                        <p:nvPr/>
                      </p:nvSpPr>
                      <p:spPr bwMode="auto">
                        <a:xfrm>
                          <a:off x="2539" y="2295"/>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2" name="Freeform 840"/>
                        <p:cNvSpPr>
                          <a:spLocks/>
                        </p:cNvSpPr>
                        <p:nvPr/>
                      </p:nvSpPr>
                      <p:spPr bwMode="auto">
                        <a:xfrm>
                          <a:off x="2539" y="2295"/>
                          <a:ext cx="4" cy="0"/>
                        </a:xfrm>
                        <a:custGeom>
                          <a:avLst/>
                          <a:gdLst/>
                          <a:ahLst/>
                          <a:cxnLst>
                            <a:cxn ang="0">
                              <a:pos x="11" y="0"/>
                            </a:cxn>
                            <a:cxn ang="0">
                              <a:pos x="11" y="0"/>
                            </a:cxn>
                            <a:cxn ang="0">
                              <a:pos x="8" y="0"/>
                            </a:cxn>
                            <a:cxn ang="0">
                              <a:pos x="6" y="3"/>
                            </a:cxn>
                            <a:cxn ang="0">
                              <a:pos x="6" y="3"/>
                            </a:cxn>
                            <a:cxn ang="0">
                              <a:pos x="2" y="6"/>
                            </a:cxn>
                            <a:cxn ang="0">
                              <a:pos x="2" y="8"/>
                            </a:cxn>
                            <a:cxn ang="0">
                              <a:pos x="2" y="8"/>
                            </a:cxn>
                            <a:cxn ang="0">
                              <a:pos x="0" y="11"/>
                            </a:cxn>
                            <a:cxn ang="0">
                              <a:pos x="2" y="13"/>
                            </a:cxn>
                            <a:cxn ang="0">
                              <a:pos x="2" y="17"/>
                            </a:cxn>
                            <a:cxn ang="0">
                              <a:pos x="2" y="17"/>
                            </a:cxn>
                            <a:cxn ang="0">
                              <a:pos x="6" y="19"/>
                            </a:cxn>
                            <a:cxn ang="0">
                              <a:pos x="6" y="19"/>
                            </a:cxn>
                            <a:cxn ang="0">
                              <a:pos x="8" y="22"/>
                            </a:cxn>
                            <a:cxn ang="0">
                              <a:pos x="11" y="22"/>
                            </a:cxn>
                            <a:cxn ang="0">
                              <a:pos x="35" y="22"/>
                            </a:cxn>
                            <a:cxn ang="0">
                              <a:pos x="37" y="22"/>
                            </a:cxn>
                            <a:cxn ang="0">
                              <a:pos x="41" y="22"/>
                            </a:cxn>
                            <a:cxn ang="0">
                              <a:pos x="43" y="19"/>
                            </a:cxn>
                            <a:cxn ang="0">
                              <a:pos x="43" y="19"/>
                            </a:cxn>
                            <a:cxn ang="0">
                              <a:pos x="46" y="17"/>
                            </a:cxn>
                            <a:cxn ang="0">
                              <a:pos x="46" y="17"/>
                            </a:cxn>
                            <a:cxn ang="0">
                              <a:pos x="46" y="13"/>
                            </a:cxn>
                            <a:cxn ang="0">
                              <a:pos x="46" y="11"/>
                            </a:cxn>
                            <a:cxn ang="0">
                              <a:pos x="46" y="8"/>
                            </a:cxn>
                            <a:cxn ang="0">
                              <a:pos x="46" y="8"/>
                            </a:cxn>
                            <a:cxn ang="0">
                              <a:pos x="46" y="6"/>
                            </a:cxn>
                            <a:cxn ang="0">
                              <a:pos x="43" y="3"/>
                            </a:cxn>
                            <a:cxn ang="0">
                              <a:pos x="43" y="3"/>
                            </a:cxn>
                            <a:cxn ang="0">
                              <a:pos x="41" y="0"/>
                            </a:cxn>
                            <a:cxn ang="0">
                              <a:pos x="35" y="0"/>
                            </a:cxn>
                            <a:cxn ang="0">
                              <a:pos x="11" y="0"/>
                            </a:cxn>
                          </a:cxnLst>
                          <a:rect l="0" t="0" r="r" b="b"/>
                          <a:pathLst>
                            <a:path w="46" h="22">
                              <a:moveTo>
                                <a:pt x="11" y="0"/>
                              </a:moveTo>
                              <a:lnTo>
                                <a:pt x="11" y="0"/>
                              </a:lnTo>
                              <a:lnTo>
                                <a:pt x="8" y="0"/>
                              </a:lnTo>
                              <a:lnTo>
                                <a:pt x="6" y="3"/>
                              </a:lnTo>
                              <a:lnTo>
                                <a:pt x="6" y="3"/>
                              </a:lnTo>
                              <a:lnTo>
                                <a:pt x="2" y="6"/>
                              </a:lnTo>
                              <a:lnTo>
                                <a:pt x="2" y="8"/>
                              </a:lnTo>
                              <a:lnTo>
                                <a:pt x="2" y="8"/>
                              </a:lnTo>
                              <a:lnTo>
                                <a:pt x="0" y="11"/>
                              </a:lnTo>
                              <a:lnTo>
                                <a:pt x="2" y="13"/>
                              </a:lnTo>
                              <a:lnTo>
                                <a:pt x="2" y="17"/>
                              </a:lnTo>
                              <a:lnTo>
                                <a:pt x="2" y="17"/>
                              </a:lnTo>
                              <a:lnTo>
                                <a:pt x="6" y="19"/>
                              </a:lnTo>
                              <a:lnTo>
                                <a:pt x="6" y="19"/>
                              </a:lnTo>
                              <a:lnTo>
                                <a:pt x="8" y="22"/>
                              </a:lnTo>
                              <a:lnTo>
                                <a:pt x="11" y="22"/>
                              </a:lnTo>
                              <a:lnTo>
                                <a:pt x="35" y="22"/>
                              </a:lnTo>
                              <a:lnTo>
                                <a:pt x="37" y="22"/>
                              </a:lnTo>
                              <a:lnTo>
                                <a:pt x="41" y="22"/>
                              </a:lnTo>
                              <a:lnTo>
                                <a:pt x="43" y="19"/>
                              </a:lnTo>
                              <a:lnTo>
                                <a:pt x="43" y="19"/>
                              </a:lnTo>
                              <a:lnTo>
                                <a:pt x="46" y="17"/>
                              </a:lnTo>
                              <a:lnTo>
                                <a:pt x="46" y="17"/>
                              </a:lnTo>
                              <a:lnTo>
                                <a:pt x="46" y="13"/>
                              </a:lnTo>
                              <a:lnTo>
                                <a:pt x="46" y="11"/>
                              </a:lnTo>
                              <a:lnTo>
                                <a:pt x="46" y="8"/>
                              </a:lnTo>
                              <a:lnTo>
                                <a:pt x="46" y="8"/>
                              </a:lnTo>
                              <a:lnTo>
                                <a:pt x="46" y="6"/>
                              </a:lnTo>
                              <a:lnTo>
                                <a:pt x="43" y="3"/>
                              </a:lnTo>
                              <a:lnTo>
                                <a:pt x="43" y="3"/>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3" name="Line 841"/>
                        <p:cNvSpPr>
                          <a:spLocks noChangeShapeType="1"/>
                        </p:cNvSpPr>
                        <p:nvPr/>
                      </p:nvSpPr>
                      <p:spPr bwMode="auto">
                        <a:xfrm>
                          <a:off x="2539" y="2295"/>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4" name="Freeform 842"/>
                        <p:cNvSpPr>
                          <a:spLocks/>
                        </p:cNvSpPr>
                        <p:nvPr/>
                      </p:nvSpPr>
                      <p:spPr bwMode="auto">
                        <a:xfrm>
                          <a:off x="2539" y="2292"/>
                          <a:ext cx="4" cy="3"/>
                        </a:xfrm>
                        <a:custGeom>
                          <a:avLst/>
                          <a:gdLst/>
                          <a:ahLst/>
                          <a:cxnLst>
                            <a:cxn ang="0">
                              <a:pos x="0" y="29"/>
                            </a:cxn>
                            <a:cxn ang="0">
                              <a:pos x="4" y="31"/>
                            </a:cxn>
                            <a:cxn ang="0">
                              <a:pos x="4" y="35"/>
                            </a:cxn>
                            <a:cxn ang="0">
                              <a:pos x="4" y="35"/>
                            </a:cxn>
                            <a:cxn ang="0">
                              <a:pos x="6" y="37"/>
                            </a:cxn>
                            <a:cxn ang="0">
                              <a:pos x="6" y="37"/>
                            </a:cxn>
                            <a:cxn ang="0">
                              <a:pos x="9" y="40"/>
                            </a:cxn>
                            <a:cxn ang="0">
                              <a:pos x="11" y="40"/>
                            </a:cxn>
                            <a:cxn ang="0">
                              <a:pos x="11" y="40"/>
                            </a:cxn>
                            <a:cxn ang="0">
                              <a:pos x="13" y="40"/>
                            </a:cxn>
                            <a:cxn ang="0">
                              <a:pos x="17" y="40"/>
                            </a:cxn>
                            <a:cxn ang="0">
                              <a:pos x="19" y="37"/>
                            </a:cxn>
                            <a:cxn ang="0">
                              <a:pos x="19" y="37"/>
                            </a:cxn>
                            <a:cxn ang="0">
                              <a:pos x="22" y="35"/>
                            </a:cxn>
                            <a:cxn ang="0">
                              <a:pos x="22" y="35"/>
                            </a:cxn>
                            <a:cxn ang="0">
                              <a:pos x="22" y="31"/>
                            </a:cxn>
                            <a:cxn ang="0">
                              <a:pos x="22" y="13"/>
                            </a:cxn>
                            <a:cxn ang="0">
                              <a:pos x="22" y="7"/>
                            </a:cxn>
                            <a:cxn ang="0">
                              <a:pos x="22" y="4"/>
                            </a:cxn>
                            <a:cxn ang="0">
                              <a:pos x="22" y="2"/>
                            </a:cxn>
                            <a:cxn ang="0">
                              <a:pos x="19" y="2"/>
                            </a:cxn>
                            <a:cxn ang="0">
                              <a:pos x="19" y="0"/>
                            </a:cxn>
                            <a:cxn ang="0">
                              <a:pos x="17" y="0"/>
                            </a:cxn>
                            <a:cxn ang="0">
                              <a:pos x="13" y="0"/>
                            </a:cxn>
                            <a:cxn ang="0">
                              <a:pos x="11" y="0"/>
                            </a:cxn>
                            <a:cxn ang="0">
                              <a:pos x="11" y="0"/>
                            </a:cxn>
                            <a:cxn ang="0">
                              <a:pos x="9" y="0"/>
                            </a:cxn>
                            <a:cxn ang="0">
                              <a:pos x="6" y="0"/>
                            </a:cxn>
                            <a:cxn ang="0">
                              <a:pos x="6" y="2"/>
                            </a:cxn>
                            <a:cxn ang="0">
                              <a:pos x="4" y="2"/>
                            </a:cxn>
                            <a:cxn ang="0">
                              <a:pos x="4" y="4"/>
                            </a:cxn>
                            <a:cxn ang="0">
                              <a:pos x="0" y="10"/>
                            </a:cxn>
                            <a:cxn ang="0">
                              <a:pos x="0" y="29"/>
                            </a:cxn>
                          </a:cxnLst>
                          <a:rect l="0" t="0" r="r" b="b"/>
                          <a:pathLst>
                            <a:path w="22" h="40">
                              <a:moveTo>
                                <a:pt x="0" y="29"/>
                              </a:moveTo>
                              <a:lnTo>
                                <a:pt x="4" y="31"/>
                              </a:lnTo>
                              <a:lnTo>
                                <a:pt x="4" y="35"/>
                              </a:lnTo>
                              <a:lnTo>
                                <a:pt x="4" y="35"/>
                              </a:lnTo>
                              <a:lnTo>
                                <a:pt x="6" y="37"/>
                              </a:lnTo>
                              <a:lnTo>
                                <a:pt x="6" y="37"/>
                              </a:lnTo>
                              <a:lnTo>
                                <a:pt x="9" y="40"/>
                              </a:lnTo>
                              <a:lnTo>
                                <a:pt x="11" y="40"/>
                              </a:lnTo>
                              <a:lnTo>
                                <a:pt x="11" y="40"/>
                              </a:lnTo>
                              <a:lnTo>
                                <a:pt x="13" y="40"/>
                              </a:lnTo>
                              <a:lnTo>
                                <a:pt x="17" y="40"/>
                              </a:lnTo>
                              <a:lnTo>
                                <a:pt x="19" y="37"/>
                              </a:lnTo>
                              <a:lnTo>
                                <a:pt x="19" y="37"/>
                              </a:lnTo>
                              <a:lnTo>
                                <a:pt x="22" y="35"/>
                              </a:lnTo>
                              <a:lnTo>
                                <a:pt x="22" y="35"/>
                              </a:lnTo>
                              <a:lnTo>
                                <a:pt x="22" y="31"/>
                              </a:lnTo>
                              <a:lnTo>
                                <a:pt x="22" y="13"/>
                              </a:lnTo>
                              <a:lnTo>
                                <a:pt x="22" y="7"/>
                              </a:lnTo>
                              <a:lnTo>
                                <a:pt x="22" y="4"/>
                              </a:lnTo>
                              <a:lnTo>
                                <a:pt x="22" y="2"/>
                              </a:lnTo>
                              <a:lnTo>
                                <a:pt x="19" y="2"/>
                              </a:lnTo>
                              <a:lnTo>
                                <a:pt x="19" y="0"/>
                              </a:lnTo>
                              <a:lnTo>
                                <a:pt x="17" y="0"/>
                              </a:lnTo>
                              <a:lnTo>
                                <a:pt x="13" y="0"/>
                              </a:lnTo>
                              <a:lnTo>
                                <a:pt x="11" y="0"/>
                              </a:lnTo>
                              <a:lnTo>
                                <a:pt x="11" y="0"/>
                              </a:lnTo>
                              <a:lnTo>
                                <a:pt x="9" y="0"/>
                              </a:lnTo>
                              <a:lnTo>
                                <a:pt x="6" y="0"/>
                              </a:lnTo>
                              <a:lnTo>
                                <a:pt x="6" y="2"/>
                              </a:lnTo>
                              <a:lnTo>
                                <a:pt x="4" y="2"/>
                              </a:lnTo>
                              <a:lnTo>
                                <a:pt x="4" y="4"/>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5" name="Line 843"/>
                        <p:cNvSpPr>
                          <a:spLocks noChangeShapeType="1"/>
                        </p:cNvSpPr>
                        <p:nvPr/>
                      </p:nvSpPr>
                      <p:spPr bwMode="auto">
                        <a:xfrm>
                          <a:off x="2541" y="22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6" name="Freeform 844"/>
                        <p:cNvSpPr>
                          <a:spLocks/>
                        </p:cNvSpPr>
                        <p:nvPr/>
                      </p:nvSpPr>
                      <p:spPr bwMode="auto">
                        <a:xfrm>
                          <a:off x="2539" y="2292"/>
                          <a:ext cx="24" cy="3"/>
                        </a:xfrm>
                        <a:custGeom>
                          <a:avLst/>
                          <a:gdLst/>
                          <a:ahLst/>
                          <a:cxnLst>
                            <a:cxn ang="0">
                              <a:pos x="11" y="0"/>
                            </a:cxn>
                            <a:cxn ang="0">
                              <a:pos x="11" y="0"/>
                            </a:cxn>
                            <a:cxn ang="0">
                              <a:pos x="9" y="0"/>
                            </a:cxn>
                            <a:cxn ang="0">
                              <a:pos x="6" y="0"/>
                            </a:cxn>
                            <a:cxn ang="0">
                              <a:pos x="6" y="2"/>
                            </a:cxn>
                            <a:cxn ang="0">
                              <a:pos x="4" y="2"/>
                            </a:cxn>
                            <a:cxn ang="0">
                              <a:pos x="4" y="4"/>
                            </a:cxn>
                            <a:cxn ang="0">
                              <a:pos x="4" y="7"/>
                            </a:cxn>
                            <a:cxn ang="0">
                              <a:pos x="0" y="10"/>
                            </a:cxn>
                            <a:cxn ang="0">
                              <a:pos x="4" y="10"/>
                            </a:cxn>
                            <a:cxn ang="0">
                              <a:pos x="4" y="13"/>
                            </a:cxn>
                            <a:cxn ang="0">
                              <a:pos x="4" y="15"/>
                            </a:cxn>
                            <a:cxn ang="0">
                              <a:pos x="6" y="18"/>
                            </a:cxn>
                            <a:cxn ang="0">
                              <a:pos x="6" y="18"/>
                            </a:cxn>
                            <a:cxn ang="0">
                              <a:pos x="9" y="18"/>
                            </a:cxn>
                            <a:cxn ang="0">
                              <a:pos x="11" y="21"/>
                            </a:cxn>
                            <a:cxn ang="0">
                              <a:pos x="46" y="21"/>
                            </a:cxn>
                            <a:cxn ang="0">
                              <a:pos x="51" y="21"/>
                            </a:cxn>
                            <a:cxn ang="0">
                              <a:pos x="55" y="18"/>
                            </a:cxn>
                            <a:cxn ang="0">
                              <a:pos x="55" y="18"/>
                            </a:cxn>
                            <a:cxn ang="0">
                              <a:pos x="57" y="18"/>
                            </a:cxn>
                            <a:cxn ang="0">
                              <a:pos x="57" y="15"/>
                            </a:cxn>
                            <a:cxn ang="0">
                              <a:pos x="60" y="13"/>
                            </a:cxn>
                            <a:cxn ang="0">
                              <a:pos x="60" y="10"/>
                            </a:cxn>
                            <a:cxn ang="0">
                              <a:pos x="60" y="10"/>
                            </a:cxn>
                            <a:cxn ang="0">
                              <a:pos x="60" y="7"/>
                            </a:cxn>
                            <a:cxn ang="0">
                              <a:pos x="60" y="4"/>
                            </a:cxn>
                            <a:cxn ang="0">
                              <a:pos x="57" y="2"/>
                            </a:cxn>
                            <a:cxn ang="0">
                              <a:pos x="57" y="2"/>
                            </a:cxn>
                            <a:cxn ang="0">
                              <a:pos x="55" y="0"/>
                            </a:cxn>
                            <a:cxn ang="0">
                              <a:pos x="55" y="0"/>
                            </a:cxn>
                            <a:cxn ang="0">
                              <a:pos x="46" y="0"/>
                            </a:cxn>
                            <a:cxn ang="0">
                              <a:pos x="11" y="0"/>
                            </a:cxn>
                          </a:cxnLst>
                          <a:rect l="0" t="0" r="r" b="b"/>
                          <a:pathLst>
                            <a:path w="60" h="21">
                              <a:moveTo>
                                <a:pt x="11" y="0"/>
                              </a:moveTo>
                              <a:lnTo>
                                <a:pt x="11" y="0"/>
                              </a:lnTo>
                              <a:lnTo>
                                <a:pt x="9" y="0"/>
                              </a:lnTo>
                              <a:lnTo>
                                <a:pt x="6" y="0"/>
                              </a:lnTo>
                              <a:lnTo>
                                <a:pt x="6" y="2"/>
                              </a:lnTo>
                              <a:lnTo>
                                <a:pt x="4" y="2"/>
                              </a:lnTo>
                              <a:lnTo>
                                <a:pt x="4" y="4"/>
                              </a:lnTo>
                              <a:lnTo>
                                <a:pt x="4" y="7"/>
                              </a:lnTo>
                              <a:lnTo>
                                <a:pt x="0" y="10"/>
                              </a:lnTo>
                              <a:lnTo>
                                <a:pt x="4" y="10"/>
                              </a:lnTo>
                              <a:lnTo>
                                <a:pt x="4" y="13"/>
                              </a:lnTo>
                              <a:lnTo>
                                <a:pt x="4" y="15"/>
                              </a:lnTo>
                              <a:lnTo>
                                <a:pt x="6" y="18"/>
                              </a:lnTo>
                              <a:lnTo>
                                <a:pt x="6" y="18"/>
                              </a:lnTo>
                              <a:lnTo>
                                <a:pt x="9" y="18"/>
                              </a:lnTo>
                              <a:lnTo>
                                <a:pt x="11" y="21"/>
                              </a:lnTo>
                              <a:lnTo>
                                <a:pt x="46" y="21"/>
                              </a:lnTo>
                              <a:lnTo>
                                <a:pt x="51" y="21"/>
                              </a:lnTo>
                              <a:lnTo>
                                <a:pt x="55" y="18"/>
                              </a:lnTo>
                              <a:lnTo>
                                <a:pt x="55" y="18"/>
                              </a:lnTo>
                              <a:lnTo>
                                <a:pt x="57" y="18"/>
                              </a:lnTo>
                              <a:lnTo>
                                <a:pt x="57" y="15"/>
                              </a:lnTo>
                              <a:lnTo>
                                <a:pt x="60" y="13"/>
                              </a:lnTo>
                              <a:lnTo>
                                <a:pt x="60" y="10"/>
                              </a:lnTo>
                              <a:lnTo>
                                <a:pt x="60" y="10"/>
                              </a:lnTo>
                              <a:lnTo>
                                <a:pt x="60" y="7"/>
                              </a:lnTo>
                              <a:lnTo>
                                <a:pt x="60" y="4"/>
                              </a:lnTo>
                              <a:lnTo>
                                <a:pt x="57" y="2"/>
                              </a:lnTo>
                              <a:lnTo>
                                <a:pt x="57" y="2"/>
                              </a:lnTo>
                              <a:lnTo>
                                <a:pt x="55" y="0"/>
                              </a:lnTo>
                              <a:lnTo>
                                <a:pt x="55"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7" name="Line 845"/>
                        <p:cNvSpPr>
                          <a:spLocks noChangeShapeType="1"/>
                        </p:cNvSpPr>
                        <p:nvPr/>
                      </p:nvSpPr>
                      <p:spPr bwMode="auto">
                        <a:xfrm>
                          <a:off x="2547" y="229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8" name="Freeform 846"/>
                        <p:cNvSpPr>
                          <a:spLocks/>
                        </p:cNvSpPr>
                        <p:nvPr/>
                      </p:nvSpPr>
                      <p:spPr bwMode="auto">
                        <a:xfrm>
                          <a:off x="2547" y="2286"/>
                          <a:ext cx="6" cy="9"/>
                        </a:xfrm>
                        <a:custGeom>
                          <a:avLst/>
                          <a:gdLst/>
                          <a:ahLst/>
                          <a:cxnLst>
                            <a:cxn ang="0">
                              <a:pos x="0" y="32"/>
                            </a:cxn>
                            <a:cxn ang="0">
                              <a:pos x="0" y="32"/>
                            </a:cxn>
                            <a:cxn ang="0">
                              <a:pos x="0" y="35"/>
                            </a:cxn>
                            <a:cxn ang="0">
                              <a:pos x="3" y="37"/>
                            </a:cxn>
                            <a:cxn ang="0">
                              <a:pos x="3" y="40"/>
                            </a:cxn>
                            <a:cxn ang="0">
                              <a:pos x="6" y="40"/>
                            </a:cxn>
                            <a:cxn ang="0">
                              <a:pos x="6" y="40"/>
                            </a:cxn>
                            <a:cxn ang="0">
                              <a:pos x="8" y="43"/>
                            </a:cxn>
                            <a:cxn ang="0">
                              <a:pos x="11" y="43"/>
                            </a:cxn>
                            <a:cxn ang="0">
                              <a:pos x="13" y="43"/>
                            </a:cxn>
                            <a:cxn ang="0">
                              <a:pos x="17" y="40"/>
                            </a:cxn>
                            <a:cxn ang="0">
                              <a:pos x="17" y="40"/>
                            </a:cxn>
                            <a:cxn ang="0">
                              <a:pos x="19" y="40"/>
                            </a:cxn>
                            <a:cxn ang="0">
                              <a:pos x="19" y="37"/>
                            </a:cxn>
                            <a:cxn ang="0">
                              <a:pos x="22" y="35"/>
                            </a:cxn>
                            <a:cxn ang="0">
                              <a:pos x="22" y="32"/>
                            </a:cxn>
                            <a:cxn ang="0">
                              <a:pos x="22" y="13"/>
                            </a:cxn>
                            <a:cxn ang="0">
                              <a:pos x="22" y="8"/>
                            </a:cxn>
                            <a:cxn ang="0">
                              <a:pos x="22" y="8"/>
                            </a:cxn>
                            <a:cxn ang="0">
                              <a:pos x="19" y="5"/>
                            </a:cxn>
                            <a:cxn ang="0">
                              <a:pos x="19" y="2"/>
                            </a:cxn>
                            <a:cxn ang="0">
                              <a:pos x="17" y="2"/>
                            </a:cxn>
                            <a:cxn ang="0">
                              <a:pos x="17" y="2"/>
                            </a:cxn>
                            <a:cxn ang="0">
                              <a:pos x="13" y="0"/>
                            </a:cxn>
                            <a:cxn ang="0">
                              <a:pos x="11" y="0"/>
                            </a:cxn>
                            <a:cxn ang="0">
                              <a:pos x="8" y="0"/>
                            </a:cxn>
                            <a:cxn ang="0">
                              <a:pos x="6" y="2"/>
                            </a:cxn>
                            <a:cxn ang="0">
                              <a:pos x="6" y="2"/>
                            </a:cxn>
                            <a:cxn ang="0">
                              <a:pos x="3" y="2"/>
                            </a:cxn>
                            <a:cxn ang="0">
                              <a:pos x="3" y="5"/>
                            </a:cxn>
                            <a:cxn ang="0">
                              <a:pos x="0" y="8"/>
                            </a:cxn>
                            <a:cxn ang="0">
                              <a:pos x="0" y="13"/>
                            </a:cxn>
                            <a:cxn ang="0">
                              <a:pos x="0" y="32"/>
                            </a:cxn>
                          </a:cxnLst>
                          <a:rect l="0" t="0" r="r" b="b"/>
                          <a:pathLst>
                            <a:path w="22" h="43">
                              <a:moveTo>
                                <a:pt x="0" y="32"/>
                              </a:moveTo>
                              <a:lnTo>
                                <a:pt x="0" y="32"/>
                              </a:lnTo>
                              <a:lnTo>
                                <a:pt x="0" y="35"/>
                              </a:lnTo>
                              <a:lnTo>
                                <a:pt x="3" y="37"/>
                              </a:lnTo>
                              <a:lnTo>
                                <a:pt x="3" y="40"/>
                              </a:lnTo>
                              <a:lnTo>
                                <a:pt x="6" y="40"/>
                              </a:lnTo>
                              <a:lnTo>
                                <a:pt x="6" y="40"/>
                              </a:lnTo>
                              <a:lnTo>
                                <a:pt x="8" y="43"/>
                              </a:lnTo>
                              <a:lnTo>
                                <a:pt x="11" y="43"/>
                              </a:lnTo>
                              <a:lnTo>
                                <a:pt x="13" y="43"/>
                              </a:lnTo>
                              <a:lnTo>
                                <a:pt x="17" y="40"/>
                              </a:lnTo>
                              <a:lnTo>
                                <a:pt x="17" y="40"/>
                              </a:lnTo>
                              <a:lnTo>
                                <a:pt x="19" y="40"/>
                              </a:lnTo>
                              <a:lnTo>
                                <a:pt x="19" y="37"/>
                              </a:lnTo>
                              <a:lnTo>
                                <a:pt x="22" y="35"/>
                              </a:lnTo>
                              <a:lnTo>
                                <a:pt x="22" y="32"/>
                              </a:lnTo>
                              <a:lnTo>
                                <a:pt x="22" y="13"/>
                              </a:lnTo>
                              <a:lnTo>
                                <a:pt x="22" y="8"/>
                              </a:lnTo>
                              <a:lnTo>
                                <a:pt x="22" y="8"/>
                              </a:lnTo>
                              <a:lnTo>
                                <a:pt x="19" y="5"/>
                              </a:lnTo>
                              <a:lnTo>
                                <a:pt x="19" y="2"/>
                              </a:lnTo>
                              <a:lnTo>
                                <a:pt x="17" y="2"/>
                              </a:lnTo>
                              <a:lnTo>
                                <a:pt x="17" y="2"/>
                              </a:lnTo>
                              <a:lnTo>
                                <a:pt x="13" y="0"/>
                              </a:lnTo>
                              <a:lnTo>
                                <a:pt x="11" y="0"/>
                              </a:lnTo>
                              <a:lnTo>
                                <a:pt x="8" y="0"/>
                              </a:lnTo>
                              <a:lnTo>
                                <a:pt x="6" y="2"/>
                              </a:lnTo>
                              <a:lnTo>
                                <a:pt x="6" y="2"/>
                              </a:lnTo>
                              <a:lnTo>
                                <a:pt x="3" y="2"/>
                              </a:lnTo>
                              <a:lnTo>
                                <a:pt x="3" y="5"/>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39" name="Line 847"/>
                        <p:cNvSpPr>
                          <a:spLocks noChangeShapeType="1"/>
                        </p:cNvSpPr>
                        <p:nvPr/>
                      </p:nvSpPr>
                      <p:spPr bwMode="auto">
                        <a:xfrm>
                          <a:off x="2550" y="228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0" name="Freeform 848"/>
                        <p:cNvSpPr>
                          <a:spLocks/>
                        </p:cNvSpPr>
                        <p:nvPr/>
                      </p:nvSpPr>
                      <p:spPr bwMode="auto">
                        <a:xfrm>
                          <a:off x="2547" y="2286"/>
                          <a:ext cx="30" cy="6"/>
                        </a:xfrm>
                        <a:custGeom>
                          <a:avLst/>
                          <a:gdLst/>
                          <a:ahLst/>
                          <a:cxnLst>
                            <a:cxn ang="0">
                              <a:pos x="11" y="0"/>
                            </a:cxn>
                            <a:cxn ang="0">
                              <a:pos x="8" y="0"/>
                            </a:cxn>
                            <a:cxn ang="0">
                              <a:pos x="6" y="2"/>
                            </a:cxn>
                            <a:cxn ang="0">
                              <a:pos x="6" y="2"/>
                            </a:cxn>
                            <a:cxn ang="0">
                              <a:pos x="3" y="2"/>
                            </a:cxn>
                            <a:cxn ang="0">
                              <a:pos x="3" y="5"/>
                            </a:cxn>
                            <a:cxn ang="0">
                              <a:pos x="0" y="8"/>
                            </a:cxn>
                            <a:cxn ang="0">
                              <a:pos x="0" y="8"/>
                            </a:cxn>
                            <a:cxn ang="0">
                              <a:pos x="0" y="11"/>
                            </a:cxn>
                            <a:cxn ang="0">
                              <a:pos x="0" y="13"/>
                            </a:cxn>
                            <a:cxn ang="0">
                              <a:pos x="0" y="16"/>
                            </a:cxn>
                            <a:cxn ang="0">
                              <a:pos x="3" y="16"/>
                            </a:cxn>
                            <a:cxn ang="0">
                              <a:pos x="3" y="19"/>
                            </a:cxn>
                            <a:cxn ang="0">
                              <a:pos x="6" y="22"/>
                            </a:cxn>
                            <a:cxn ang="0">
                              <a:pos x="6" y="22"/>
                            </a:cxn>
                            <a:cxn ang="0">
                              <a:pos x="8" y="22"/>
                            </a:cxn>
                            <a:cxn ang="0">
                              <a:pos x="106" y="22"/>
                            </a:cxn>
                            <a:cxn ang="0">
                              <a:pos x="112" y="22"/>
                            </a:cxn>
                            <a:cxn ang="0">
                              <a:pos x="114" y="22"/>
                            </a:cxn>
                            <a:cxn ang="0">
                              <a:pos x="114" y="22"/>
                            </a:cxn>
                            <a:cxn ang="0">
                              <a:pos x="117" y="19"/>
                            </a:cxn>
                            <a:cxn ang="0">
                              <a:pos x="119" y="16"/>
                            </a:cxn>
                            <a:cxn ang="0">
                              <a:pos x="119" y="16"/>
                            </a:cxn>
                            <a:cxn ang="0">
                              <a:pos x="119" y="13"/>
                            </a:cxn>
                            <a:cxn ang="0">
                              <a:pos x="119" y="11"/>
                            </a:cxn>
                            <a:cxn ang="0">
                              <a:pos x="119" y="8"/>
                            </a:cxn>
                            <a:cxn ang="0">
                              <a:pos x="119" y="8"/>
                            </a:cxn>
                            <a:cxn ang="0">
                              <a:pos x="119" y="5"/>
                            </a:cxn>
                            <a:cxn ang="0">
                              <a:pos x="117" y="2"/>
                            </a:cxn>
                            <a:cxn ang="0">
                              <a:pos x="114" y="2"/>
                            </a:cxn>
                            <a:cxn ang="0">
                              <a:pos x="114" y="2"/>
                            </a:cxn>
                            <a:cxn ang="0">
                              <a:pos x="108" y="0"/>
                            </a:cxn>
                            <a:cxn ang="0">
                              <a:pos x="11" y="0"/>
                            </a:cxn>
                          </a:cxnLst>
                          <a:rect l="0" t="0" r="r" b="b"/>
                          <a:pathLst>
                            <a:path w="119" h="22">
                              <a:moveTo>
                                <a:pt x="11" y="0"/>
                              </a:moveTo>
                              <a:lnTo>
                                <a:pt x="8" y="0"/>
                              </a:lnTo>
                              <a:lnTo>
                                <a:pt x="6" y="2"/>
                              </a:lnTo>
                              <a:lnTo>
                                <a:pt x="6" y="2"/>
                              </a:lnTo>
                              <a:lnTo>
                                <a:pt x="3" y="2"/>
                              </a:lnTo>
                              <a:lnTo>
                                <a:pt x="3" y="5"/>
                              </a:lnTo>
                              <a:lnTo>
                                <a:pt x="0" y="8"/>
                              </a:lnTo>
                              <a:lnTo>
                                <a:pt x="0" y="8"/>
                              </a:lnTo>
                              <a:lnTo>
                                <a:pt x="0" y="11"/>
                              </a:lnTo>
                              <a:lnTo>
                                <a:pt x="0" y="13"/>
                              </a:lnTo>
                              <a:lnTo>
                                <a:pt x="0" y="16"/>
                              </a:lnTo>
                              <a:lnTo>
                                <a:pt x="3" y="16"/>
                              </a:lnTo>
                              <a:lnTo>
                                <a:pt x="3" y="19"/>
                              </a:lnTo>
                              <a:lnTo>
                                <a:pt x="6" y="22"/>
                              </a:lnTo>
                              <a:lnTo>
                                <a:pt x="6" y="22"/>
                              </a:lnTo>
                              <a:lnTo>
                                <a:pt x="8" y="22"/>
                              </a:lnTo>
                              <a:lnTo>
                                <a:pt x="106" y="22"/>
                              </a:lnTo>
                              <a:lnTo>
                                <a:pt x="112" y="22"/>
                              </a:lnTo>
                              <a:lnTo>
                                <a:pt x="114" y="22"/>
                              </a:lnTo>
                              <a:lnTo>
                                <a:pt x="114" y="22"/>
                              </a:lnTo>
                              <a:lnTo>
                                <a:pt x="117" y="19"/>
                              </a:lnTo>
                              <a:lnTo>
                                <a:pt x="119" y="16"/>
                              </a:lnTo>
                              <a:lnTo>
                                <a:pt x="119" y="16"/>
                              </a:lnTo>
                              <a:lnTo>
                                <a:pt x="119" y="13"/>
                              </a:lnTo>
                              <a:lnTo>
                                <a:pt x="119" y="11"/>
                              </a:lnTo>
                              <a:lnTo>
                                <a:pt x="119" y="8"/>
                              </a:lnTo>
                              <a:lnTo>
                                <a:pt x="119" y="8"/>
                              </a:lnTo>
                              <a:lnTo>
                                <a:pt x="119" y="5"/>
                              </a:lnTo>
                              <a:lnTo>
                                <a:pt x="117" y="2"/>
                              </a:lnTo>
                              <a:lnTo>
                                <a:pt x="114" y="2"/>
                              </a:lnTo>
                              <a:lnTo>
                                <a:pt x="114" y="2"/>
                              </a:lnTo>
                              <a:lnTo>
                                <a:pt x="108"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1" name="Line 849"/>
                        <p:cNvSpPr>
                          <a:spLocks noChangeShapeType="1"/>
                        </p:cNvSpPr>
                        <p:nvPr/>
                      </p:nvSpPr>
                      <p:spPr bwMode="auto">
                        <a:xfrm>
                          <a:off x="2572" y="228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2" name="Freeform 850"/>
                        <p:cNvSpPr>
                          <a:spLocks/>
                        </p:cNvSpPr>
                        <p:nvPr/>
                      </p:nvSpPr>
                      <p:spPr bwMode="auto">
                        <a:xfrm>
                          <a:off x="2572" y="2271"/>
                          <a:ext cx="5" cy="11"/>
                        </a:xfrm>
                        <a:custGeom>
                          <a:avLst/>
                          <a:gdLst/>
                          <a:ahLst/>
                          <a:cxnLst>
                            <a:cxn ang="0">
                              <a:pos x="0" y="31"/>
                            </a:cxn>
                            <a:cxn ang="0">
                              <a:pos x="0" y="33"/>
                            </a:cxn>
                            <a:cxn ang="0">
                              <a:pos x="0" y="36"/>
                            </a:cxn>
                            <a:cxn ang="0">
                              <a:pos x="4" y="36"/>
                            </a:cxn>
                            <a:cxn ang="0">
                              <a:pos x="4" y="39"/>
                            </a:cxn>
                            <a:cxn ang="0">
                              <a:pos x="6" y="42"/>
                            </a:cxn>
                            <a:cxn ang="0">
                              <a:pos x="9" y="42"/>
                            </a:cxn>
                            <a:cxn ang="0">
                              <a:pos x="9" y="42"/>
                            </a:cxn>
                            <a:cxn ang="0">
                              <a:pos x="11" y="42"/>
                            </a:cxn>
                            <a:cxn ang="0">
                              <a:pos x="15" y="42"/>
                            </a:cxn>
                            <a:cxn ang="0">
                              <a:pos x="17" y="42"/>
                            </a:cxn>
                            <a:cxn ang="0">
                              <a:pos x="17" y="42"/>
                            </a:cxn>
                            <a:cxn ang="0">
                              <a:pos x="20" y="39"/>
                            </a:cxn>
                            <a:cxn ang="0">
                              <a:pos x="22" y="36"/>
                            </a:cxn>
                            <a:cxn ang="0">
                              <a:pos x="22" y="36"/>
                            </a:cxn>
                            <a:cxn ang="0">
                              <a:pos x="22" y="33"/>
                            </a:cxn>
                            <a:cxn ang="0">
                              <a:pos x="22" y="15"/>
                            </a:cxn>
                            <a:cxn ang="0">
                              <a:pos x="22" y="9"/>
                            </a:cxn>
                            <a:cxn ang="0">
                              <a:pos x="22" y="6"/>
                            </a:cxn>
                            <a:cxn ang="0">
                              <a:pos x="22" y="6"/>
                            </a:cxn>
                            <a:cxn ang="0">
                              <a:pos x="20" y="4"/>
                            </a:cxn>
                            <a:cxn ang="0">
                              <a:pos x="17" y="4"/>
                            </a:cxn>
                            <a:cxn ang="0">
                              <a:pos x="17" y="0"/>
                            </a:cxn>
                            <a:cxn ang="0">
                              <a:pos x="15" y="0"/>
                            </a:cxn>
                            <a:cxn ang="0">
                              <a:pos x="11" y="0"/>
                            </a:cxn>
                            <a:cxn ang="0">
                              <a:pos x="9" y="0"/>
                            </a:cxn>
                            <a:cxn ang="0">
                              <a:pos x="9" y="0"/>
                            </a:cxn>
                            <a:cxn ang="0">
                              <a:pos x="6" y="4"/>
                            </a:cxn>
                            <a:cxn ang="0">
                              <a:pos x="4" y="4"/>
                            </a:cxn>
                            <a:cxn ang="0">
                              <a:pos x="4" y="6"/>
                            </a:cxn>
                            <a:cxn ang="0">
                              <a:pos x="0" y="6"/>
                            </a:cxn>
                            <a:cxn ang="0">
                              <a:pos x="0" y="11"/>
                            </a:cxn>
                            <a:cxn ang="0">
                              <a:pos x="0" y="31"/>
                            </a:cxn>
                          </a:cxnLst>
                          <a:rect l="0" t="0" r="r" b="b"/>
                          <a:pathLst>
                            <a:path w="22" h="42">
                              <a:moveTo>
                                <a:pt x="0" y="31"/>
                              </a:moveTo>
                              <a:lnTo>
                                <a:pt x="0" y="33"/>
                              </a:lnTo>
                              <a:lnTo>
                                <a:pt x="0" y="36"/>
                              </a:lnTo>
                              <a:lnTo>
                                <a:pt x="4" y="36"/>
                              </a:lnTo>
                              <a:lnTo>
                                <a:pt x="4" y="39"/>
                              </a:lnTo>
                              <a:lnTo>
                                <a:pt x="6" y="42"/>
                              </a:lnTo>
                              <a:lnTo>
                                <a:pt x="9" y="42"/>
                              </a:lnTo>
                              <a:lnTo>
                                <a:pt x="9" y="42"/>
                              </a:lnTo>
                              <a:lnTo>
                                <a:pt x="11" y="42"/>
                              </a:lnTo>
                              <a:lnTo>
                                <a:pt x="15" y="42"/>
                              </a:lnTo>
                              <a:lnTo>
                                <a:pt x="17" y="42"/>
                              </a:lnTo>
                              <a:lnTo>
                                <a:pt x="17" y="42"/>
                              </a:lnTo>
                              <a:lnTo>
                                <a:pt x="20" y="39"/>
                              </a:lnTo>
                              <a:lnTo>
                                <a:pt x="22" y="36"/>
                              </a:lnTo>
                              <a:lnTo>
                                <a:pt x="22" y="36"/>
                              </a:lnTo>
                              <a:lnTo>
                                <a:pt x="22" y="33"/>
                              </a:lnTo>
                              <a:lnTo>
                                <a:pt x="22" y="15"/>
                              </a:lnTo>
                              <a:lnTo>
                                <a:pt x="22" y="9"/>
                              </a:lnTo>
                              <a:lnTo>
                                <a:pt x="22" y="6"/>
                              </a:lnTo>
                              <a:lnTo>
                                <a:pt x="22" y="6"/>
                              </a:lnTo>
                              <a:lnTo>
                                <a:pt x="20" y="4"/>
                              </a:lnTo>
                              <a:lnTo>
                                <a:pt x="17" y="4"/>
                              </a:lnTo>
                              <a:lnTo>
                                <a:pt x="17" y="0"/>
                              </a:lnTo>
                              <a:lnTo>
                                <a:pt x="15" y="0"/>
                              </a:lnTo>
                              <a:lnTo>
                                <a:pt x="11" y="0"/>
                              </a:lnTo>
                              <a:lnTo>
                                <a:pt x="9" y="0"/>
                              </a:lnTo>
                              <a:lnTo>
                                <a:pt x="9" y="0"/>
                              </a:lnTo>
                              <a:lnTo>
                                <a:pt x="6" y="4"/>
                              </a:lnTo>
                              <a:lnTo>
                                <a:pt x="4" y="4"/>
                              </a:lnTo>
                              <a:lnTo>
                                <a:pt x="4"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3" name="Line 851"/>
                        <p:cNvSpPr>
                          <a:spLocks noChangeShapeType="1"/>
                        </p:cNvSpPr>
                        <p:nvPr/>
                      </p:nvSpPr>
                      <p:spPr bwMode="auto">
                        <a:xfrm>
                          <a:off x="2574" y="227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4" name="Freeform 852"/>
                        <p:cNvSpPr>
                          <a:spLocks/>
                        </p:cNvSpPr>
                        <p:nvPr/>
                      </p:nvSpPr>
                      <p:spPr bwMode="auto">
                        <a:xfrm>
                          <a:off x="2572" y="2271"/>
                          <a:ext cx="8" cy="6"/>
                        </a:xfrm>
                        <a:custGeom>
                          <a:avLst/>
                          <a:gdLst/>
                          <a:ahLst/>
                          <a:cxnLst>
                            <a:cxn ang="0">
                              <a:pos x="11" y="0"/>
                            </a:cxn>
                            <a:cxn ang="0">
                              <a:pos x="9" y="0"/>
                            </a:cxn>
                            <a:cxn ang="0">
                              <a:pos x="9" y="0"/>
                            </a:cxn>
                            <a:cxn ang="0">
                              <a:pos x="6" y="4"/>
                            </a:cxn>
                            <a:cxn ang="0">
                              <a:pos x="4" y="4"/>
                            </a:cxn>
                            <a:cxn ang="0">
                              <a:pos x="4" y="6"/>
                            </a:cxn>
                            <a:cxn ang="0">
                              <a:pos x="0" y="6"/>
                            </a:cxn>
                            <a:cxn ang="0">
                              <a:pos x="0" y="9"/>
                            </a:cxn>
                            <a:cxn ang="0">
                              <a:pos x="0" y="11"/>
                            </a:cxn>
                            <a:cxn ang="0">
                              <a:pos x="0" y="15"/>
                            </a:cxn>
                            <a:cxn ang="0">
                              <a:pos x="0" y="15"/>
                            </a:cxn>
                            <a:cxn ang="0">
                              <a:pos x="4" y="17"/>
                            </a:cxn>
                            <a:cxn ang="0">
                              <a:pos x="4" y="20"/>
                            </a:cxn>
                            <a:cxn ang="0">
                              <a:pos x="6" y="20"/>
                            </a:cxn>
                            <a:cxn ang="0">
                              <a:pos x="9" y="22"/>
                            </a:cxn>
                            <a:cxn ang="0">
                              <a:pos x="9" y="22"/>
                            </a:cxn>
                            <a:cxn ang="0">
                              <a:pos x="20" y="22"/>
                            </a:cxn>
                            <a:cxn ang="0">
                              <a:pos x="26" y="22"/>
                            </a:cxn>
                            <a:cxn ang="0">
                              <a:pos x="28" y="22"/>
                            </a:cxn>
                            <a:cxn ang="0">
                              <a:pos x="30" y="20"/>
                            </a:cxn>
                            <a:cxn ang="0">
                              <a:pos x="33" y="20"/>
                            </a:cxn>
                            <a:cxn ang="0">
                              <a:pos x="33" y="17"/>
                            </a:cxn>
                            <a:cxn ang="0">
                              <a:pos x="33" y="15"/>
                            </a:cxn>
                            <a:cxn ang="0">
                              <a:pos x="35" y="15"/>
                            </a:cxn>
                            <a:cxn ang="0">
                              <a:pos x="35" y="11"/>
                            </a:cxn>
                            <a:cxn ang="0">
                              <a:pos x="35" y="9"/>
                            </a:cxn>
                            <a:cxn ang="0">
                              <a:pos x="33" y="6"/>
                            </a:cxn>
                            <a:cxn ang="0">
                              <a:pos x="33" y="6"/>
                            </a:cxn>
                            <a:cxn ang="0">
                              <a:pos x="33" y="4"/>
                            </a:cxn>
                            <a:cxn ang="0">
                              <a:pos x="30" y="4"/>
                            </a:cxn>
                            <a:cxn ang="0">
                              <a:pos x="28" y="0"/>
                            </a:cxn>
                            <a:cxn ang="0">
                              <a:pos x="22" y="0"/>
                            </a:cxn>
                            <a:cxn ang="0">
                              <a:pos x="11" y="0"/>
                            </a:cxn>
                          </a:cxnLst>
                          <a:rect l="0" t="0" r="r" b="b"/>
                          <a:pathLst>
                            <a:path w="35" h="22">
                              <a:moveTo>
                                <a:pt x="11" y="0"/>
                              </a:moveTo>
                              <a:lnTo>
                                <a:pt x="9" y="0"/>
                              </a:lnTo>
                              <a:lnTo>
                                <a:pt x="9" y="0"/>
                              </a:lnTo>
                              <a:lnTo>
                                <a:pt x="6" y="4"/>
                              </a:lnTo>
                              <a:lnTo>
                                <a:pt x="4" y="4"/>
                              </a:lnTo>
                              <a:lnTo>
                                <a:pt x="4" y="6"/>
                              </a:lnTo>
                              <a:lnTo>
                                <a:pt x="0" y="6"/>
                              </a:lnTo>
                              <a:lnTo>
                                <a:pt x="0" y="9"/>
                              </a:lnTo>
                              <a:lnTo>
                                <a:pt x="0" y="11"/>
                              </a:lnTo>
                              <a:lnTo>
                                <a:pt x="0" y="15"/>
                              </a:lnTo>
                              <a:lnTo>
                                <a:pt x="0" y="15"/>
                              </a:lnTo>
                              <a:lnTo>
                                <a:pt x="4" y="17"/>
                              </a:lnTo>
                              <a:lnTo>
                                <a:pt x="4" y="20"/>
                              </a:lnTo>
                              <a:lnTo>
                                <a:pt x="6" y="20"/>
                              </a:lnTo>
                              <a:lnTo>
                                <a:pt x="9" y="22"/>
                              </a:lnTo>
                              <a:lnTo>
                                <a:pt x="9" y="22"/>
                              </a:lnTo>
                              <a:lnTo>
                                <a:pt x="20" y="22"/>
                              </a:lnTo>
                              <a:lnTo>
                                <a:pt x="26" y="22"/>
                              </a:lnTo>
                              <a:lnTo>
                                <a:pt x="28" y="22"/>
                              </a:lnTo>
                              <a:lnTo>
                                <a:pt x="30" y="20"/>
                              </a:lnTo>
                              <a:lnTo>
                                <a:pt x="33" y="20"/>
                              </a:lnTo>
                              <a:lnTo>
                                <a:pt x="33" y="17"/>
                              </a:lnTo>
                              <a:lnTo>
                                <a:pt x="33" y="15"/>
                              </a:lnTo>
                              <a:lnTo>
                                <a:pt x="35" y="15"/>
                              </a:lnTo>
                              <a:lnTo>
                                <a:pt x="35" y="11"/>
                              </a:lnTo>
                              <a:lnTo>
                                <a:pt x="35" y="9"/>
                              </a:lnTo>
                              <a:lnTo>
                                <a:pt x="33" y="6"/>
                              </a:lnTo>
                              <a:lnTo>
                                <a:pt x="33" y="6"/>
                              </a:lnTo>
                              <a:lnTo>
                                <a:pt x="33" y="4"/>
                              </a:lnTo>
                              <a:lnTo>
                                <a:pt x="30" y="4"/>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5" name="Line 853"/>
                        <p:cNvSpPr>
                          <a:spLocks noChangeShapeType="1"/>
                        </p:cNvSpPr>
                        <p:nvPr/>
                      </p:nvSpPr>
                      <p:spPr bwMode="auto">
                        <a:xfrm>
                          <a:off x="2575" y="228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6" name="Freeform 854"/>
                        <p:cNvSpPr>
                          <a:spLocks/>
                        </p:cNvSpPr>
                        <p:nvPr/>
                      </p:nvSpPr>
                      <p:spPr bwMode="auto">
                        <a:xfrm>
                          <a:off x="2575" y="2270"/>
                          <a:ext cx="5" cy="7"/>
                        </a:xfrm>
                        <a:custGeom>
                          <a:avLst/>
                          <a:gdLst/>
                          <a:ahLst/>
                          <a:cxnLst>
                            <a:cxn ang="0">
                              <a:pos x="0" y="32"/>
                            </a:cxn>
                            <a:cxn ang="0">
                              <a:pos x="0" y="36"/>
                            </a:cxn>
                            <a:cxn ang="0">
                              <a:pos x="0" y="36"/>
                            </a:cxn>
                            <a:cxn ang="0">
                              <a:pos x="0" y="38"/>
                            </a:cxn>
                            <a:cxn ang="0">
                              <a:pos x="2" y="41"/>
                            </a:cxn>
                            <a:cxn ang="0">
                              <a:pos x="2" y="41"/>
                            </a:cxn>
                            <a:cxn ang="0">
                              <a:pos x="5" y="43"/>
                            </a:cxn>
                            <a:cxn ang="0">
                              <a:pos x="7" y="43"/>
                            </a:cxn>
                            <a:cxn ang="0">
                              <a:pos x="11" y="43"/>
                            </a:cxn>
                            <a:cxn ang="0">
                              <a:pos x="11" y="43"/>
                            </a:cxn>
                            <a:cxn ang="0">
                              <a:pos x="13" y="43"/>
                            </a:cxn>
                            <a:cxn ang="0">
                              <a:pos x="15" y="41"/>
                            </a:cxn>
                            <a:cxn ang="0">
                              <a:pos x="18" y="41"/>
                            </a:cxn>
                            <a:cxn ang="0">
                              <a:pos x="18" y="38"/>
                            </a:cxn>
                            <a:cxn ang="0">
                              <a:pos x="18" y="36"/>
                            </a:cxn>
                            <a:cxn ang="0">
                              <a:pos x="20" y="36"/>
                            </a:cxn>
                            <a:cxn ang="0">
                              <a:pos x="20" y="16"/>
                            </a:cxn>
                            <a:cxn ang="0">
                              <a:pos x="20" y="10"/>
                            </a:cxn>
                            <a:cxn ang="0">
                              <a:pos x="18" y="8"/>
                            </a:cxn>
                            <a:cxn ang="0">
                              <a:pos x="18" y="5"/>
                            </a:cxn>
                            <a:cxn ang="0">
                              <a:pos x="18" y="5"/>
                            </a:cxn>
                            <a:cxn ang="0">
                              <a:pos x="15" y="3"/>
                            </a:cxn>
                            <a:cxn ang="0">
                              <a:pos x="13" y="3"/>
                            </a:cxn>
                            <a:cxn ang="0">
                              <a:pos x="11" y="0"/>
                            </a:cxn>
                            <a:cxn ang="0">
                              <a:pos x="11" y="0"/>
                            </a:cxn>
                            <a:cxn ang="0">
                              <a:pos x="7" y="0"/>
                            </a:cxn>
                            <a:cxn ang="0">
                              <a:pos x="5" y="3"/>
                            </a:cxn>
                            <a:cxn ang="0">
                              <a:pos x="2" y="3"/>
                            </a:cxn>
                            <a:cxn ang="0">
                              <a:pos x="2" y="5"/>
                            </a:cxn>
                            <a:cxn ang="0">
                              <a:pos x="0" y="5"/>
                            </a:cxn>
                            <a:cxn ang="0">
                              <a:pos x="0" y="8"/>
                            </a:cxn>
                            <a:cxn ang="0">
                              <a:pos x="0" y="14"/>
                            </a:cxn>
                            <a:cxn ang="0">
                              <a:pos x="0" y="32"/>
                            </a:cxn>
                          </a:cxnLst>
                          <a:rect l="0" t="0" r="r" b="b"/>
                          <a:pathLst>
                            <a:path w="20" h="43">
                              <a:moveTo>
                                <a:pt x="0" y="32"/>
                              </a:moveTo>
                              <a:lnTo>
                                <a:pt x="0" y="36"/>
                              </a:lnTo>
                              <a:lnTo>
                                <a:pt x="0" y="36"/>
                              </a:lnTo>
                              <a:lnTo>
                                <a:pt x="0" y="38"/>
                              </a:lnTo>
                              <a:lnTo>
                                <a:pt x="2" y="41"/>
                              </a:lnTo>
                              <a:lnTo>
                                <a:pt x="2" y="41"/>
                              </a:lnTo>
                              <a:lnTo>
                                <a:pt x="5" y="43"/>
                              </a:lnTo>
                              <a:lnTo>
                                <a:pt x="7" y="43"/>
                              </a:lnTo>
                              <a:lnTo>
                                <a:pt x="11" y="43"/>
                              </a:lnTo>
                              <a:lnTo>
                                <a:pt x="11" y="43"/>
                              </a:lnTo>
                              <a:lnTo>
                                <a:pt x="13" y="43"/>
                              </a:lnTo>
                              <a:lnTo>
                                <a:pt x="15" y="41"/>
                              </a:lnTo>
                              <a:lnTo>
                                <a:pt x="18" y="41"/>
                              </a:lnTo>
                              <a:lnTo>
                                <a:pt x="18" y="38"/>
                              </a:lnTo>
                              <a:lnTo>
                                <a:pt x="18" y="36"/>
                              </a:lnTo>
                              <a:lnTo>
                                <a:pt x="20" y="36"/>
                              </a:lnTo>
                              <a:lnTo>
                                <a:pt x="20" y="16"/>
                              </a:lnTo>
                              <a:lnTo>
                                <a:pt x="20" y="10"/>
                              </a:lnTo>
                              <a:lnTo>
                                <a:pt x="18" y="8"/>
                              </a:lnTo>
                              <a:lnTo>
                                <a:pt x="18" y="5"/>
                              </a:lnTo>
                              <a:lnTo>
                                <a:pt x="18" y="5"/>
                              </a:lnTo>
                              <a:lnTo>
                                <a:pt x="15" y="3"/>
                              </a:lnTo>
                              <a:lnTo>
                                <a:pt x="13" y="3"/>
                              </a:lnTo>
                              <a:lnTo>
                                <a:pt x="11" y="0"/>
                              </a:lnTo>
                              <a:lnTo>
                                <a:pt x="11" y="0"/>
                              </a:lnTo>
                              <a:lnTo>
                                <a:pt x="7" y="0"/>
                              </a:lnTo>
                              <a:lnTo>
                                <a:pt x="5" y="3"/>
                              </a:lnTo>
                              <a:lnTo>
                                <a:pt x="2" y="3"/>
                              </a:lnTo>
                              <a:lnTo>
                                <a:pt x="2" y="5"/>
                              </a:lnTo>
                              <a:lnTo>
                                <a:pt x="0"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7" name="Line 855"/>
                        <p:cNvSpPr>
                          <a:spLocks noChangeShapeType="1"/>
                        </p:cNvSpPr>
                        <p:nvPr/>
                      </p:nvSpPr>
                      <p:spPr bwMode="auto">
                        <a:xfrm>
                          <a:off x="2588" y="227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8" name="Freeform 856"/>
                        <p:cNvSpPr>
                          <a:spLocks/>
                        </p:cNvSpPr>
                        <p:nvPr/>
                      </p:nvSpPr>
                      <p:spPr bwMode="auto">
                        <a:xfrm>
                          <a:off x="2575" y="2270"/>
                          <a:ext cx="8" cy="1"/>
                        </a:xfrm>
                        <a:custGeom>
                          <a:avLst/>
                          <a:gdLst/>
                          <a:ahLst/>
                          <a:cxnLst>
                            <a:cxn ang="0">
                              <a:pos x="11" y="0"/>
                            </a:cxn>
                            <a:cxn ang="0">
                              <a:pos x="7" y="0"/>
                            </a:cxn>
                            <a:cxn ang="0">
                              <a:pos x="5" y="3"/>
                            </a:cxn>
                            <a:cxn ang="0">
                              <a:pos x="2" y="3"/>
                            </a:cxn>
                            <a:cxn ang="0">
                              <a:pos x="2" y="5"/>
                            </a:cxn>
                            <a:cxn ang="0">
                              <a:pos x="0" y="5"/>
                            </a:cxn>
                            <a:cxn ang="0">
                              <a:pos x="0" y="8"/>
                            </a:cxn>
                            <a:cxn ang="0">
                              <a:pos x="0" y="10"/>
                            </a:cxn>
                            <a:cxn ang="0">
                              <a:pos x="0" y="10"/>
                            </a:cxn>
                            <a:cxn ang="0">
                              <a:pos x="0" y="14"/>
                            </a:cxn>
                            <a:cxn ang="0">
                              <a:pos x="0" y="16"/>
                            </a:cxn>
                            <a:cxn ang="0">
                              <a:pos x="0" y="19"/>
                            </a:cxn>
                            <a:cxn ang="0">
                              <a:pos x="2" y="19"/>
                            </a:cxn>
                            <a:cxn ang="0">
                              <a:pos x="2" y="21"/>
                            </a:cxn>
                            <a:cxn ang="0">
                              <a:pos x="5" y="21"/>
                            </a:cxn>
                            <a:cxn ang="0">
                              <a:pos x="7" y="21"/>
                            </a:cxn>
                            <a:cxn ang="0">
                              <a:pos x="18" y="21"/>
                            </a:cxn>
                            <a:cxn ang="0">
                              <a:pos x="24" y="21"/>
                            </a:cxn>
                            <a:cxn ang="0">
                              <a:pos x="26" y="21"/>
                            </a:cxn>
                            <a:cxn ang="0">
                              <a:pos x="26" y="21"/>
                            </a:cxn>
                            <a:cxn ang="0">
                              <a:pos x="29" y="19"/>
                            </a:cxn>
                            <a:cxn ang="0">
                              <a:pos x="31" y="19"/>
                            </a:cxn>
                            <a:cxn ang="0">
                              <a:pos x="31" y="16"/>
                            </a:cxn>
                            <a:cxn ang="0">
                              <a:pos x="31" y="14"/>
                            </a:cxn>
                            <a:cxn ang="0">
                              <a:pos x="31" y="10"/>
                            </a:cxn>
                            <a:cxn ang="0">
                              <a:pos x="31" y="10"/>
                            </a:cxn>
                            <a:cxn ang="0">
                              <a:pos x="31" y="8"/>
                            </a:cxn>
                            <a:cxn ang="0">
                              <a:pos x="31" y="5"/>
                            </a:cxn>
                            <a:cxn ang="0">
                              <a:pos x="29" y="5"/>
                            </a:cxn>
                            <a:cxn ang="0">
                              <a:pos x="26" y="3"/>
                            </a:cxn>
                            <a:cxn ang="0">
                              <a:pos x="26" y="3"/>
                            </a:cxn>
                            <a:cxn ang="0">
                              <a:pos x="20" y="0"/>
                            </a:cxn>
                            <a:cxn ang="0">
                              <a:pos x="11" y="0"/>
                            </a:cxn>
                          </a:cxnLst>
                          <a:rect l="0" t="0" r="r" b="b"/>
                          <a:pathLst>
                            <a:path w="31" h="21">
                              <a:moveTo>
                                <a:pt x="11" y="0"/>
                              </a:moveTo>
                              <a:lnTo>
                                <a:pt x="7" y="0"/>
                              </a:lnTo>
                              <a:lnTo>
                                <a:pt x="5" y="3"/>
                              </a:lnTo>
                              <a:lnTo>
                                <a:pt x="2" y="3"/>
                              </a:lnTo>
                              <a:lnTo>
                                <a:pt x="2" y="5"/>
                              </a:lnTo>
                              <a:lnTo>
                                <a:pt x="0" y="5"/>
                              </a:lnTo>
                              <a:lnTo>
                                <a:pt x="0" y="8"/>
                              </a:lnTo>
                              <a:lnTo>
                                <a:pt x="0" y="10"/>
                              </a:lnTo>
                              <a:lnTo>
                                <a:pt x="0" y="10"/>
                              </a:lnTo>
                              <a:lnTo>
                                <a:pt x="0" y="14"/>
                              </a:lnTo>
                              <a:lnTo>
                                <a:pt x="0" y="16"/>
                              </a:lnTo>
                              <a:lnTo>
                                <a:pt x="0" y="19"/>
                              </a:lnTo>
                              <a:lnTo>
                                <a:pt x="2" y="19"/>
                              </a:lnTo>
                              <a:lnTo>
                                <a:pt x="2" y="21"/>
                              </a:lnTo>
                              <a:lnTo>
                                <a:pt x="5" y="21"/>
                              </a:lnTo>
                              <a:lnTo>
                                <a:pt x="7" y="21"/>
                              </a:lnTo>
                              <a:lnTo>
                                <a:pt x="18" y="21"/>
                              </a:lnTo>
                              <a:lnTo>
                                <a:pt x="24" y="21"/>
                              </a:lnTo>
                              <a:lnTo>
                                <a:pt x="26" y="21"/>
                              </a:lnTo>
                              <a:lnTo>
                                <a:pt x="26" y="21"/>
                              </a:lnTo>
                              <a:lnTo>
                                <a:pt x="29" y="19"/>
                              </a:lnTo>
                              <a:lnTo>
                                <a:pt x="31" y="19"/>
                              </a:lnTo>
                              <a:lnTo>
                                <a:pt x="31" y="16"/>
                              </a:lnTo>
                              <a:lnTo>
                                <a:pt x="31" y="14"/>
                              </a:lnTo>
                              <a:lnTo>
                                <a:pt x="31" y="10"/>
                              </a:lnTo>
                              <a:lnTo>
                                <a:pt x="31" y="10"/>
                              </a:lnTo>
                              <a:lnTo>
                                <a:pt x="31" y="8"/>
                              </a:lnTo>
                              <a:lnTo>
                                <a:pt x="31" y="5"/>
                              </a:lnTo>
                              <a:lnTo>
                                <a:pt x="29" y="5"/>
                              </a:lnTo>
                              <a:lnTo>
                                <a:pt x="26" y="3"/>
                              </a:lnTo>
                              <a:lnTo>
                                <a:pt x="26" y="3"/>
                              </a:lnTo>
                              <a:lnTo>
                                <a:pt x="2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49" name="Line 857"/>
                        <p:cNvSpPr>
                          <a:spLocks noChangeShapeType="1"/>
                        </p:cNvSpPr>
                        <p:nvPr/>
                      </p:nvSpPr>
                      <p:spPr bwMode="auto">
                        <a:xfrm>
                          <a:off x="2588" y="227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0" name="Freeform 858"/>
                        <p:cNvSpPr>
                          <a:spLocks/>
                        </p:cNvSpPr>
                        <p:nvPr/>
                      </p:nvSpPr>
                      <p:spPr bwMode="auto">
                        <a:xfrm>
                          <a:off x="2588" y="2270"/>
                          <a:ext cx="0" cy="1"/>
                        </a:xfrm>
                        <a:custGeom>
                          <a:avLst/>
                          <a:gdLst/>
                          <a:ahLst/>
                          <a:cxnLst>
                            <a:cxn ang="0">
                              <a:pos x="0" y="29"/>
                            </a:cxn>
                            <a:cxn ang="0">
                              <a:pos x="0" y="33"/>
                            </a:cxn>
                            <a:cxn ang="0">
                              <a:pos x="2" y="35"/>
                            </a:cxn>
                            <a:cxn ang="0">
                              <a:pos x="2" y="38"/>
                            </a:cxn>
                            <a:cxn ang="0">
                              <a:pos x="2" y="38"/>
                            </a:cxn>
                            <a:cxn ang="0">
                              <a:pos x="4" y="40"/>
                            </a:cxn>
                            <a:cxn ang="0">
                              <a:pos x="7" y="40"/>
                            </a:cxn>
                            <a:cxn ang="0">
                              <a:pos x="7" y="40"/>
                            </a:cxn>
                            <a:cxn ang="0">
                              <a:pos x="9" y="40"/>
                            </a:cxn>
                            <a:cxn ang="0">
                              <a:pos x="13" y="40"/>
                            </a:cxn>
                            <a:cxn ang="0">
                              <a:pos x="15" y="40"/>
                            </a:cxn>
                            <a:cxn ang="0">
                              <a:pos x="15" y="40"/>
                            </a:cxn>
                            <a:cxn ang="0">
                              <a:pos x="18" y="38"/>
                            </a:cxn>
                            <a:cxn ang="0">
                              <a:pos x="20" y="38"/>
                            </a:cxn>
                            <a:cxn ang="0">
                              <a:pos x="20" y="35"/>
                            </a:cxn>
                            <a:cxn ang="0">
                              <a:pos x="20" y="33"/>
                            </a:cxn>
                            <a:cxn ang="0">
                              <a:pos x="20" y="13"/>
                            </a:cxn>
                            <a:cxn ang="0">
                              <a:pos x="20" y="9"/>
                            </a:cxn>
                            <a:cxn ang="0">
                              <a:pos x="20" y="5"/>
                            </a:cxn>
                            <a:cxn ang="0">
                              <a:pos x="20" y="5"/>
                            </a:cxn>
                            <a:cxn ang="0">
                              <a:pos x="18" y="3"/>
                            </a:cxn>
                            <a:cxn ang="0">
                              <a:pos x="15" y="3"/>
                            </a:cxn>
                            <a:cxn ang="0">
                              <a:pos x="15" y="0"/>
                            </a:cxn>
                            <a:cxn ang="0">
                              <a:pos x="13" y="0"/>
                            </a:cxn>
                            <a:cxn ang="0">
                              <a:pos x="9" y="0"/>
                            </a:cxn>
                            <a:cxn ang="0">
                              <a:pos x="7" y="0"/>
                            </a:cxn>
                            <a:cxn ang="0">
                              <a:pos x="7" y="0"/>
                            </a:cxn>
                            <a:cxn ang="0">
                              <a:pos x="4" y="3"/>
                            </a:cxn>
                            <a:cxn ang="0">
                              <a:pos x="2" y="3"/>
                            </a:cxn>
                            <a:cxn ang="0">
                              <a:pos x="2" y="5"/>
                            </a:cxn>
                            <a:cxn ang="0">
                              <a:pos x="2" y="5"/>
                            </a:cxn>
                            <a:cxn ang="0">
                              <a:pos x="0" y="11"/>
                            </a:cxn>
                            <a:cxn ang="0">
                              <a:pos x="0" y="29"/>
                            </a:cxn>
                          </a:cxnLst>
                          <a:rect l="0" t="0" r="r" b="b"/>
                          <a:pathLst>
                            <a:path w="20" h="40">
                              <a:moveTo>
                                <a:pt x="0" y="29"/>
                              </a:moveTo>
                              <a:lnTo>
                                <a:pt x="0" y="33"/>
                              </a:lnTo>
                              <a:lnTo>
                                <a:pt x="2" y="35"/>
                              </a:lnTo>
                              <a:lnTo>
                                <a:pt x="2" y="38"/>
                              </a:lnTo>
                              <a:lnTo>
                                <a:pt x="2" y="38"/>
                              </a:lnTo>
                              <a:lnTo>
                                <a:pt x="4" y="40"/>
                              </a:lnTo>
                              <a:lnTo>
                                <a:pt x="7" y="40"/>
                              </a:lnTo>
                              <a:lnTo>
                                <a:pt x="7" y="40"/>
                              </a:lnTo>
                              <a:lnTo>
                                <a:pt x="9" y="40"/>
                              </a:lnTo>
                              <a:lnTo>
                                <a:pt x="13" y="40"/>
                              </a:lnTo>
                              <a:lnTo>
                                <a:pt x="15" y="40"/>
                              </a:lnTo>
                              <a:lnTo>
                                <a:pt x="15" y="40"/>
                              </a:lnTo>
                              <a:lnTo>
                                <a:pt x="18" y="38"/>
                              </a:lnTo>
                              <a:lnTo>
                                <a:pt x="20" y="38"/>
                              </a:lnTo>
                              <a:lnTo>
                                <a:pt x="20" y="35"/>
                              </a:lnTo>
                              <a:lnTo>
                                <a:pt x="20" y="33"/>
                              </a:lnTo>
                              <a:lnTo>
                                <a:pt x="20" y="13"/>
                              </a:lnTo>
                              <a:lnTo>
                                <a:pt x="20" y="9"/>
                              </a:lnTo>
                              <a:lnTo>
                                <a:pt x="20" y="5"/>
                              </a:lnTo>
                              <a:lnTo>
                                <a:pt x="20" y="5"/>
                              </a:lnTo>
                              <a:lnTo>
                                <a:pt x="18" y="3"/>
                              </a:lnTo>
                              <a:lnTo>
                                <a:pt x="15" y="3"/>
                              </a:lnTo>
                              <a:lnTo>
                                <a:pt x="15" y="0"/>
                              </a:lnTo>
                              <a:lnTo>
                                <a:pt x="13" y="0"/>
                              </a:lnTo>
                              <a:lnTo>
                                <a:pt x="9" y="0"/>
                              </a:lnTo>
                              <a:lnTo>
                                <a:pt x="7" y="0"/>
                              </a:lnTo>
                              <a:lnTo>
                                <a:pt x="7" y="0"/>
                              </a:lnTo>
                              <a:lnTo>
                                <a:pt x="4" y="3"/>
                              </a:lnTo>
                              <a:lnTo>
                                <a:pt x="2" y="3"/>
                              </a:lnTo>
                              <a:lnTo>
                                <a:pt x="2" y="5"/>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1" name="Line 859"/>
                        <p:cNvSpPr>
                          <a:spLocks noChangeShapeType="1"/>
                        </p:cNvSpPr>
                        <p:nvPr/>
                      </p:nvSpPr>
                      <p:spPr bwMode="auto">
                        <a:xfrm>
                          <a:off x="2588" y="227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2" name="Freeform 860"/>
                        <p:cNvSpPr>
                          <a:spLocks/>
                        </p:cNvSpPr>
                        <p:nvPr/>
                      </p:nvSpPr>
                      <p:spPr bwMode="auto">
                        <a:xfrm>
                          <a:off x="2588" y="2270"/>
                          <a:ext cx="1" cy="0"/>
                        </a:xfrm>
                        <a:custGeom>
                          <a:avLst/>
                          <a:gdLst/>
                          <a:ahLst/>
                          <a:cxnLst>
                            <a:cxn ang="0">
                              <a:pos x="9" y="0"/>
                            </a:cxn>
                            <a:cxn ang="0">
                              <a:pos x="7" y="0"/>
                            </a:cxn>
                            <a:cxn ang="0">
                              <a:pos x="7" y="0"/>
                            </a:cxn>
                            <a:cxn ang="0">
                              <a:pos x="4" y="3"/>
                            </a:cxn>
                            <a:cxn ang="0">
                              <a:pos x="2" y="3"/>
                            </a:cxn>
                            <a:cxn ang="0">
                              <a:pos x="2" y="5"/>
                            </a:cxn>
                            <a:cxn ang="0">
                              <a:pos x="2" y="5"/>
                            </a:cxn>
                            <a:cxn ang="0">
                              <a:pos x="0" y="9"/>
                            </a:cxn>
                            <a:cxn ang="0">
                              <a:pos x="0" y="11"/>
                            </a:cxn>
                            <a:cxn ang="0">
                              <a:pos x="0" y="13"/>
                            </a:cxn>
                            <a:cxn ang="0">
                              <a:pos x="2" y="16"/>
                            </a:cxn>
                            <a:cxn ang="0">
                              <a:pos x="2" y="16"/>
                            </a:cxn>
                            <a:cxn ang="0">
                              <a:pos x="2" y="19"/>
                            </a:cxn>
                            <a:cxn ang="0">
                              <a:pos x="4" y="19"/>
                            </a:cxn>
                            <a:cxn ang="0">
                              <a:pos x="7" y="22"/>
                            </a:cxn>
                            <a:cxn ang="0">
                              <a:pos x="7" y="22"/>
                            </a:cxn>
                            <a:cxn ang="0">
                              <a:pos x="31" y="22"/>
                            </a:cxn>
                            <a:cxn ang="0">
                              <a:pos x="37" y="22"/>
                            </a:cxn>
                            <a:cxn ang="0">
                              <a:pos x="40" y="22"/>
                            </a:cxn>
                            <a:cxn ang="0">
                              <a:pos x="40" y="19"/>
                            </a:cxn>
                            <a:cxn ang="0">
                              <a:pos x="42" y="19"/>
                            </a:cxn>
                            <a:cxn ang="0">
                              <a:pos x="45" y="16"/>
                            </a:cxn>
                            <a:cxn ang="0">
                              <a:pos x="45" y="16"/>
                            </a:cxn>
                            <a:cxn ang="0">
                              <a:pos x="45" y="13"/>
                            </a:cxn>
                            <a:cxn ang="0">
                              <a:pos x="45" y="11"/>
                            </a:cxn>
                            <a:cxn ang="0">
                              <a:pos x="45" y="9"/>
                            </a:cxn>
                            <a:cxn ang="0">
                              <a:pos x="45" y="5"/>
                            </a:cxn>
                            <a:cxn ang="0">
                              <a:pos x="45" y="5"/>
                            </a:cxn>
                            <a:cxn ang="0">
                              <a:pos x="42" y="3"/>
                            </a:cxn>
                            <a:cxn ang="0">
                              <a:pos x="40" y="3"/>
                            </a:cxn>
                            <a:cxn ang="0">
                              <a:pos x="40" y="0"/>
                            </a:cxn>
                            <a:cxn ang="0">
                              <a:pos x="34" y="0"/>
                            </a:cxn>
                            <a:cxn ang="0">
                              <a:pos x="9" y="0"/>
                            </a:cxn>
                          </a:cxnLst>
                          <a:rect l="0" t="0" r="r" b="b"/>
                          <a:pathLst>
                            <a:path w="45" h="22">
                              <a:moveTo>
                                <a:pt x="9" y="0"/>
                              </a:moveTo>
                              <a:lnTo>
                                <a:pt x="7" y="0"/>
                              </a:lnTo>
                              <a:lnTo>
                                <a:pt x="7" y="0"/>
                              </a:lnTo>
                              <a:lnTo>
                                <a:pt x="4" y="3"/>
                              </a:lnTo>
                              <a:lnTo>
                                <a:pt x="2" y="3"/>
                              </a:lnTo>
                              <a:lnTo>
                                <a:pt x="2" y="5"/>
                              </a:lnTo>
                              <a:lnTo>
                                <a:pt x="2" y="5"/>
                              </a:lnTo>
                              <a:lnTo>
                                <a:pt x="0" y="9"/>
                              </a:lnTo>
                              <a:lnTo>
                                <a:pt x="0" y="11"/>
                              </a:lnTo>
                              <a:lnTo>
                                <a:pt x="0" y="13"/>
                              </a:lnTo>
                              <a:lnTo>
                                <a:pt x="2" y="16"/>
                              </a:lnTo>
                              <a:lnTo>
                                <a:pt x="2" y="16"/>
                              </a:lnTo>
                              <a:lnTo>
                                <a:pt x="2" y="19"/>
                              </a:lnTo>
                              <a:lnTo>
                                <a:pt x="4" y="19"/>
                              </a:lnTo>
                              <a:lnTo>
                                <a:pt x="7" y="22"/>
                              </a:lnTo>
                              <a:lnTo>
                                <a:pt x="7" y="22"/>
                              </a:lnTo>
                              <a:lnTo>
                                <a:pt x="31" y="22"/>
                              </a:lnTo>
                              <a:lnTo>
                                <a:pt x="37" y="22"/>
                              </a:lnTo>
                              <a:lnTo>
                                <a:pt x="40" y="22"/>
                              </a:lnTo>
                              <a:lnTo>
                                <a:pt x="40" y="19"/>
                              </a:lnTo>
                              <a:lnTo>
                                <a:pt x="42" y="19"/>
                              </a:lnTo>
                              <a:lnTo>
                                <a:pt x="45" y="16"/>
                              </a:lnTo>
                              <a:lnTo>
                                <a:pt x="45" y="16"/>
                              </a:lnTo>
                              <a:lnTo>
                                <a:pt x="45" y="13"/>
                              </a:lnTo>
                              <a:lnTo>
                                <a:pt x="45" y="11"/>
                              </a:lnTo>
                              <a:lnTo>
                                <a:pt x="45" y="9"/>
                              </a:lnTo>
                              <a:lnTo>
                                <a:pt x="45" y="5"/>
                              </a:lnTo>
                              <a:lnTo>
                                <a:pt x="45" y="5"/>
                              </a:lnTo>
                              <a:lnTo>
                                <a:pt x="42" y="3"/>
                              </a:lnTo>
                              <a:lnTo>
                                <a:pt x="40" y="3"/>
                              </a:lnTo>
                              <a:lnTo>
                                <a:pt x="40" y="0"/>
                              </a:lnTo>
                              <a:lnTo>
                                <a:pt x="34" y="0"/>
                              </a:lnTo>
                              <a:lnTo>
                                <a:pt x="9"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3" name="Line 861"/>
                        <p:cNvSpPr>
                          <a:spLocks noChangeShapeType="1"/>
                        </p:cNvSpPr>
                        <p:nvPr/>
                      </p:nvSpPr>
                      <p:spPr bwMode="auto">
                        <a:xfrm>
                          <a:off x="2588" y="227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4" name="Freeform 862"/>
                        <p:cNvSpPr>
                          <a:spLocks/>
                        </p:cNvSpPr>
                        <p:nvPr/>
                      </p:nvSpPr>
                      <p:spPr bwMode="auto">
                        <a:xfrm>
                          <a:off x="2588" y="2246"/>
                          <a:ext cx="1" cy="24"/>
                        </a:xfrm>
                        <a:custGeom>
                          <a:avLst/>
                          <a:gdLst/>
                          <a:ahLst/>
                          <a:cxnLst>
                            <a:cxn ang="0">
                              <a:pos x="0" y="71"/>
                            </a:cxn>
                            <a:cxn ang="0">
                              <a:pos x="0" y="73"/>
                            </a:cxn>
                            <a:cxn ang="0">
                              <a:pos x="2" y="76"/>
                            </a:cxn>
                            <a:cxn ang="0">
                              <a:pos x="2" y="76"/>
                            </a:cxn>
                            <a:cxn ang="0">
                              <a:pos x="2" y="79"/>
                            </a:cxn>
                            <a:cxn ang="0">
                              <a:pos x="5" y="79"/>
                            </a:cxn>
                            <a:cxn ang="0">
                              <a:pos x="7" y="82"/>
                            </a:cxn>
                            <a:cxn ang="0">
                              <a:pos x="7" y="82"/>
                            </a:cxn>
                            <a:cxn ang="0">
                              <a:pos x="10" y="82"/>
                            </a:cxn>
                            <a:cxn ang="0">
                              <a:pos x="13" y="82"/>
                            </a:cxn>
                            <a:cxn ang="0">
                              <a:pos x="16" y="82"/>
                            </a:cxn>
                            <a:cxn ang="0">
                              <a:pos x="16" y="79"/>
                            </a:cxn>
                            <a:cxn ang="0">
                              <a:pos x="18" y="79"/>
                            </a:cxn>
                            <a:cxn ang="0">
                              <a:pos x="21" y="76"/>
                            </a:cxn>
                            <a:cxn ang="0">
                              <a:pos x="21" y="76"/>
                            </a:cxn>
                            <a:cxn ang="0">
                              <a:pos x="21" y="73"/>
                            </a:cxn>
                            <a:cxn ang="0">
                              <a:pos x="21" y="14"/>
                            </a:cxn>
                            <a:cxn ang="0">
                              <a:pos x="21" y="9"/>
                            </a:cxn>
                            <a:cxn ang="0">
                              <a:pos x="21" y="5"/>
                            </a:cxn>
                            <a:cxn ang="0">
                              <a:pos x="21" y="5"/>
                            </a:cxn>
                            <a:cxn ang="0">
                              <a:pos x="18" y="3"/>
                            </a:cxn>
                            <a:cxn ang="0">
                              <a:pos x="16" y="0"/>
                            </a:cxn>
                            <a:cxn ang="0">
                              <a:pos x="16" y="0"/>
                            </a:cxn>
                            <a:cxn ang="0">
                              <a:pos x="13" y="0"/>
                            </a:cxn>
                            <a:cxn ang="0">
                              <a:pos x="10" y="0"/>
                            </a:cxn>
                            <a:cxn ang="0">
                              <a:pos x="7" y="0"/>
                            </a:cxn>
                            <a:cxn ang="0">
                              <a:pos x="7" y="0"/>
                            </a:cxn>
                            <a:cxn ang="0">
                              <a:pos x="5" y="0"/>
                            </a:cxn>
                            <a:cxn ang="0">
                              <a:pos x="2" y="3"/>
                            </a:cxn>
                            <a:cxn ang="0">
                              <a:pos x="2" y="5"/>
                            </a:cxn>
                            <a:cxn ang="0">
                              <a:pos x="2" y="5"/>
                            </a:cxn>
                            <a:cxn ang="0">
                              <a:pos x="0" y="11"/>
                            </a:cxn>
                            <a:cxn ang="0">
                              <a:pos x="0" y="71"/>
                            </a:cxn>
                          </a:cxnLst>
                          <a:rect l="0" t="0" r="r" b="b"/>
                          <a:pathLst>
                            <a:path w="21" h="82">
                              <a:moveTo>
                                <a:pt x="0" y="71"/>
                              </a:moveTo>
                              <a:lnTo>
                                <a:pt x="0" y="73"/>
                              </a:lnTo>
                              <a:lnTo>
                                <a:pt x="2" y="76"/>
                              </a:lnTo>
                              <a:lnTo>
                                <a:pt x="2" y="76"/>
                              </a:lnTo>
                              <a:lnTo>
                                <a:pt x="2" y="79"/>
                              </a:lnTo>
                              <a:lnTo>
                                <a:pt x="5" y="79"/>
                              </a:lnTo>
                              <a:lnTo>
                                <a:pt x="7" y="82"/>
                              </a:lnTo>
                              <a:lnTo>
                                <a:pt x="7" y="82"/>
                              </a:lnTo>
                              <a:lnTo>
                                <a:pt x="10" y="82"/>
                              </a:lnTo>
                              <a:lnTo>
                                <a:pt x="13" y="82"/>
                              </a:lnTo>
                              <a:lnTo>
                                <a:pt x="16" y="82"/>
                              </a:lnTo>
                              <a:lnTo>
                                <a:pt x="16" y="79"/>
                              </a:lnTo>
                              <a:lnTo>
                                <a:pt x="18" y="79"/>
                              </a:lnTo>
                              <a:lnTo>
                                <a:pt x="21" y="76"/>
                              </a:lnTo>
                              <a:lnTo>
                                <a:pt x="21" y="76"/>
                              </a:lnTo>
                              <a:lnTo>
                                <a:pt x="21" y="73"/>
                              </a:lnTo>
                              <a:lnTo>
                                <a:pt x="21" y="14"/>
                              </a:lnTo>
                              <a:lnTo>
                                <a:pt x="21" y="9"/>
                              </a:lnTo>
                              <a:lnTo>
                                <a:pt x="21" y="5"/>
                              </a:lnTo>
                              <a:lnTo>
                                <a:pt x="21" y="5"/>
                              </a:lnTo>
                              <a:lnTo>
                                <a:pt x="18" y="3"/>
                              </a:lnTo>
                              <a:lnTo>
                                <a:pt x="16" y="0"/>
                              </a:lnTo>
                              <a:lnTo>
                                <a:pt x="16" y="0"/>
                              </a:lnTo>
                              <a:lnTo>
                                <a:pt x="13" y="0"/>
                              </a:lnTo>
                              <a:lnTo>
                                <a:pt x="10" y="0"/>
                              </a:lnTo>
                              <a:lnTo>
                                <a:pt x="7" y="0"/>
                              </a:lnTo>
                              <a:lnTo>
                                <a:pt x="7" y="0"/>
                              </a:lnTo>
                              <a:lnTo>
                                <a:pt x="5" y="0"/>
                              </a:lnTo>
                              <a:lnTo>
                                <a:pt x="2" y="3"/>
                              </a:lnTo>
                              <a:lnTo>
                                <a:pt x="2" y="5"/>
                              </a:lnTo>
                              <a:lnTo>
                                <a:pt x="2" y="5"/>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5" name="Line 863"/>
                        <p:cNvSpPr>
                          <a:spLocks noChangeShapeType="1"/>
                        </p:cNvSpPr>
                        <p:nvPr/>
                      </p:nvSpPr>
                      <p:spPr bwMode="auto">
                        <a:xfrm>
                          <a:off x="2588" y="2246"/>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6" name="Freeform 864"/>
                        <p:cNvSpPr>
                          <a:spLocks/>
                        </p:cNvSpPr>
                        <p:nvPr/>
                      </p:nvSpPr>
                      <p:spPr bwMode="auto">
                        <a:xfrm>
                          <a:off x="2588" y="2246"/>
                          <a:ext cx="23" cy="6"/>
                        </a:xfrm>
                        <a:custGeom>
                          <a:avLst/>
                          <a:gdLst/>
                          <a:ahLst/>
                          <a:cxnLst>
                            <a:cxn ang="0">
                              <a:pos x="10" y="0"/>
                            </a:cxn>
                            <a:cxn ang="0">
                              <a:pos x="7" y="0"/>
                            </a:cxn>
                            <a:cxn ang="0">
                              <a:pos x="7" y="0"/>
                            </a:cxn>
                            <a:cxn ang="0">
                              <a:pos x="5" y="0"/>
                            </a:cxn>
                            <a:cxn ang="0">
                              <a:pos x="2" y="3"/>
                            </a:cxn>
                            <a:cxn ang="0">
                              <a:pos x="2" y="5"/>
                            </a:cxn>
                            <a:cxn ang="0">
                              <a:pos x="2" y="5"/>
                            </a:cxn>
                            <a:cxn ang="0">
                              <a:pos x="0" y="9"/>
                            </a:cxn>
                            <a:cxn ang="0">
                              <a:pos x="0" y="11"/>
                            </a:cxn>
                            <a:cxn ang="0">
                              <a:pos x="0" y="14"/>
                            </a:cxn>
                            <a:cxn ang="0">
                              <a:pos x="2" y="14"/>
                            </a:cxn>
                            <a:cxn ang="0">
                              <a:pos x="2" y="16"/>
                            </a:cxn>
                            <a:cxn ang="0">
                              <a:pos x="2" y="20"/>
                            </a:cxn>
                            <a:cxn ang="0">
                              <a:pos x="5" y="20"/>
                            </a:cxn>
                            <a:cxn ang="0">
                              <a:pos x="7" y="20"/>
                            </a:cxn>
                            <a:cxn ang="0">
                              <a:pos x="7" y="22"/>
                            </a:cxn>
                            <a:cxn ang="0">
                              <a:pos x="56" y="22"/>
                            </a:cxn>
                            <a:cxn ang="0">
                              <a:pos x="62" y="22"/>
                            </a:cxn>
                            <a:cxn ang="0">
                              <a:pos x="64" y="20"/>
                            </a:cxn>
                            <a:cxn ang="0">
                              <a:pos x="67" y="20"/>
                            </a:cxn>
                            <a:cxn ang="0">
                              <a:pos x="67" y="20"/>
                            </a:cxn>
                            <a:cxn ang="0">
                              <a:pos x="69" y="16"/>
                            </a:cxn>
                            <a:cxn ang="0">
                              <a:pos x="69" y="14"/>
                            </a:cxn>
                            <a:cxn ang="0">
                              <a:pos x="69" y="14"/>
                            </a:cxn>
                            <a:cxn ang="0">
                              <a:pos x="69" y="11"/>
                            </a:cxn>
                            <a:cxn ang="0">
                              <a:pos x="69" y="9"/>
                            </a:cxn>
                            <a:cxn ang="0">
                              <a:pos x="69" y="5"/>
                            </a:cxn>
                            <a:cxn ang="0">
                              <a:pos x="69" y="5"/>
                            </a:cxn>
                            <a:cxn ang="0">
                              <a:pos x="67" y="3"/>
                            </a:cxn>
                            <a:cxn ang="0">
                              <a:pos x="67" y="0"/>
                            </a:cxn>
                            <a:cxn ang="0">
                              <a:pos x="64" y="0"/>
                            </a:cxn>
                            <a:cxn ang="0">
                              <a:pos x="58" y="0"/>
                            </a:cxn>
                            <a:cxn ang="0">
                              <a:pos x="10" y="0"/>
                            </a:cxn>
                          </a:cxnLst>
                          <a:rect l="0" t="0" r="r" b="b"/>
                          <a:pathLst>
                            <a:path w="69" h="22">
                              <a:moveTo>
                                <a:pt x="10" y="0"/>
                              </a:moveTo>
                              <a:lnTo>
                                <a:pt x="7" y="0"/>
                              </a:lnTo>
                              <a:lnTo>
                                <a:pt x="7" y="0"/>
                              </a:lnTo>
                              <a:lnTo>
                                <a:pt x="5" y="0"/>
                              </a:lnTo>
                              <a:lnTo>
                                <a:pt x="2" y="3"/>
                              </a:lnTo>
                              <a:lnTo>
                                <a:pt x="2" y="5"/>
                              </a:lnTo>
                              <a:lnTo>
                                <a:pt x="2" y="5"/>
                              </a:lnTo>
                              <a:lnTo>
                                <a:pt x="0" y="9"/>
                              </a:lnTo>
                              <a:lnTo>
                                <a:pt x="0" y="11"/>
                              </a:lnTo>
                              <a:lnTo>
                                <a:pt x="0" y="14"/>
                              </a:lnTo>
                              <a:lnTo>
                                <a:pt x="2" y="14"/>
                              </a:lnTo>
                              <a:lnTo>
                                <a:pt x="2" y="16"/>
                              </a:lnTo>
                              <a:lnTo>
                                <a:pt x="2" y="20"/>
                              </a:lnTo>
                              <a:lnTo>
                                <a:pt x="5" y="20"/>
                              </a:lnTo>
                              <a:lnTo>
                                <a:pt x="7" y="20"/>
                              </a:lnTo>
                              <a:lnTo>
                                <a:pt x="7" y="22"/>
                              </a:lnTo>
                              <a:lnTo>
                                <a:pt x="56" y="22"/>
                              </a:lnTo>
                              <a:lnTo>
                                <a:pt x="62" y="22"/>
                              </a:lnTo>
                              <a:lnTo>
                                <a:pt x="64" y="20"/>
                              </a:lnTo>
                              <a:lnTo>
                                <a:pt x="67" y="20"/>
                              </a:lnTo>
                              <a:lnTo>
                                <a:pt x="67" y="20"/>
                              </a:lnTo>
                              <a:lnTo>
                                <a:pt x="69" y="16"/>
                              </a:lnTo>
                              <a:lnTo>
                                <a:pt x="69" y="14"/>
                              </a:lnTo>
                              <a:lnTo>
                                <a:pt x="69" y="14"/>
                              </a:lnTo>
                              <a:lnTo>
                                <a:pt x="69" y="11"/>
                              </a:lnTo>
                              <a:lnTo>
                                <a:pt x="69" y="9"/>
                              </a:lnTo>
                              <a:lnTo>
                                <a:pt x="69" y="5"/>
                              </a:lnTo>
                              <a:lnTo>
                                <a:pt x="69" y="5"/>
                              </a:lnTo>
                              <a:lnTo>
                                <a:pt x="67" y="3"/>
                              </a:lnTo>
                              <a:lnTo>
                                <a:pt x="67" y="0"/>
                              </a:lnTo>
                              <a:lnTo>
                                <a:pt x="64" y="0"/>
                              </a:lnTo>
                              <a:lnTo>
                                <a:pt x="58"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7" name="Line 865"/>
                        <p:cNvSpPr>
                          <a:spLocks noChangeShapeType="1"/>
                        </p:cNvSpPr>
                        <p:nvPr/>
                      </p:nvSpPr>
                      <p:spPr bwMode="auto">
                        <a:xfrm>
                          <a:off x="2596" y="225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8" name="Freeform 866"/>
                        <p:cNvSpPr>
                          <a:spLocks/>
                        </p:cNvSpPr>
                        <p:nvPr/>
                      </p:nvSpPr>
                      <p:spPr bwMode="auto">
                        <a:xfrm>
                          <a:off x="2596" y="2246"/>
                          <a:ext cx="5" cy="6"/>
                        </a:xfrm>
                        <a:custGeom>
                          <a:avLst/>
                          <a:gdLst/>
                          <a:ahLst/>
                          <a:cxnLst>
                            <a:cxn ang="0">
                              <a:pos x="0" y="32"/>
                            </a:cxn>
                            <a:cxn ang="0">
                              <a:pos x="0" y="35"/>
                            </a:cxn>
                            <a:cxn ang="0">
                              <a:pos x="2" y="35"/>
                            </a:cxn>
                            <a:cxn ang="0">
                              <a:pos x="2" y="37"/>
                            </a:cxn>
                            <a:cxn ang="0">
                              <a:pos x="2" y="41"/>
                            </a:cxn>
                            <a:cxn ang="0">
                              <a:pos x="5" y="41"/>
                            </a:cxn>
                            <a:cxn ang="0">
                              <a:pos x="7" y="41"/>
                            </a:cxn>
                            <a:cxn ang="0">
                              <a:pos x="9" y="43"/>
                            </a:cxn>
                            <a:cxn ang="0">
                              <a:pos x="9" y="43"/>
                            </a:cxn>
                            <a:cxn ang="0">
                              <a:pos x="13" y="43"/>
                            </a:cxn>
                            <a:cxn ang="0">
                              <a:pos x="15" y="41"/>
                            </a:cxn>
                            <a:cxn ang="0">
                              <a:pos x="18" y="41"/>
                            </a:cxn>
                            <a:cxn ang="0">
                              <a:pos x="18" y="41"/>
                            </a:cxn>
                            <a:cxn ang="0">
                              <a:pos x="20" y="37"/>
                            </a:cxn>
                            <a:cxn ang="0">
                              <a:pos x="20" y="35"/>
                            </a:cxn>
                            <a:cxn ang="0">
                              <a:pos x="20" y="35"/>
                            </a:cxn>
                            <a:cxn ang="0">
                              <a:pos x="20" y="16"/>
                            </a:cxn>
                            <a:cxn ang="0">
                              <a:pos x="20" y="11"/>
                            </a:cxn>
                            <a:cxn ang="0">
                              <a:pos x="20" y="8"/>
                            </a:cxn>
                            <a:cxn ang="0">
                              <a:pos x="20" y="6"/>
                            </a:cxn>
                            <a:cxn ang="0">
                              <a:pos x="18" y="2"/>
                            </a:cxn>
                            <a:cxn ang="0">
                              <a:pos x="18" y="2"/>
                            </a:cxn>
                            <a:cxn ang="0">
                              <a:pos x="15" y="2"/>
                            </a:cxn>
                            <a:cxn ang="0">
                              <a:pos x="13" y="0"/>
                            </a:cxn>
                            <a:cxn ang="0">
                              <a:pos x="9" y="0"/>
                            </a:cxn>
                            <a:cxn ang="0">
                              <a:pos x="9" y="0"/>
                            </a:cxn>
                            <a:cxn ang="0">
                              <a:pos x="7" y="2"/>
                            </a:cxn>
                            <a:cxn ang="0">
                              <a:pos x="5" y="2"/>
                            </a:cxn>
                            <a:cxn ang="0">
                              <a:pos x="2" y="2"/>
                            </a:cxn>
                            <a:cxn ang="0">
                              <a:pos x="2" y="6"/>
                            </a:cxn>
                            <a:cxn ang="0">
                              <a:pos x="2" y="8"/>
                            </a:cxn>
                            <a:cxn ang="0">
                              <a:pos x="0" y="13"/>
                            </a:cxn>
                            <a:cxn ang="0">
                              <a:pos x="0" y="32"/>
                            </a:cxn>
                          </a:cxnLst>
                          <a:rect l="0" t="0" r="r" b="b"/>
                          <a:pathLst>
                            <a:path w="20" h="43">
                              <a:moveTo>
                                <a:pt x="0" y="32"/>
                              </a:moveTo>
                              <a:lnTo>
                                <a:pt x="0" y="35"/>
                              </a:lnTo>
                              <a:lnTo>
                                <a:pt x="2" y="35"/>
                              </a:lnTo>
                              <a:lnTo>
                                <a:pt x="2" y="37"/>
                              </a:lnTo>
                              <a:lnTo>
                                <a:pt x="2" y="41"/>
                              </a:lnTo>
                              <a:lnTo>
                                <a:pt x="5" y="41"/>
                              </a:lnTo>
                              <a:lnTo>
                                <a:pt x="7" y="41"/>
                              </a:lnTo>
                              <a:lnTo>
                                <a:pt x="9" y="43"/>
                              </a:lnTo>
                              <a:lnTo>
                                <a:pt x="9" y="43"/>
                              </a:lnTo>
                              <a:lnTo>
                                <a:pt x="13" y="43"/>
                              </a:lnTo>
                              <a:lnTo>
                                <a:pt x="15" y="41"/>
                              </a:lnTo>
                              <a:lnTo>
                                <a:pt x="18" y="41"/>
                              </a:lnTo>
                              <a:lnTo>
                                <a:pt x="18" y="41"/>
                              </a:lnTo>
                              <a:lnTo>
                                <a:pt x="20" y="37"/>
                              </a:lnTo>
                              <a:lnTo>
                                <a:pt x="20" y="35"/>
                              </a:lnTo>
                              <a:lnTo>
                                <a:pt x="20" y="35"/>
                              </a:lnTo>
                              <a:lnTo>
                                <a:pt x="20" y="16"/>
                              </a:lnTo>
                              <a:lnTo>
                                <a:pt x="20" y="11"/>
                              </a:lnTo>
                              <a:lnTo>
                                <a:pt x="20" y="8"/>
                              </a:lnTo>
                              <a:lnTo>
                                <a:pt x="20" y="6"/>
                              </a:lnTo>
                              <a:lnTo>
                                <a:pt x="18" y="2"/>
                              </a:lnTo>
                              <a:lnTo>
                                <a:pt x="18" y="2"/>
                              </a:lnTo>
                              <a:lnTo>
                                <a:pt x="15" y="2"/>
                              </a:lnTo>
                              <a:lnTo>
                                <a:pt x="13" y="0"/>
                              </a:lnTo>
                              <a:lnTo>
                                <a:pt x="9" y="0"/>
                              </a:lnTo>
                              <a:lnTo>
                                <a:pt x="9" y="0"/>
                              </a:lnTo>
                              <a:lnTo>
                                <a:pt x="7" y="2"/>
                              </a:lnTo>
                              <a:lnTo>
                                <a:pt x="5" y="2"/>
                              </a:lnTo>
                              <a:lnTo>
                                <a:pt x="2" y="2"/>
                              </a:lnTo>
                              <a:lnTo>
                                <a:pt x="2" y="6"/>
                              </a:lnTo>
                              <a:lnTo>
                                <a:pt x="2"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59" name="Line 867"/>
                        <p:cNvSpPr>
                          <a:spLocks noChangeShapeType="1"/>
                        </p:cNvSpPr>
                        <p:nvPr/>
                      </p:nvSpPr>
                      <p:spPr bwMode="auto">
                        <a:xfrm>
                          <a:off x="2599" y="224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0" name="Freeform 868"/>
                        <p:cNvSpPr>
                          <a:spLocks/>
                        </p:cNvSpPr>
                        <p:nvPr/>
                      </p:nvSpPr>
                      <p:spPr bwMode="auto">
                        <a:xfrm>
                          <a:off x="2596" y="2246"/>
                          <a:ext cx="33" cy="0"/>
                        </a:xfrm>
                        <a:custGeom>
                          <a:avLst/>
                          <a:gdLst/>
                          <a:ahLst/>
                          <a:cxnLst>
                            <a:cxn ang="0">
                              <a:pos x="9" y="0"/>
                            </a:cxn>
                            <a:cxn ang="0">
                              <a:pos x="9" y="0"/>
                            </a:cxn>
                            <a:cxn ang="0">
                              <a:pos x="7" y="2"/>
                            </a:cxn>
                            <a:cxn ang="0">
                              <a:pos x="5" y="2"/>
                            </a:cxn>
                            <a:cxn ang="0">
                              <a:pos x="2" y="2"/>
                            </a:cxn>
                            <a:cxn ang="0">
                              <a:pos x="2" y="6"/>
                            </a:cxn>
                            <a:cxn ang="0">
                              <a:pos x="2" y="8"/>
                            </a:cxn>
                            <a:cxn ang="0">
                              <a:pos x="0" y="11"/>
                            </a:cxn>
                            <a:cxn ang="0">
                              <a:pos x="0" y="11"/>
                            </a:cxn>
                            <a:cxn ang="0">
                              <a:pos x="0" y="13"/>
                            </a:cxn>
                            <a:cxn ang="0">
                              <a:pos x="2" y="16"/>
                            </a:cxn>
                            <a:cxn ang="0">
                              <a:pos x="2" y="19"/>
                            </a:cxn>
                            <a:cxn ang="0">
                              <a:pos x="2" y="19"/>
                            </a:cxn>
                            <a:cxn ang="0">
                              <a:pos x="5" y="21"/>
                            </a:cxn>
                            <a:cxn ang="0">
                              <a:pos x="7" y="21"/>
                            </a:cxn>
                            <a:cxn ang="0">
                              <a:pos x="9" y="21"/>
                            </a:cxn>
                            <a:cxn ang="0">
                              <a:pos x="118" y="21"/>
                            </a:cxn>
                            <a:cxn ang="0">
                              <a:pos x="124" y="21"/>
                            </a:cxn>
                            <a:cxn ang="0">
                              <a:pos x="126" y="21"/>
                            </a:cxn>
                            <a:cxn ang="0">
                              <a:pos x="126" y="21"/>
                            </a:cxn>
                            <a:cxn ang="0">
                              <a:pos x="129" y="19"/>
                            </a:cxn>
                            <a:cxn ang="0">
                              <a:pos x="129" y="19"/>
                            </a:cxn>
                            <a:cxn ang="0">
                              <a:pos x="132" y="16"/>
                            </a:cxn>
                            <a:cxn ang="0">
                              <a:pos x="132" y="13"/>
                            </a:cxn>
                            <a:cxn ang="0">
                              <a:pos x="132" y="11"/>
                            </a:cxn>
                            <a:cxn ang="0">
                              <a:pos x="132" y="11"/>
                            </a:cxn>
                            <a:cxn ang="0">
                              <a:pos x="132" y="8"/>
                            </a:cxn>
                            <a:cxn ang="0">
                              <a:pos x="129" y="6"/>
                            </a:cxn>
                            <a:cxn ang="0">
                              <a:pos x="129" y="2"/>
                            </a:cxn>
                            <a:cxn ang="0">
                              <a:pos x="126" y="2"/>
                            </a:cxn>
                            <a:cxn ang="0">
                              <a:pos x="126" y="2"/>
                            </a:cxn>
                            <a:cxn ang="0">
                              <a:pos x="118" y="0"/>
                            </a:cxn>
                            <a:cxn ang="0">
                              <a:pos x="9" y="0"/>
                            </a:cxn>
                          </a:cxnLst>
                          <a:rect l="0" t="0" r="r" b="b"/>
                          <a:pathLst>
                            <a:path w="132" h="21">
                              <a:moveTo>
                                <a:pt x="9" y="0"/>
                              </a:moveTo>
                              <a:lnTo>
                                <a:pt x="9" y="0"/>
                              </a:lnTo>
                              <a:lnTo>
                                <a:pt x="7" y="2"/>
                              </a:lnTo>
                              <a:lnTo>
                                <a:pt x="5" y="2"/>
                              </a:lnTo>
                              <a:lnTo>
                                <a:pt x="2" y="2"/>
                              </a:lnTo>
                              <a:lnTo>
                                <a:pt x="2" y="6"/>
                              </a:lnTo>
                              <a:lnTo>
                                <a:pt x="2" y="8"/>
                              </a:lnTo>
                              <a:lnTo>
                                <a:pt x="0" y="11"/>
                              </a:lnTo>
                              <a:lnTo>
                                <a:pt x="0" y="11"/>
                              </a:lnTo>
                              <a:lnTo>
                                <a:pt x="0" y="13"/>
                              </a:lnTo>
                              <a:lnTo>
                                <a:pt x="2" y="16"/>
                              </a:lnTo>
                              <a:lnTo>
                                <a:pt x="2" y="19"/>
                              </a:lnTo>
                              <a:lnTo>
                                <a:pt x="2" y="19"/>
                              </a:lnTo>
                              <a:lnTo>
                                <a:pt x="5" y="21"/>
                              </a:lnTo>
                              <a:lnTo>
                                <a:pt x="7" y="21"/>
                              </a:lnTo>
                              <a:lnTo>
                                <a:pt x="9" y="21"/>
                              </a:lnTo>
                              <a:lnTo>
                                <a:pt x="118" y="21"/>
                              </a:lnTo>
                              <a:lnTo>
                                <a:pt x="124" y="21"/>
                              </a:lnTo>
                              <a:lnTo>
                                <a:pt x="126" y="21"/>
                              </a:lnTo>
                              <a:lnTo>
                                <a:pt x="126" y="21"/>
                              </a:lnTo>
                              <a:lnTo>
                                <a:pt x="129" y="19"/>
                              </a:lnTo>
                              <a:lnTo>
                                <a:pt x="129" y="19"/>
                              </a:lnTo>
                              <a:lnTo>
                                <a:pt x="132" y="16"/>
                              </a:lnTo>
                              <a:lnTo>
                                <a:pt x="132" y="13"/>
                              </a:lnTo>
                              <a:lnTo>
                                <a:pt x="132" y="11"/>
                              </a:lnTo>
                              <a:lnTo>
                                <a:pt x="132" y="11"/>
                              </a:lnTo>
                              <a:lnTo>
                                <a:pt x="132" y="8"/>
                              </a:lnTo>
                              <a:lnTo>
                                <a:pt x="129" y="6"/>
                              </a:lnTo>
                              <a:lnTo>
                                <a:pt x="129" y="2"/>
                              </a:lnTo>
                              <a:lnTo>
                                <a:pt x="126" y="2"/>
                              </a:lnTo>
                              <a:lnTo>
                                <a:pt x="126" y="2"/>
                              </a:lnTo>
                              <a:lnTo>
                                <a:pt x="118" y="0"/>
                              </a:lnTo>
                              <a:lnTo>
                                <a:pt x="9"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1" name="Line 869"/>
                        <p:cNvSpPr>
                          <a:spLocks noChangeShapeType="1"/>
                        </p:cNvSpPr>
                        <p:nvPr/>
                      </p:nvSpPr>
                      <p:spPr bwMode="auto">
                        <a:xfrm>
                          <a:off x="2624" y="224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2" name="Freeform 870"/>
                        <p:cNvSpPr>
                          <a:spLocks/>
                        </p:cNvSpPr>
                        <p:nvPr/>
                      </p:nvSpPr>
                      <p:spPr bwMode="auto">
                        <a:xfrm>
                          <a:off x="2624" y="2222"/>
                          <a:ext cx="5" cy="24"/>
                        </a:xfrm>
                        <a:custGeom>
                          <a:avLst/>
                          <a:gdLst/>
                          <a:ahLst/>
                          <a:cxnLst>
                            <a:cxn ang="0">
                              <a:pos x="0" y="89"/>
                            </a:cxn>
                            <a:cxn ang="0">
                              <a:pos x="0" y="91"/>
                            </a:cxn>
                            <a:cxn ang="0">
                              <a:pos x="0" y="94"/>
                            </a:cxn>
                            <a:cxn ang="0">
                              <a:pos x="3" y="97"/>
                            </a:cxn>
                            <a:cxn ang="0">
                              <a:pos x="3" y="97"/>
                            </a:cxn>
                            <a:cxn ang="0">
                              <a:pos x="5" y="99"/>
                            </a:cxn>
                            <a:cxn ang="0">
                              <a:pos x="5" y="99"/>
                            </a:cxn>
                            <a:cxn ang="0">
                              <a:pos x="8" y="99"/>
                            </a:cxn>
                            <a:cxn ang="0">
                              <a:pos x="11" y="99"/>
                            </a:cxn>
                            <a:cxn ang="0">
                              <a:pos x="14" y="99"/>
                            </a:cxn>
                            <a:cxn ang="0">
                              <a:pos x="16" y="99"/>
                            </a:cxn>
                            <a:cxn ang="0">
                              <a:pos x="16" y="99"/>
                            </a:cxn>
                            <a:cxn ang="0">
                              <a:pos x="19" y="97"/>
                            </a:cxn>
                            <a:cxn ang="0">
                              <a:pos x="19" y="97"/>
                            </a:cxn>
                            <a:cxn ang="0">
                              <a:pos x="22" y="94"/>
                            </a:cxn>
                            <a:cxn ang="0">
                              <a:pos x="22" y="91"/>
                            </a:cxn>
                            <a:cxn ang="0">
                              <a:pos x="22" y="13"/>
                            </a:cxn>
                            <a:cxn ang="0">
                              <a:pos x="22" y="7"/>
                            </a:cxn>
                            <a:cxn ang="0">
                              <a:pos x="22" y="5"/>
                            </a:cxn>
                            <a:cxn ang="0">
                              <a:pos x="19" y="2"/>
                            </a:cxn>
                            <a:cxn ang="0">
                              <a:pos x="19" y="2"/>
                            </a:cxn>
                            <a:cxn ang="0">
                              <a:pos x="16" y="0"/>
                            </a:cxn>
                            <a:cxn ang="0">
                              <a:pos x="16" y="0"/>
                            </a:cxn>
                            <a:cxn ang="0">
                              <a:pos x="14" y="0"/>
                            </a:cxn>
                            <a:cxn ang="0">
                              <a:pos x="11" y="0"/>
                            </a:cxn>
                            <a:cxn ang="0">
                              <a:pos x="8" y="0"/>
                            </a:cxn>
                            <a:cxn ang="0">
                              <a:pos x="5" y="0"/>
                            </a:cxn>
                            <a:cxn ang="0">
                              <a:pos x="5" y="0"/>
                            </a:cxn>
                            <a:cxn ang="0">
                              <a:pos x="3" y="2"/>
                            </a:cxn>
                            <a:cxn ang="0">
                              <a:pos x="3" y="2"/>
                            </a:cxn>
                            <a:cxn ang="0">
                              <a:pos x="0" y="5"/>
                            </a:cxn>
                            <a:cxn ang="0">
                              <a:pos x="0" y="11"/>
                            </a:cxn>
                            <a:cxn ang="0">
                              <a:pos x="0" y="89"/>
                            </a:cxn>
                          </a:cxnLst>
                          <a:rect l="0" t="0" r="r" b="b"/>
                          <a:pathLst>
                            <a:path w="22" h="99">
                              <a:moveTo>
                                <a:pt x="0" y="89"/>
                              </a:moveTo>
                              <a:lnTo>
                                <a:pt x="0" y="91"/>
                              </a:lnTo>
                              <a:lnTo>
                                <a:pt x="0" y="94"/>
                              </a:lnTo>
                              <a:lnTo>
                                <a:pt x="3" y="97"/>
                              </a:lnTo>
                              <a:lnTo>
                                <a:pt x="3" y="97"/>
                              </a:lnTo>
                              <a:lnTo>
                                <a:pt x="5" y="99"/>
                              </a:lnTo>
                              <a:lnTo>
                                <a:pt x="5" y="99"/>
                              </a:lnTo>
                              <a:lnTo>
                                <a:pt x="8" y="99"/>
                              </a:lnTo>
                              <a:lnTo>
                                <a:pt x="11" y="99"/>
                              </a:lnTo>
                              <a:lnTo>
                                <a:pt x="14" y="99"/>
                              </a:lnTo>
                              <a:lnTo>
                                <a:pt x="16" y="99"/>
                              </a:lnTo>
                              <a:lnTo>
                                <a:pt x="16" y="99"/>
                              </a:lnTo>
                              <a:lnTo>
                                <a:pt x="19" y="97"/>
                              </a:lnTo>
                              <a:lnTo>
                                <a:pt x="19" y="97"/>
                              </a:lnTo>
                              <a:lnTo>
                                <a:pt x="22" y="94"/>
                              </a:lnTo>
                              <a:lnTo>
                                <a:pt x="22" y="91"/>
                              </a:lnTo>
                              <a:lnTo>
                                <a:pt x="22" y="13"/>
                              </a:lnTo>
                              <a:lnTo>
                                <a:pt x="22" y="7"/>
                              </a:lnTo>
                              <a:lnTo>
                                <a:pt x="22" y="5"/>
                              </a:lnTo>
                              <a:lnTo>
                                <a:pt x="19" y="2"/>
                              </a:lnTo>
                              <a:lnTo>
                                <a:pt x="19" y="2"/>
                              </a:lnTo>
                              <a:lnTo>
                                <a:pt x="16" y="0"/>
                              </a:lnTo>
                              <a:lnTo>
                                <a:pt x="16" y="0"/>
                              </a:lnTo>
                              <a:lnTo>
                                <a:pt x="14" y="0"/>
                              </a:lnTo>
                              <a:lnTo>
                                <a:pt x="11" y="0"/>
                              </a:lnTo>
                              <a:lnTo>
                                <a:pt x="8" y="0"/>
                              </a:lnTo>
                              <a:lnTo>
                                <a:pt x="5" y="0"/>
                              </a:lnTo>
                              <a:lnTo>
                                <a:pt x="5" y="0"/>
                              </a:lnTo>
                              <a:lnTo>
                                <a:pt x="3" y="2"/>
                              </a:lnTo>
                              <a:lnTo>
                                <a:pt x="3" y="2"/>
                              </a:lnTo>
                              <a:lnTo>
                                <a:pt x="0" y="5"/>
                              </a:lnTo>
                              <a:lnTo>
                                <a:pt x="0" y="11"/>
                              </a:lnTo>
                              <a:lnTo>
                                <a:pt x="0" y="8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3" name="Line 871"/>
                        <p:cNvSpPr>
                          <a:spLocks noChangeShapeType="1"/>
                        </p:cNvSpPr>
                        <p:nvPr/>
                      </p:nvSpPr>
                      <p:spPr bwMode="auto">
                        <a:xfrm>
                          <a:off x="2636" y="222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4" name="Freeform 872"/>
                        <p:cNvSpPr>
                          <a:spLocks/>
                        </p:cNvSpPr>
                        <p:nvPr/>
                      </p:nvSpPr>
                      <p:spPr bwMode="auto">
                        <a:xfrm>
                          <a:off x="2624" y="2222"/>
                          <a:ext cx="9" cy="5"/>
                        </a:xfrm>
                        <a:custGeom>
                          <a:avLst/>
                          <a:gdLst/>
                          <a:ahLst/>
                          <a:cxnLst>
                            <a:cxn ang="0">
                              <a:pos x="11" y="0"/>
                            </a:cxn>
                            <a:cxn ang="0">
                              <a:pos x="8" y="0"/>
                            </a:cxn>
                            <a:cxn ang="0">
                              <a:pos x="5" y="0"/>
                            </a:cxn>
                            <a:cxn ang="0">
                              <a:pos x="5" y="0"/>
                            </a:cxn>
                            <a:cxn ang="0">
                              <a:pos x="3" y="2"/>
                            </a:cxn>
                            <a:cxn ang="0">
                              <a:pos x="3" y="2"/>
                            </a:cxn>
                            <a:cxn ang="0">
                              <a:pos x="0" y="5"/>
                            </a:cxn>
                            <a:cxn ang="0">
                              <a:pos x="0" y="7"/>
                            </a:cxn>
                            <a:cxn ang="0">
                              <a:pos x="0" y="11"/>
                            </a:cxn>
                            <a:cxn ang="0">
                              <a:pos x="0" y="11"/>
                            </a:cxn>
                            <a:cxn ang="0">
                              <a:pos x="0" y="13"/>
                            </a:cxn>
                            <a:cxn ang="0">
                              <a:pos x="3" y="15"/>
                            </a:cxn>
                            <a:cxn ang="0">
                              <a:pos x="3" y="15"/>
                            </a:cxn>
                            <a:cxn ang="0">
                              <a:pos x="5" y="18"/>
                            </a:cxn>
                            <a:cxn ang="0">
                              <a:pos x="5" y="18"/>
                            </a:cxn>
                            <a:cxn ang="0">
                              <a:pos x="8" y="20"/>
                            </a:cxn>
                            <a:cxn ang="0">
                              <a:pos x="19" y="20"/>
                            </a:cxn>
                            <a:cxn ang="0">
                              <a:pos x="25" y="20"/>
                            </a:cxn>
                            <a:cxn ang="0">
                              <a:pos x="27" y="18"/>
                            </a:cxn>
                            <a:cxn ang="0">
                              <a:pos x="30" y="18"/>
                            </a:cxn>
                            <a:cxn ang="0">
                              <a:pos x="30" y="15"/>
                            </a:cxn>
                            <a:cxn ang="0">
                              <a:pos x="32" y="15"/>
                            </a:cxn>
                            <a:cxn ang="0">
                              <a:pos x="32" y="13"/>
                            </a:cxn>
                            <a:cxn ang="0">
                              <a:pos x="32" y="11"/>
                            </a:cxn>
                            <a:cxn ang="0">
                              <a:pos x="36" y="11"/>
                            </a:cxn>
                            <a:cxn ang="0">
                              <a:pos x="32" y="7"/>
                            </a:cxn>
                            <a:cxn ang="0">
                              <a:pos x="32" y="5"/>
                            </a:cxn>
                            <a:cxn ang="0">
                              <a:pos x="32" y="2"/>
                            </a:cxn>
                            <a:cxn ang="0">
                              <a:pos x="30" y="2"/>
                            </a:cxn>
                            <a:cxn ang="0">
                              <a:pos x="30" y="0"/>
                            </a:cxn>
                            <a:cxn ang="0">
                              <a:pos x="27" y="0"/>
                            </a:cxn>
                            <a:cxn ang="0">
                              <a:pos x="22" y="0"/>
                            </a:cxn>
                            <a:cxn ang="0">
                              <a:pos x="11" y="0"/>
                            </a:cxn>
                          </a:cxnLst>
                          <a:rect l="0" t="0" r="r" b="b"/>
                          <a:pathLst>
                            <a:path w="36" h="20">
                              <a:moveTo>
                                <a:pt x="11" y="0"/>
                              </a:moveTo>
                              <a:lnTo>
                                <a:pt x="8" y="0"/>
                              </a:lnTo>
                              <a:lnTo>
                                <a:pt x="5" y="0"/>
                              </a:lnTo>
                              <a:lnTo>
                                <a:pt x="5" y="0"/>
                              </a:lnTo>
                              <a:lnTo>
                                <a:pt x="3" y="2"/>
                              </a:lnTo>
                              <a:lnTo>
                                <a:pt x="3" y="2"/>
                              </a:lnTo>
                              <a:lnTo>
                                <a:pt x="0" y="5"/>
                              </a:lnTo>
                              <a:lnTo>
                                <a:pt x="0" y="7"/>
                              </a:lnTo>
                              <a:lnTo>
                                <a:pt x="0" y="11"/>
                              </a:lnTo>
                              <a:lnTo>
                                <a:pt x="0" y="11"/>
                              </a:lnTo>
                              <a:lnTo>
                                <a:pt x="0" y="13"/>
                              </a:lnTo>
                              <a:lnTo>
                                <a:pt x="3" y="15"/>
                              </a:lnTo>
                              <a:lnTo>
                                <a:pt x="3" y="15"/>
                              </a:lnTo>
                              <a:lnTo>
                                <a:pt x="5" y="18"/>
                              </a:lnTo>
                              <a:lnTo>
                                <a:pt x="5" y="18"/>
                              </a:lnTo>
                              <a:lnTo>
                                <a:pt x="8" y="20"/>
                              </a:lnTo>
                              <a:lnTo>
                                <a:pt x="19" y="20"/>
                              </a:lnTo>
                              <a:lnTo>
                                <a:pt x="25" y="20"/>
                              </a:lnTo>
                              <a:lnTo>
                                <a:pt x="27" y="18"/>
                              </a:lnTo>
                              <a:lnTo>
                                <a:pt x="30" y="18"/>
                              </a:lnTo>
                              <a:lnTo>
                                <a:pt x="30" y="15"/>
                              </a:lnTo>
                              <a:lnTo>
                                <a:pt x="32" y="15"/>
                              </a:lnTo>
                              <a:lnTo>
                                <a:pt x="32" y="13"/>
                              </a:lnTo>
                              <a:lnTo>
                                <a:pt x="32" y="11"/>
                              </a:lnTo>
                              <a:lnTo>
                                <a:pt x="36" y="11"/>
                              </a:lnTo>
                              <a:lnTo>
                                <a:pt x="32" y="7"/>
                              </a:lnTo>
                              <a:lnTo>
                                <a:pt x="32" y="5"/>
                              </a:lnTo>
                              <a:lnTo>
                                <a:pt x="32" y="2"/>
                              </a:lnTo>
                              <a:lnTo>
                                <a:pt x="30" y="2"/>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5" name="Line 873"/>
                        <p:cNvSpPr>
                          <a:spLocks noChangeShapeType="1"/>
                        </p:cNvSpPr>
                        <p:nvPr/>
                      </p:nvSpPr>
                      <p:spPr bwMode="auto">
                        <a:xfrm>
                          <a:off x="2637" y="222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6" name="Freeform 874"/>
                        <p:cNvSpPr>
                          <a:spLocks/>
                        </p:cNvSpPr>
                        <p:nvPr/>
                      </p:nvSpPr>
                      <p:spPr bwMode="auto">
                        <a:xfrm>
                          <a:off x="2637" y="2222"/>
                          <a:ext cx="1" cy="5"/>
                        </a:xfrm>
                        <a:custGeom>
                          <a:avLst/>
                          <a:gdLst/>
                          <a:ahLst/>
                          <a:cxnLst>
                            <a:cxn ang="0">
                              <a:pos x="0" y="33"/>
                            </a:cxn>
                            <a:cxn ang="0">
                              <a:pos x="0" y="33"/>
                            </a:cxn>
                            <a:cxn ang="0">
                              <a:pos x="0" y="35"/>
                            </a:cxn>
                            <a:cxn ang="0">
                              <a:pos x="0" y="37"/>
                            </a:cxn>
                            <a:cxn ang="0">
                              <a:pos x="2" y="37"/>
                            </a:cxn>
                            <a:cxn ang="0">
                              <a:pos x="2" y="40"/>
                            </a:cxn>
                            <a:cxn ang="0">
                              <a:pos x="5" y="40"/>
                            </a:cxn>
                            <a:cxn ang="0">
                              <a:pos x="8" y="42"/>
                            </a:cxn>
                            <a:cxn ang="0">
                              <a:pos x="11" y="42"/>
                            </a:cxn>
                            <a:cxn ang="0">
                              <a:pos x="11" y="42"/>
                            </a:cxn>
                            <a:cxn ang="0">
                              <a:pos x="13" y="40"/>
                            </a:cxn>
                            <a:cxn ang="0">
                              <a:pos x="16" y="40"/>
                            </a:cxn>
                            <a:cxn ang="0">
                              <a:pos x="16" y="37"/>
                            </a:cxn>
                            <a:cxn ang="0">
                              <a:pos x="18" y="37"/>
                            </a:cxn>
                            <a:cxn ang="0">
                              <a:pos x="18" y="35"/>
                            </a:cxn>
                            <a:cxn ang="0">
                              <a:pos x="18" y="33"/>
                            </a:cxn>
                            <a:cxn ang="0">
                              <a:pos x="18" y="13"/>
                            </a:cxn>
                            <a:cxn ang="0">
                              <a:pos x="18" y="8"/>
                            </a:cxn>
                            <a:cxn ang="0">
                              <a:pos x="18" y="8"/>
                            </a:cxn>
                            <a:cxn ang="0">
                              <a:pos x="18" y="5"/>
                            </a:cxn>
                            <a:cxn ang="0">
                              <a:pos x="16" y="2"/>
                            </a:cxn>
                            <a:cxn ang="0">
                              <a:pos x="16" y="2"/>
                            </a:cxn>
                            <a:cxn ang="0">
                              <a:pos x="13" y="2"/>
                            </a:cxn>
                            <a:cxn ang="0">
                              <a:pos x="11" y="0"/>
                            </a:cxn>
                            <a:cxn ang="0">
                              <a:pos x="11" y="0"/>
                            </a:cxn>
                            <a:cxn ang="0">
                              <a:pos x="8" y="0"/>
                            </a:cxn>
                            <a:cxn ang="0">
                              <a:pos x="5" y="2"/>
                            </a:cxn>
                            <a:cxn ang="0">
                              <a:pos x="2" y="2"/>
                            </a:cxn>
                            <a:cxn ang="0">
                              <a:pos x="2" y="2"/>
                            </a:cxn>
                            <a:cxn ang="0">
                              <a:pos x="0" y="5"/>
                            </a:cxn>
                            <a:cxn ang="0">
                              <a:pos x="0" y="8"/>
                            </a:cxn>
                            <a:cxn ang="0">
                              <a:pos x="0" y="13"/>
                            </a:cxn>
                            <a:cxn ang="0">
                              <a:pos x="0" y="33"/>
                            </a:cxn>
                          </a:cxnLst>
                          <a:rect l="0" t="0" r="r" b="b"/>
                          <a:pathLst>
                            <a:path w="18" h="42">
                              <a:moveTo>
                                <a:pt x="0" y="33"/>
                              </a:moveTo>
                              <a:lnTo>
                                <a:pt x="0" y="33"/>
                              </a:lnTo>
                              <a:lnTo>
                                <a:pt x="0" y="35"/>
                              </a:lnTo>
                              <a:lnTo>
                                <a:pt x="0" y="37"/>
                              </a:lnTo>
                              <a:lnTo>
                                <a:pt x="2" y="37"/>
                              </a:lnTo>
                              <a:lnTo>
                                <a:pt x="2" y="40"/>
                              </a:lnTo>
                              <a:lnTo>
                                <a:pt x="5" y="40"/>
                              </a:lnTo>
                              <a:lnTo>
                                <a:pt x="8" y="42"/>
                              </a:lnTo>
                              <a:lnTo>
                                <a:pt x="11" y="42"/>
                              </a:lnTo>
                              <a:lnTo>
                                <a:pt x="11" y="42"/>
                              </a:lnTo>
                              <a:lnTo>
                                <a:pt x="13" y="40"/>
                              </a:lnTo>
                              <a:lnTo>
                                <a:pt x="16" y="40"/>
                              </a:lnTo>
                              <a:lnTo>
                                <a:pt x="16" y="37"/>
                              </a:lnTo>
                              <a:lnTo>
                                <a:pt x="18" y="37"/>
                              </a:lnTo>
                              <a:lnTo>
                                <a:pt x="18" y="35"/>
                              </a:lnTo>
                              <a:lnTo>
                                <a:pt x="18" y="33"/>
                              </a:lnTo>
                              <a:lnTo>
                                <a:pt x="18" y="13"/>
                              </a:lnTo>
                              <a:lnTo>
                                <a:pt x="18" y="8"/>
                              </a:lnTo>
                              <a:lnTo>
                                <a:pt x="18" y="8"/>
                              </a:lnTo>
                              <a:lnTo>
                                <a:pt x="18" y="5"/>
                              </a:lnTo>
                              <a:lnTo>
                                <a:pt x="16" y="2"/>
                              </a:lnTo>
                              <a:lnTo>
                                <a:pt x="16" y="2"/>
                              </a:lnTo>
                              <a:lnTo>
                                <a:pt x="13" y="2"/>
                              </a:lnTo>
                              <a:lnTo>
                                <a:pt x="11" y="0"/>
                              </a:lnTo>
                              <a:lnTo>
                                <a:pt x="11" y="0"/>
                              </a:lnTo>
                              <a:lnTo>
                                <a:pt x="8" y="0"/>
                              </a:lnTo>
                              <a:lnTo>
                                <a:pt x="5" y="2"/>
                              </a:lnTo>
                              <a:lnTo>
                                <a:pt x="2" y="2"/>
                              </a:lnTo>
                              <a:lnTo>
                                <a:pt x="2" y="2"/>
                              </a:lnTo>
                              <a:lnTo>
                                <a:pt x="0" y="5"/>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7" name="Line 875"/>
                        <p:cNvSpPr>
                          <a:spLocks noChangeShapeType="1"/>
                        </p:cNvSpPr>
                        <p:nvPr/>
                      </p:nvSpPr>
                      <p:spPr bwMode="auto">
                        <a:xfrm>
                          <a:off x="2638" y="2222"/>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8" name="Freeform 876"/>
                        <p:cNvSpPr>
                          <a:spLocks/>
                        </p:cNvSpPr>
                        <p:nvPr/>
                      </p:nvSpPr>
                      <p:spPr bwMode="auto">
                        <a:xfrm>
                          <a:off x="2637" y="2222"/>
                          <a:ext cx="2" cy="0"/>
                        </a:xfrm>
                        <a:custGeom>
                          <a:avLst/>
                          <a:gdLst/>
                          <a:ahLst/>
                          <a:cxnLst>
                            <a:cxn ang="0">
                              <a:pos x="11" y="0"/>
                            </a:cxn>
                            <a:cxn ang="0">
                              <a:pos x="8" y="0"/>
                            </a:cxn>
                            <a:cxn ang="0">
                              <a:pos x="5" y="2"/>
                            </a:cxn>
                            <a:cxn ang="0">
                              <a:pos x="2" y="2"/>
                            </a:cxn>
                            <a:cxn ang="0">
                              <a:pos x="2" y="2"/>
                            </a:cxn>
                            <a:cxn ang="0">
                              <a:pos x="0" y="5"/>
                            </a:cxn>
                            <a:cxn ang="0">
                              <a:pos x="0" y="8"/>
                            </a:cxn>
                            <a:cxn ang="0">
                              <a:pos x="0" y="8"/>
                            </a:cxn>
                            <a:cxn ang="0">
                              <a:pos x="0" y="11"/>
                            </a:cxn>
                            <a:cxn ang="0">
                              <a:pos x="0" y="13"/>
                            </a:cxn>
                            <a:cxn ang="0">
                              <a:pos x="0" y="16"/>
                            </a:cxn>
                            <a:cxn ang="0">
                              <a:pos x="0" y="16"/>
                            </a:cxn>
                            <a:cxn ang="0">
                              <a:pos x="2" y="18"/>
                            </a:cxn>
                            <a:cxn ang="0">
                              <a:pos x="2" y="22"/>
                            </a:cxn>
                            <a:cxn ang="0">
                              <a:pos x="5" y="22"/>
                            </a:cxn>
                            <a:cxn ang="0">
                              <a:pos x="8" y="22"/>
                            </a:cxn>
                            <a:cxn ang="0">
                              <a:pos x="33" y="22"/>
                            </a:cxn>
                            <a:cxn ang="0">
                              <a:pos x="35" y="22"/>
                            </a:cxn>
                            <a:cxn ang="0">
                              <a:pos x="37" y="22"/>
                            </a:cxn>
                            <a:cxn ang="0">
                              <a:pos x="40" y="22"/>
                            </a:cxn>
                            <a:cxn ang="0">
                              <a:pos x="40" y="18"/>
                            </a:cxn>
                            <a:cxn ang="0">
                              <a:pos x="42" y="16"/>
                            </a:cxn>
                            <a:cxn ang="0">
                              <a:pos x="42" y="16"/>
                            </a:cxn>
                            <a:cxn ang="0">
                              <a:pos x="42" y="13"/>
                            </a:cxn>
                            <a:cxn ang="0">
                              <a:pos x="46" y="11"/>
                            </a:cxn>
                            <a:cxn ang="0">
                              <a:pos x="42" y="8"/>
                            </a:cxn>
                            <a:cxn ang="0">
                              <a:pos x="42" y="8"/>
                            </a:cxn>
                            <a:cxn ang="0">
                              <a:pos x="42" y="5"/>
                            </a:cxn>
                            <a:cxn ang="0">
                              <a:pos x="40" y="2"/>
                            </a:cxn>
                            <a:cxn ang="0">
                              <a:pos x="40" y="2"/>
                            </a:cxn>
                            <a:cxn ang="0">
                              <a:pos x="37" y="2"/>
                            </a:cxn>
                            <a:cxn ang="0">
                              <a:pos x="35" y="0"/>
                            </a:cxn>
                            <a:cxn ang="0">
                              <a:pos x="11" y="0"/>
                            </a:cxn>
                          </a:cxnLst>
                          <a:rect l="0" t="0" r="r" b="b"/>
                          <a:pathLst>
                            <a:path w="46" h="22">
                              <a:moveTo>
                                <a:pt x="11" y="0"/>
                              </a:moveTo>
                              <a:lnTo>
                                <a:pt x="8" y="0"/>
                              </a:lnTo>
                              <a:lnTo>
                                <a:pt x="5" y="2"/>
                              </a:lnTo>
                              <a:lnTo>
                                <a:pt x="2" y="2"/>
                              </a:lnTo>
                              <a:lnTo>
                                <a:pt x="2" y="2"/>
                              </a:lnTo>
                              <a:lnTo>
                                <a:pt x="0" y="5"/>
                              </a:lnTo>
                              <a:lnTo>
                                <a:pt x="0" y="8"/>
                              </a:lnTo>
                              <a:lnTo>
                                <a:pt x="0" y="8"/>
                              </a:lnTo>
                              <a:lnTo>
                                <a:pt x="0" y="11"/>
                              </a:lnTo>
                              <a:lnTo>
                                <a:pt x="0" y="13"/>
                              </a:lnTo>
                              <a:lnTo>
                                <a:pt x="0" y="16"/>
                              </a:lnTo>
                              <a:lnTo>
                                <a:pt x="0" y="16"/>
                              </a:lnTo>
                              <a:lnTo>
                                <a:pt x="2" y="18"/>
                              </a:lnTo>
                              <a:lnTo>
                                <a:pt x="2" y="22"/>
                              </a:lnTo>
                              <a:lnTo>
                                <a:pt x="5" y="22"/>
                              </a:lnTo>
                              <a:lnTo>
                                <a:pt x="8" y="22"/>
                              </a:lnTo>
                              <a:lnTo>
                                <a:pt x="33" y="22"/>
                              </a:lnTo>
                              <a:lnTo>
                                <a:pt x="35" y="22"/>
                              </a:lnTo>
                              <a:lnTo>
                                <a:pt x="37" y="22"/>
                              </a:lnTo>
                              <a:lnTo>
                                <a:pt x="40" y="22"/>
                              </a:lnTo>
                              <a:lnTo>
                                <a:pt x="40" y="18"/>
                              </a:lnTo>
                              <a:lnTo>
                                <a:pt x="42" y="16"/>
                              </a:lnTo>
                              <a:lnTo>
                                <a:pt x="42" y="16"/>
                              </a:lnTo>
                              <a:lnTo>
                                <a:pt x="42" y="13"/>
                              </a:lnTo>
                              <a:lnTo>
                                <a:pt x="46" y="11"/>
                              </a:lnTo>
                              <a:lnTo>
                                <a:pt x="42" y="8"/>
                              </a:lnTo>
                              <a:lnTo>
                                <a:pt x="42" y="8"/>
                              </a:lnTo>
                              <a:lnTo>
                                <a:pt x="42" y="5"/>
                              </a:lnTo>
                              <a:lnTo>
                                <a:pt x="40" y="2"/>
                              </a:lnTo>
                              <a:lnTo>
                                <a:pt x="40" y="2"/>
                              </a:lnTo>
                              <a:lnTo>
                                <a:pt x="37" y="2"/>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69" name="Line 877"/>
                        <p:cNvSpPr>
                          <a:spLocks noChangeShapeType="1"/>
                        </p:cNvSpPr>
                        <p:nvPr/>
                      </p:nvSpPr>
                      <p:spPr bwMode="auto">
                        <a:xfrm>
                          <a:off x="2638" y="2222"/>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0" name="Freeform 878"/>
                        <p:cNvSpPr>
                          <a:spLocks/>
                        </p:cNvSpPr>
                        <p:nvPr/>
                      </p:nvSpPr>
                      <p:spPr bwMode="auto">
                        <a:xfrm>
                          <a:off x="2638" y="2221"/>
                          <a:ext cx="0" cy="1"/>
                        </a:xfrm>
                        <a:custGeom>
                          <a:avLst/>
                          <a:gdLst/>
                          <a:ahLst/>
                          <a:cxnLst>
                            <a:cxn ang="0">
                              <a:pos x="0" y="31"/>
                            </a:cxn>
                            <a:cxn ang="0">
                              <a:pos x="0" y="33"/>
                            </a:cxn>
                            <a:cxn ang="0">
                              <a:pos x="0" y="36"/>
                            </a:cxn>
                            <a:cxn ang="0">
                              <a:pos x="0" y="36"/>
                            </a:cxn>
                            <a:cxn ang="0">
                              <a:pos x="3" y="38"/>
                            </a:cxn>
                            <a:cxn ang="0">
                              <a:pos x="3" y="42"/>
                            </a:cxn>
                            <a:cxn ang="0">
                              <a:pos x="5" y="42"/>
                            </a:cxn>
                            <a:cxn ang="0">
                              <a:pos x="9" y="42"/>
                            </a:cxn>
                            <a:cxn ang="0">
                              <a:pos x="11" y="42"/>
                            </a:cxn>
                            <a:cxn ang="0">
                              <a:pos x="11" y="42"/>
                            </a:cxn>
                            <a:cxn ang="0">
                              <a:pos x="13" y="42"/>
                            </a:cxn>
                            <a:cxn ang="0">
                              <a:pos x="16" y="42"/>
                            </a:cxn>
                            <a:cxn ang="0">
                              <a:pos x="16" y="38"/>
                            </a:cxn>
                            <a:cxn ang="0">
                              <a:pos x="18" y="36"/>
                            </a:cxn>
                            <a:cxn ang="0">
                              <a:pos x="18" y="36"/>
                            </a:cxn>
                            <a:cxn ang="0">
                              <a:pos x="18" y="33"/>
                            </a:cxn>
                            <a:cxn ang="0">
                              <a:pos x="18" y="14"/>
                            </a:cxn>
                            <a:cxn ang="0">
                              <a:pos x="18" y="9"/>
                            </a:cxn>
                            <a:cxn ang="0">
                              <a:pos x="18" y="6"/>
                            </a:cxn>
                            <a:cxn ang="0">
                              <a:pos x="18" y="6"/>
                            </a:cxn>
                            <a:cxn ang="0">
                              <a:pos x="16" y="4"/>
                            </a:cxn>
                            <a:cxn ang="0">
                              <a:pos x="16" y="0"/>
                            </a:cxn>
                            <a:cxn ang="0">
                              <a:pos x="13" y="0"/>
                            </a:cxn>
                            <a:cxn ang="0">
                              <a:pos x="11" y="0"/>
                            </a:cxn>
                            <a:cxn ang="0">
                              <a:pos x="11" y="0"/>
                            </a:cxn>
                            <a:cxn ang="0">
                              <a:pos x="9" y="0"/>
                            </a:cxn>
                            <a:cxn ang="0">
                              <a:pos x="5" y="0"/>
                            </a:cxn>
                            <a:cxn ang="0">
                              <a:pos x="3" y="0"/>
                            </a:cxn>
                            <a:cxn ang="0">
                              <a:pos x="3" y="4"/>
                            </a:cxn>
                            <a:cxn ang="0">
                              <a:pos x="0" y="6"/>
                            </a:cxn>
                            <a:cxn ang="0">
                              <a:pos x="0" y="6"/>
                            </a:cxn>
                            <a:cxn ang="0">
                              <a:pos x="0" y="11"/>
                            </a:cxn>
                            <a:cxn ang="0">
                              <a:pos x="0" y="31"/>
                            </a:cxn>
                          </a:cxnLst>
                          <a:rect l="0" t="0" r="r" b="b"/>
                          <a:pathLst>
                            <a:path w="18" h="42">
                              <a:moveTo>
                                <a:pt x="0" y="31"/>
                              </a:moveTo>
                              <a:lnTo>
                                <a:pt x="0" y="33"/>
                              </a:lnTo>
                              <a:lnTo>
                                <a:pt x="0" y="36"/>
                              </a:lnTo>
                              <a:lnTo>
                                <a:pt x="0" y="36"/>
                              </a:lnTo>
                              <a:lnTo>
                                <a:pt x="3" y="38"/>
                              </a:lnTo>
                              <a:lnTo>
                                <a:pt x="3" y="42"/>
                              </a:lnTo>
                              <a:lnTo>
                                <a:pt x="5" y="42"/>
                              </a:lnTo>
                              <a:lnTo>
                                <a:pt x="9" y="42"/>
                              </a:lnTo>
                              <a:lnTo>
                                <a:pt x="11" y="42"/>
                              </a:lnTo>
                              <a:lnTo>
                                <a:pt x="11" y="42"/>
                              </a:lnTo>
                              <a:lnTo>
                                <a:pt x="13" y="42"/>
                              </a:lnTo>
                              <a:lnTo>
                                <a:pt x="16" y="42"/>
                              </a:lnTo>
                              <a:lnTo>
                                <a:pt x="16" y="38"/>
                              </a:lnTo>
                              <a:lnTo>
                                <a:pt x="18" y="36"/>
                              </a:lnTo>
                              <a:lnTo>
                                <a:pt x="18" y="36"/>
                              </a:lnTo>
                              <a:lnTo>
                                <a:pt x="18" y="33"/>
                              </a:lnTo>
                              <a:lnTo>
                                <a:pt x="18" y="14"/>
                              </a:lnTo>
                              <a:lnTo>
                                <a:pt x="18" y="9"/>
                              </a:lnTo>
                              <a:lnTo>
                                <a:pt x="18" y="6"/>
                              </a:lnTo>
                              <a:lnTo>
                                <a:pt x="18" y="6"/>
                              </a:lnTo>
                              <a:lnTo>
                                <a:pt x="16" y="4"/>
                              </a:lnTo>
                              <a:lnTo>
                                <a:pt x="16" y="0"/>
                              </a:lnTo>
                              <a:lnTo>
                                <a:pt x="13" y="0"/>
                              </a:lnTo>
                              <a:lnTo>
                                <a:pt x="11" y="0"/>
                              </a:lnTo>
                              <a:lnTo>
                                <a:pt x="11" y="0"/>
                              </a:lnTo>
                              <a:lnTo>
                                <a:pt x="9" y="0"/>
                              </a:lnTo>
                              <a:lnTo>
                                <a:pt x="5" y="0"/>
                              </a:lnTo>
                              <a:lnTo>
                                <a:pt x="3" y="0"/>
                              </a:lnTo>
                              <a:lnTo>
                                <a:pt x="3" y="4"/>
                              </a:lnTo>
                              <a:lnTo>
                                <a:pt x="0"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1" name="Line 879"/>
                        <p:cNvSpPr>
                          <a:spLocks noChangeShapeType="1"/>
                        </p:cNvSpPr>
                        <p:nvPr/>
                      </p:nvSpPr>
                      <p:spPr bwMode="auto">
                        <a:xfrm>
                          <a:off x="2638" y="2221"/>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2" name="Freeform 880"/>
                        <p:cNvSpPr>
                          <a:spLocks/>
                        </p:cNvSpPr>
                        <p:nvPr/>
                      </p:nvSpPr>
                      <p:spPr bwMode="auto">
                        <a:xfrm>
                          <a:off x="2638" y="2221"/>
                          <a:ext cx="7" cy="1"/>
                        </a:xfrm>
                        <a:custGeom>
                          <a:avLst/>
                          <a:gdLst/>
                          <a:ahLst/>
                          <a:cxnLst>
                            <a:cxn ang="0">
                              <a:pos x="11" y="0"/>
                            </a:cxn>
                            <a:cxn ang="0">
                              <a:pos x="9" y="0"/>
                            </a:cxn>
                            <a:cxn ang="0">
                              <a:pos x="5" y="0"/>
                            </a:cxn>
                            <a:cxn ang="0">
                              <a:pos x="3" y="0"/>
                            </a:cxn>
                            <a:cxn ang="0">
                              <a:pos x="3" y="4"/>
                            </a:cxn>
                            <a:cxn ang="0">
                              <a:pos x="0" y="6"/>
                            </a:cxn>
                            <a:cxn ang="0">
                              <a:pos x="0" y="6"/>
                            </a:cxn>
                            <a:cxn ang="0">
                              <a:pos x="0" y="9"/>
                            </a:cxn>
                            <a:cxn ang="0">
                              <a:pos x="0" y="11"/>
                            </a:cxn>
                            <a:cxn ang="0">
                              <a:pos x="0" y="14"/>
                            </a:cxn>
                            <a:cxn ang="0">
                              <a:pos x="0" y="14"/>
                            </a:cxn>
                            <a:cxn ang="0">
                              <a:pos x="0" y="17"/>
                            </a:cxn>
                            <a:cxn ang="0">
                              <a:pos x="3" y="20"/>
                            </a:cxn>
                            <a:cxn ang="0">
                              <a:pos x="3" y="20"/>
                            </a:cxn>
                            <a:cxn ang="0">
                              <a:pos x="5" y="20"/>
                            </a:cxn>
                            <a:cxn ang="0">
                              <a:pos x="9" y="22"/>
                            </a:cxn>
                            <a:cxn ang="0">
                              <a:pos x="33" y="22"/>
                            </a:cxn>
                            <a:cxn ang="0">
                              <a:pos x="35" y="22"/>
                            </a:cxn>
                            <a:cxn ang="0">
                              <a:pos x="38" y="20"/>
                            </a:cxn>
                            <a:cxn ang="0">
                              <a:pos x="40" y="20"/>
                            </a:cxn>
                            <a:cxn ang="0">
                              <a:pos x="40" y="20"/>
                            </a:cxn>
                            <a:cxn ang="0">
                              <a:pos x="43" y="17"/>
                            </a:cxn>
                            <a:cxn ang="0">
                              <a:pos x="43" y="14"/>
                            </a:cxn>
                            <a:cxn ang="0">
                              <a:pos x="46" y="14"/>
                            </a:cxn>
                            <a:cxn ang="0">
                              <a:pos x="46" y="11"/>
                            </a:cxn>
                            <a:cxn ang="0">
                              <a:pos x="46" y="9"/>
                            </a:cxn>
                            <a:cxn ang="0">
                              <a:pos x="43" y="6"/>
                            </a:cxn>
                            <a:cxn ang="0">
                              <a:pos x="43" y="6"/>
                            </a:cxn>
                            <a:cxn ang="0">
                              <a:pos x="40" y="4"/>
                            </a:cxn>
                            <a:cxn ang="0">
                              <a:pos x="40" y="0"/>
                            </a:cxn>
                            <a:cxn ang="0">
                              <a:pos x="38" y="0"/>
                            </a:cxn>
                            <a:cxn ang="0">
                              <a:pos x="35" y="0"/>
                            </a:cxn>
                            <a:cxn ang="0">
                              <a:pos x="11" y="0"/>
                            </a:cxn>
                          </a:cxnLst>
                          <a:rect l="0" t="0" r="r" b="b"/>
                          <a:pathLst>
                            <a:path w="46" h="22">
                              <a:moveTo>
                                <a:pt x="11" y="0"/>
                              </a:moveTo>
                              <a:lnTo>
                                <a:pt x="9" y="0"/>
                              </a:lnTo>
                              <a:lnTo>
                                <a:pt x="5" y="0"/>
                              </a:lnTo>
                              <a:lnTo>
                                <a:pt x="3" y="0"/>
                              </a:lnTo>
                              <a:lnTo>
                                <a:pt x="3" y="4"/>
                              </a:lnTo>
                              <a:lnTo>
                                <a:pt x="0" y="6"/>
                              </a:lnTo>
                              <a:lnTo>
                                <a:pt x="0" y="6"/>
                              </a:lnTo>
                              <a:lnTo>
                                <a:pt x="0" y="9"/>
                              </a:lnTo>
                              <a:lnTo>
                                <a:pt x="0" y="11"/>
                              </a:lnTo>
                              <a:lnTo>
                                <a:pt x="0" y="14"/>
                              </a:lnTo>
                              <a:lnTo>
                                <a:pt x="0" y="14"/>
                              </a:lnTo>
                              <a:lnTo>
                                <a:pt x="0" y="17"/>
                              </a:lnTo>
                              <a:lnTo>
                                <a:pt x="3" y="20"/>
                              </a:lnTo>
                              <a:lnTo>
                                <a:pt x="3" y="20"/>
                              </a:lnTo>
                              <a:lnTo>
                                <a:pt x="5" y="20"/>
                              </a:lnTo>
                              <a:lnTo>
                                <a:pt x="9" y="22"/>
                              </a:lnTo>
                              <a:lnTo>
                                <a:pt x="33" y="22"/>
                              </a:lnTo>
                              <a:lnTo>
                                <a:pt x="35" y="22"/>
                              </a:lnTo>
                              <a:lnTo>
                                <a:pt x="38" y="20"/>
                              </a:lnTo>
                              <a:lnTo>
                                <a:pt x="40" y="20"/>
                              </a:lnTo>
                              <a:lnTo>
                                <a:pt x="40" y="20"/>
                              </a:lnTo>
                              <a:lnTo>
                                <a:pt x="43" y="17"/>
                              </a:lnTo>
                              <a:lnTo>
                                <a:pt x="43" y="14"/>
                              </a:lnTo>
                              <a:lnTo>
                                <a:pt x="46" y="14"/>
                              </a:lnTo>
                              <a:lnTo>
                                <a:pt x="46" y="11"/>
                              </a:lnTo>
                              <a:lnTo>
                                <a:pt x="46" y="9"/>
                              </a:lnTo>
                              <a:lnTo>
                                <a:pt x="43" y="6"/>
                              </a:lnTo>
                              <a:lnTo>
                                <a:pt x="43" y="6"/>
                              </a:lnTo>
                              <a:lnTo>
                                <a:pt x="40" y="4"/>
                              </a:lnTo>
                              <a:lnTo>
                                <a:pt x="40"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3" name="Line 881"/>
                        <p:cNvSpPr>
                          <a:spLocks noChangeShapeType="1"/>
                        </p:cNvSpPr>
                        <p:nvPr/>
                      </p:nvSpPr>
                      <p:spPr bwMode="auto">
                        <a:xfrm>
                          <a:off x="2639" y="222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4" name="Freeform 882"/>
                        <p:cNvSpPr>
                          <a:spLocks/>
                        </p:cNvSpPr>
                        <p:nvPr/>
                      </p:nvSpPr>
                      <p:spPr bwMode="auto">
                        <a:xfrm>
                          <a:off x="2639" y="2216"/>
                          <a:ext cx="6" cy="6"/>
                        </a:xfrm>
                        <a:custGeom>
                          <a:avLst/>
                          <a:gdLst/>
                          <a:ahLst/>
                          <a:cxnLst>
                            <a:cxn ang="0">
                              <a:pos x="0" y="31"/>
                            </a:cxn>
                            <a:cxn ang="0">
                              <a:pos x="0" y="34"/>
                            </a:cxn>
                            <a:cxn ang="0">
                              <a:pos x="0" y="34"/>
                            </a:cxn>
                            <a:cxn ang="0">
                              <a:pos x="0" y="37"/>
                            </a:cxn>
                            <a:cxn ang="0">
                              <a:pos x="3" y="40"/>
                            </a:cxn>
                            <a:cxn ang="0">
                              <a:pos x="3" y="40"/>
                            </a:cxn>
                            <a:cxn ang="0">
                              <a:pos x="5" y="40"/>
                            </a:cxn>
                            <a:cxn ang="0">
                              <a:pos x="9" y="42"/>
                            </a:cxn>
                            <a:cxn ang="0">
                              <a:pos x="11" y="42"/>
                            </a:cxn>
                            <a:cxn ang="0">
                              <a:pos x="11" y="42"/>
                            </a:cxn>
                            <a:cxn ang="0">
                              <a:pos x="14" y="40"/>
                            </a:cxn>
                            <a:cxn ang="0">
                              <a:pos x="16" y="40"/>
                            </a:cxn>
                            <a:cxn ang="0">
                              <a:pos x="16" y="40"/>
                            </a:cxn>
                            <a:cxn ang="0">
                              <a:pos x="19" y="37"/>
                            </a:cxn>
                            <a:cxn ang="0">
                              <a:pos x="19" y="34"/>
                            </a:cxn>
                            <a:cxn ang="0">
                              <a:pos x="22" y="34"/>
                            </a:cxn>
                            <a:cxn ang="0">
                              <a:pos x="22" y="15"/>
                            </a:cxn>
                            <a:cxn ang="0">
                              <a:pos x="22" y="9"/>
                            </a:cxn>
                            <a:cxn ang="0">
                              <a:pos x="19" y="7"/>
                            </a:cxn>
                            <a:cxn ang="0">
                              <a:pos x="19" y="4"/>
                            </a:cxn>
                            <a:cxn ang="0">
                              <a:pos x="16" y="4"/>
                            </a:cxn>
                            <a:cxn ang="0">
                              <a:pos x="16" y="2"/>
                            </a:cxn>
                            <a:cxn ang="0">
                              <a:pos x="14" y="2"/>
                            </a:cxn>
                            <a:cxn ang="0">
                              <a:pos x="11" y="0"/>
                            </a:cxn>
                            <a:cxn ang="0">
                              <a:pos x="11" y="0"/>
                            </a:cxn>
                            <a:cxn ang="0">
                              <a:pos x="9" y="0"/>
                            </a:cxn>
                            <a:cxn ang="0">
                              <a:pos x="5" y="2"/>
                            </a:cxn>
                            <a:cxn ang="0">
                              <a:pos x="3" y="2"/>
                            </a:cxn>
                            <a:cxn ang="0">
                              <a:pos x="3" y="4"/>
                            </a:cxn>
                            <a:cxn ang="0">
                              <a:pos x="0" y="4"/>
                            </a:cxn>
                            <a:cxn ang="0">
                              <a:pos x="0" y="7"/>
                            </a:cxn>
                            <a:cxn ang="0">
                              <a:pos x="0" y="13"/>
                            </a:cxn>
                            <a:cxn ang="0">
                              <a:pos x="0" y="31"/>
                            </a:cxn>
                          </a:cxnLst>
                          <a:rect l="0" t="0" r="r" b="b"/>
                          <a:pathLst>
                            <a:path w="22" h="42">
                              <a:moveTo>
                                <a:pt x="0" y="31"/>
                              </a:moveTo>
                              <a:lnTo>
                                <a:pt x="0" y="34"/>
                              </a:lnTo>
                              <a:lnTo>
                                <a:pt x="0" y="34"/>
                              </a:lnTo>
                              <a:lnTo>
                                <a:pt x="0" y="37"/>
                              </a:lnTo>
                              <a:lnTo>
                                <a:pt x="3" y="40"/>
                              </a:lnTo>
                              <a:lnTo>
                                <a:pt x="3" y="40"/>
                              </a:lnTo>
                              <a:lnTo>
                                <a:pt x="5" y="40"/>
                              </a:lnTo>
                              <a:lnTo>
                                <a:pt x="9" y="42"/>
                              </a:lnTo>
                              <a:lnTo>
                                <a:pt x="11" y="42"/>
                              </a:lnTo>
                              <a:lnTo>
                                <a:pt x="11" y="42"/>
                              </a:lnTo>
                              <a:lnTo>
                                <a:pt x="14" y="40"/>
                              </a:lnTo>
                              <a:lnTo>
                                <a:pt x="16" y="40"/>
                              </a:lnTo>
                              <a:lnTo>
                                <a:pt x="16" y="40"/>
                              </a:lnTo>
                              <a:lnTo>
                                <a:pt x="19" y="37"/>
                              </a:lnTo>
                              <a:lnTo>
                                <a:pt x="19" y="34"/>
                              </a:lnTo>
                              <a:lnTo>
                                <a:pt x="22" y="34"/>
                              </a:lnTo>
                              <a:lnTo>
                                <a:pt x="22" y="15"/>
                              </a:lnTo>
                              <a:lnTo>
                                <a:pt x="22" y="9"/>
                              </a:lnTo>
                              <a:lnTo>
                                <a:pt x="19" y="7"/>
                              </a:lnTo>
                              <a:lnTo>
                                <a:pt x="19" y="4"/>
                              </a:lnTo>
                              <a:lnTo>
                                <a:pt x="16" y="4"/>
                              </a:lnTo>
                              <a:lnTo>
                                <a:pt x="16" y="2"/>
                              </a:lnTo>
                              <a:lnTo>
                                <a:pt x="14" y="2"/>
                              </a:lnTo>
                              <a:lnTo>
                                <a:pt x="11" y="0"/>
                              </a:lnTo>
                              <a:lnTo>
                                <a:pt x="11" y="0"/>
                              </a:lnTo>
                              <a:lnTo>
                                <a:pt x="9" y="0"/>
                              </a:lnTo>
                              <a:lnTo>
                                <a:pt x="5" y="2"/>
                              </a:lnTo>
                              <a:lnTo>
                                <a:pt x="3" y="2"/>
                              </a:lnTo>
                              <a:lnTo>
                                <a:pt x="3" y="4"/>
                              </a:lnTo>
                              <a:lnTo>
                                <a:pt x="0" y="4"/>
                              </a:lnTo>
                              <a:lnTo>
                                <a:pt x="0"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5" name="Line 883"/>
                        <p:cNvSpPr>
                          <a:spLocks noChangeShapeType="1"/>
                        </p:cNvSpPr>
                        <p:nvPr/>
                      </p:nvSpPr>
                      <p:spPr bwMode="auto">
                        <a:xfrm>
                          <a:off x="2642" y="221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6" name="Freeform 884"/>
                        <p:cNvSpPr>
                          <a:spLocks/>
                        </p:cNvSpPr>
                        <p:nvPr/>
                      </p:nvSpPr>
                      <p:spPr bwMode="auto">
                        <a:xfrm>
                          <a:off x="2639" y="2216"/>
                          <a:ext cx="8" cy="5"/>
                        </a:xfrm>
                        <a:custGeom>
                          <a:avLst/>
                          <a:gdLst/>
                          <a:ahLst/>
                          <a:cxnLst>
                            <a:cxn ang="0">
                              <a:pos x="11" y="0"/>
                            </a:cxn>
                            <a:cxn ang="0">
                              <a:pos x="9" y="0"/>
                            </a:cxn>
                            <a:cxn ang="0">
                              <a:pos x="5" y="2"/>
                            </a:cxn>
                            <a:cxn ang="0">
                              <a:pos x="3" y="2"/>
                            </a:cxn>
                            <a:cxn ang="0">
                              <a:pos x="3" y="4"/>
                            </a:cxn>
                            <a:cxn ang="0">
                              <a:pos x="0" y="4"/>
                            </a:cxn>
                            <a:cxn ang="0">
                              <a:pos x="0" y="7"/>
                            </a:cxn>
                            <a:cxn ang="0">
                              <a:pos x="0" y="9"/>
                            </a:cxn>
                            <a:cxn ang="0">
                              <a:pos x="0" y="9"/>
                            </a:cxn>
                            <a:cxn ang="0">
                              <a:pos x="0" y="13"/>
                            </a:cxn>
                            <a:cxn ang="0">
                              <a:pos x="0" y="15"/>
                            </a:cxn>
                            <a:cxn ang="0">
                              <a:pos x="0" y="18"/>
                            </a:cxn>
                            <a:cxn ang="0">
                              <a:pos x="3" y="18"/>
                            </a:cxn>
                            <a:cxn ang="0">
                              <a:pos x="3" y="20"/>
                            </a:cxn>
                            <a:cxn ang="0">
                              <a:pos x="5" y="20"/>
                            </a:cxn>
                            <a:cxn ang="0">
                              <a:pos x="9" y="20"/>
                            </a:cxn>
                            <a:cxn ang="0">
                              <a:pos x="19" y="20"/>
                            </a:cxn>
                            <a:cxn ang="0">
                              <a:pos x="25" y="20"/>
                            </a:cxn>
                            <a:cxn ang="0">
                              <a:pos x="27" y="20"/>
                            </a:cxn>
                            <a:cxn ang="0">
                              <a:pos x="27" y="20"/>
                            </a:cxn>
                            <a:cxn ang="0">
                              <a:pos x="30" y="18"/>
                            </a:cxn>
                            <a:cxn ang="0">
                              <a:pos x="30" y="18"/>
                            </a:cxn>
                            <a:cxn ang="0">
                              <a:pos x="33" y="15"/>
                            </a:cxn>
                            <a:cxn ang="0">
                              <a:pos x="33" y="13"/>
                            </a:cxn>
                            <a:cxn ang="0">
                              <a:pos x="33" y="9"/>
                            </a:cxn>
                            <a:cxn ang="0">
                              <a:pos x="33" y="9"/>
                            </a:cxn>
                            <a:cxn ang="0">
                              <a:pos x="33" y="7"/>
                            </a:cxn>
                            <a:cxn ang="0">
                              <a:pos x="30" y="4"/>
                            </a:cxn>
                            <a:cxn ang="0">
                              <a:pos x="30" y="4"/>
                            </a:cxn>
                            <a:cxn ang="0">
                              <a:pos x="27" y="2"/>
                            </a:cxn>
                            <a:cxn ang="0">
                              <a:pos x="27" y="2"/>
                            </a:cxn>
                            <a:cxn ang="0">
                              <a:pos x="22" y="0"/>
                            </a:cxn>
                            <a:cxn ang="0">
                              <a:pos x="11" y="0"/>
                            </a:cxn>
                          </a:cxnLst>
                          <a:rect l="0" t="0" r="r" b="b"/>
                          <a:pathLst>
                            <a:path w="33" h="20">
                              <a:moveTo>
                                <a:pt x="11" y="0"/>
                              </a:moveTo>
                              <a:lnTo>
                                <a:pt x="9" y="0"/>
                              </a:lnTo>
                              <a:lnTo>
                                <a:pt x="5" y="2"/>
                              </a:lnTo>
                              <a:lnTo>
                                <a:pt x="3" y="2"/>
                              </a:lnTo>
                              <a:lnTo>
                                <a:pt x="3" y="4"/>
                              </a:lnTo>
                              <a:lnTo>
                                <a:pt x="0" y="4"/>
                              </a:lnTo>
                              <a:lnTo>
                                <a:pt x="0" y="7"/>
                              </a:lnTo>
                              <a:lnTo>
                                <a:pt x="0" y="9"/>
                              </a:lnTo>
                              <a:lnTo>
                                <a:pt x="0" y="9"/>
                              </a:lnTo>
                              <a:lnTo>
                                <a:pt x="0" y="13"/>
                              </a:lnTo>
                              <a:lnTo>
                                <a:pt x="0" y="15"/>
                              </a:lnTo>
                              <a:lnTo>
                                <a:pt x="0" y="18"/>
                              </a:lnTo>
                              <a:lnTo>
                                <a:pt x="3" y="18"/>
                              </a:lnTo>
                              <a:lnTo>
                                <a:pt x="3" y="20"/>
                              </a:lnTo>
                              <a:lnTo>
                                <a:pt x="5" y="20"/>
                              </a:lnTo>
                              <a:lnTo>
                                <a:pt x="9" y="20"/>
                              </a:lnTo>
                              <a:lnTo>
                                <a:pt x="19" y="20"/>
                              </a:lnTo>
                              <a:lnTo>
                                <a:pt x="25" y="20"/>
                              </a:lnTo>
                              <a:lnTo>
                                <a:pt x="27" y="20"/>
                              </a:lnTo>
                              <a:lnTo>
                                <a:pt x="27" y="20"/>
                              </a:lnTo>
                              <a:lnTo>
                                <a:pt x="30" y="18"/>
                              </a:lnTo>
                              <a:lnTo>
                                <a:pt x="30" y="18"/>
                              </a:lnTo>
                              <a:lnTo>
                                <a:pt x="33" y="15"/>
                              </a:lnTo>
                              <a:lnTo>
                                <a:pt x="33" y="13"/>
                              </a:lnTo>
                              <a:lnTo>
                                <a:pt x="33" y="9"/>
                              </a:lnTo>
                              <a:lnTo>
                                <a:pt x="33" y="9"/>
                              </a:lnTo>
                              <a:lnTo>
                                <a:pt x="33" y="7"/>
                              </a:lnTo>
                              <a:lnTo>
                                <a:pt x="30" y="4"/>
                              </a:lnTo>
                              <a:lnTo>
                                <a:pt x="30" y="4"/>
                              </a:lnTo>
                              <a:lnTo>
                                <a:pt x="27"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7" name="Line 885"/>
                        <p:cNvSpPr>
                          <a:spLocks noChangeShapeType="1"/>
                        </p:cNvSpPr>
                        <p:nvPr/>
                      </p:nvSpPr>
                      <p:spPr bwMode="auto">
                        <a:xfrm>
                          <a:off x="2642" y="221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8" name="Freeform 886"/>
                        <p:cNvSpPr>
                          <a:spLocks/>
                        </p:cNvSpPr>
                        <p:nvPr/>
                      </p:nvSpPr>
                      <p:spPr bwMode="auto">
                        <a:xfrm>
                          <a:off x="2642" y="2211"/>
                          <a:ext cx="5" cy="10"/>
                        </a:xfrm>
                        <a:custGeom>
                          <a:avLst/>
                          <a:gdLst/>
                          <a:ahLst/>
                          <a:cxnLst>
                            <a:cxn ang="0">
                              <a:pos x="0" y="29"/>
                            </a:cxn>
                            <a:cxn ang="0">
                              <a:pos x="0" y="33"/>
                            </a:cxn>
                            <a:cxn ang="0">
                              <a:pos x="0" y="35"/>
                            </a:cxn>
                            <a:cxn ang="0">
                              <a:pos x="3" y="38"/>
                            </a:cxn>
                            <a:cxn ang="0">
                              <a:pos x="3" y="38"/>
                            </a:cxn>
                            <a:cxn ang="0">
                              <a:pos x="5" y="40"/>
                            </a:cxn>
                            <a:cxn ang="0">
                              <a:pos x="8" y="40"/>
                            </a:cxn>
                            <a:cxn ang="0">
                              <a:pos x="8" y="40"/>
                            </a:cxn>
                            <a:cxn ang="0">
                              <a:pos x="11" y="40"/>
                            </a:cxn>
                            <a:cxn ang="0">
                              <a:pos x="14" y="40"/>
                            </a:cxn>
                            <a:cxn ang="0">
                              <a:pos x="16" y="40"/>
                            </a:cxn>
                            <a:cxn ang="0">
                              <a:pos x="16" y="40"/>
                            </a:cxn>
                            <a:cxn ang="0">
                              <a:pos x="19" y="38"/>
                            </a:cxn>
                            <a:cxn ang="0">
                              <a:pos x="19" y="38"/>
                            </a:cxn>
                            <a:cxn ang="0">
                              <a:pos x="22" y="35"/>
                            </a:cxn>
                            <a:cxn ang="0">
                              <a:pos x="22" y="33"/>
                            </a:cxn>
                            <a:cxn ang="0">
                              <a:pos x="22" y="14"/>
                            </a:cxn>
                            <a:cxn ang="0">
                              <a:pos x="22" y="9"/>
                            </a:cxn>
                            <a:cxn ang="0">
                              <a:pos x="22" y="5"/>
                            </a:cxn>
                            <a:cxn ang="0">
                              <a:pos x="19" y="5"/>
                            </a:cxn>
                            <a:cxn ang="0">
                              <a:pos x="19" y="3"/>
                            </a:cxn>
                            <a:cxn ang="0">
                              <a:pos x="16" y="3"/>
                            </a:cxn>
                            <a:cxn ang="0">
                              <a:pos x="16" y="0"/>
                            </a:cxn>
                            <a:cxn ang="0">
                              <a:pos x="14" y="0"/>
                            </a:cxn>
                            <a:cxn ang="0">
                              <a:pos x="11" y="0"/>
                            </a:cxn>
                            <a:cxn ang="0">
                              <a:pos x="8" y="0"/>
                            </a:cxn>
                            <a:cxn ang="0">
                              <a:pos x="8" y="0"/>
                            </a:cxn>
                            <a:cxn ang="0">
                              <a:pos x="5" y="3"/>
                            </a:cxn>
                            <a:cxn ang="0">
                              <a:pos x="3" y="3"/>
                            </a:cxn>
                            <a:cxn ang="0">
                              <a:pos x="3" y="5"/>
                            </a:cxn>
                            <a:cxn ang="0">
                              <a:pos x="0" y="5"/>
                            </a:cxn>
                            <a:cxn ang="0">
                              <a:pos x="0" y="11"/>
                            </a:cxn>
                            <a:cxn ang="0">
                              <a:pos x="0" y="29"/>
                            </a:cxn>
                          </a:cxnLst>
                          <a:rect l="0" t="0" r="r" b="b"/>
                          <a:pathLst>
                            <a:path w="22" h="40">
                              <a:moveTo>
                                <a:pt x="0" y="29"/>
                              </a:moveTo>
                              <a:lnTo>
                                <a:pt x="0" y="33"/>
                              </a:lnTo>
                              <a:lnTo>
                                <a:pt x="0" y="35"/>
                              </a:lnTo>
                              <a:lnTo>
                                <a:pt x="3" y="38"/>
                              </a:lnTo>
                              <a:lnTo>
                                <a:pt x="3" y="38"/>
                              </a:lnTo>
                              <a:lnTo>
                                <a:pt x="5" y="40"/>
                              </a:lnTo>
                              <a:lnTo>
                                <a:pt x="8" y="40"/>
                              </a:lnTo>
                              <a:lnTo>
                                <a:pt x="8" y="40"/>
                              </a:lnTo>
                              <a:lnTo>
                                <a:pt x="11" y="40"/>
                              </a:lnTo>
                              <a:lnTo>
                                <a:pt x="14" y="40"/>
                              </a:lnTo>
                              <a:lnTo>
                                <a:pt x="16" y="40"/>
                              </a:lnTo>
                              <a:lnTo>
                                <a:pt x="16" y="40"/>
                              </a:lnTo>
                              <a:lnTo>
                                <a:pt x="19" y="38"/>
                              </a:lnTo>
                              <a:lnTo>
                                <a:pt x="19" y="38"/>
                              </a:lnTo>
                              <a:lnTo>
                                <a:pt x="22" y="35"/>
                              </a:lnTo>
                              <a:lnTo>
                                <a:pt x="22" y="33"/>
                              </a:lnTo>
                              <a:lnTo>
                                <a:pt x="22" y="14"/>
                              </a:lnTo>
                              <a:lnTo>
                                <a:pt x="22" y="9"/>
                              </a:lnTo>
                              <a:lnTo>
                                <a:pt x="22" y="5"/>
                              </a:lnTo>
                              <a:lnTo>
                                <a:pt x="19" y="5"/>
                              </a:lnTo>
                              <a:lnTo>
                                <a:pt x="19" y="3"/>
                              </a:lnTo>
                              <a:lnTo>
                                <a:pt x="16" y="3"/>
                              </a:lnTo>
                              <a:lnTo>
                                <a:pt x="16" y="0"/>
                              </a:lnTo>
                              <a:lnTo>
                                <a:pt x="14" y="0"/>
                              </a:lnTo>
                              <a:lnTo>
                                <a:pt x="11" y="0"/>
                              </a:lnTo>
                              <a:lnTo>
                                <a:pt x="8" y="0"/>
                              </a:lnTo>
                              <a:lnTo>
                                <a:pt x="8" y="0"/>
                              </a:lnTo>
                              <a:lnTo>
                                <a:pt x="5" y="3"/>
                              </a:lnTo>
                              <a:lnTo>
                                <a:pt x="3" y="3"/>
                              </a:lnTo>
                              <a:lnTo>
                                <a:pt x="3"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79" name="Line 887"/>
                        <p:cNvSpPr>
                          <a:spLocks noChangeShapeType="1"/>
                        </p:cNvSpPr>
                        <p:nvPr/>
                      </p:nvSpPr>
                      <p:spPr bwMode="auto">
                        <a:xfrm>
                          <a:off x="2645" y="221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0" name="Freeform 888"/>
                        <p:cNvSpPr>
                          <a:spLocks/>
                        </p:cNvSpPr>
                        <p:nvPr/>
                      </p:nvSpPr>
                      <p:spPr bwMode="auto">
                        <a:xfrm>
                          <a:off x="2642" y="2211"/>
                          <a:ext cx="21" cy="5"/>
                        </a:xfrm>
                        <a:custGeom>
                          <a:avLst/>
                          <a:gdLst/>
                          <a:ahLst/>
                          <a:cxnLst>
                            <a:cxn ang="0">
                              <a:pos x="11" y="0"/>
                            </a:cxn>
                            <a:cxn ang="0">
                              <a:pos x="8" y="0"/>
                            </a:cxn>
                            <a:cxn ang="0">
                              <a:pos x="8" y="0"/>
                            </a:cxn>
                            <a:cxn ang="0">
                              <a:pos x="5" y="3"/>
                            </a:cxn>
                            <a:cxn ang="0">
                              <a:pos x="3" y="3"/>
                            </a:cxn>
                            <a:cxn ang="0">
                              <a:pos x="3" y="5"/>
                            </a:cxn>
                            <a:cxn ang="0">
                              <a:pos x="0" y="5"/>
                            </a:cxn>
                            <a:cxn ang="0">
                              <a:pos x="0" y="9"/>
                            </a:cxn>
                            <a:cxn ang="0">
                              <a:pos x="0" y="11"/>
                            </a:cxn>
                            <a:cxn ang="0">
                              <a:pos x="0" y="14"/>
                            </a:cxn>
                            <a:cxn ang="0">
                              <a:pos x="0" y="14"/>
                            </a:cxn>
                            <a:cxn ang="0">
                              <a:pos x="3" y="16"/>
                            </a:cxn>
                            <a:cxn ang="0">
                              <a:pos x="3" y="20"/>
                            </a:cxn>
                            <a:cxn ang="0">
                              <a:pos x="5" y="20"/>
                            </a:cxn>
                            <a:cxn ang="0">
                              <a:pos x="8" y="22"/>
                            </a:cxn>
                            <a:cxn ang="0">
                              <a:pos x="8" y="22"/>
                            </a:cxn>
                            <a:cxn ang="0">
                              <a:pos x="56" y="22"/>
                            </a:cxn>
                            <a:cxn ang="0">
                              <a:pos x="62" y="22"/>
                            </a:cxn>
                            <a:cxn ang="0">
                              <a:pos x="65" y="22"/>
                            </a:cxn>
                            <a:cxn ang="0">
                              <a:pos x="65" y="20"/>
                            </a:cxn>
                            <a:cxn ang="0">
                              <a:pos x="67" y="20"/>
                            </a:cxn>
                            <a:cxn ang="0">
                              <a:pos x="71" y="16"/>
                            </a:cxn>
                            <a:cxn ang="0">
                              <a:pos x="71" y="14"/>
                            </a:cxn>
                            <a:cxn ang="0">
                              <a:pos x="71" y="14"/>
                            </a:cxn>
                            <a:cxn ang="0">
                              <a:pos x="71" y="11"/>
                            </a:cxn>
                            <a:cxn ang="0">
                              <a:pos x="71" y="9"/>
                            </a:cxn>
                            <a:cxn ang="0">
                              <a:pos x="71" y="5"/>
                            </a:cxn>
                            <a:cxn ang="0">
                              <a:pos x="71" y="5"/>
                            </a:cxn>
                            <a:cxn ang="0">
                              <a:pos x="67" y="3"/>
                            </a:cxn>
                            <a:cxn ang="0">
                              <a:pos x="65" y="3"/>
                            </a:cxn>
                            <a:cxn ang="0">
                              <a:pos x="65" y="0"/>
                            </a:cxn>
                            <a:cxn ang="0">
                              <a:pos x="60" y="0"/>
                            </a:cxn>
                            <a:cxn ang="0">
                              <a:pos x="11" y="0"/>
                            </a:cxn>
                          </a:cxnLst>
                          <a:rect l="0" t="0" r="r" b="b"/>
                          <a:pathLst>
                            <a:path w="71" h="22">
                              <a:moveTo>
                                <a:pt x="11" y="0"/>
                              </a:moveTo>
                              <a:lnTo>
                                <a:pt x="8" y="0"/>
                              </a:lnTo>
                              <a:lnTo>
                                <a:pt x="8" y="0"/>
                              </a:lnTo>
                              <a:lnTo>
                                <a:pt x="5" y="3"/>
                              </a:lnTo>
                              <a:lnTo>
                                <a:pt x="3" y="3"/>
                              </a:lnTo>
                              <a:lnTo>
                                <a:pt x="3" y="5"/>
                              </a:lnTo>
                              <a:lnTo>
                                <a:pt x="0" y="5"/>
                              </a:lnTo>
                              <a:lnTo>
                                <a:pt x="0" y="9"/>
                              </a:lnTo>
                              <a:lnTo>
                                <a:pt x="0" y="11"/>
                              </a:lnTo>
                              <a:lnTo>
                                <a:pt x="0" y="14"/>
                              </a:lnTo>
                              <a:lnTo>
                                <a:pt x="0" y="14"/>
                              </a:lnTo>
                              <a:lnTo>
                                <a:pt x="3" y="16"/>
                              </a:lnTo>
                              <a:lnTo>
                                <a:pt x="3" y="20"/>
                              </a:lnTo>
                              <a:lnTo>
                                <a:pt x="5" y="20"/>
                              </a:lnTo>
                              <a:lnTo>
                                <a:pt x="8" y="22"/>
                              </a:lnTo>
                              <a:lnTo>
                                <a:pt x="8" y="22"/>
                              </a:lnTo>
                              <a:lnTo>
                                <a:pt x="56" y="22"/>
                              </a:lnTo>
                              <a:lnTo>
                                <a:pt x="62" y="22"/>
                              </a:lnTo>
                              <a:lnTo>
                                <a:pt x="65" y="22"/>
                              </a:lnTo>
                              <a:lnTo>
                                <a:pt x="65" y="20"/>
                              </a:lnTo>
                              <a:lnTo>
                                <a:pt x="67" y="20"/>
                              </a:lnTo>
                              <a:lnTo>
                                <a:pt x="71" y="16"/>
                              </a:lnTo>
                              <a:lnTo>
                                <a:pt x="71" y="14"/>
                              </a:lnTo>
                              <a:lnTo>
                                <a:pt x="71" y="14"/>
                              </a:lnTo>
                              <a:lnTo>
                                <a:pt x="71" y="11"/>
                              </a:lnTo>
                              <a:lnTo>
                                <a:pt x="71" y="9"/>
                              </a:lnTo>
                              <a:lnTo>
                                <a:pt x="71" y="5"/>
                              </a:lnTo>
                              <a:lnTo>
                                <a:pt x="71" y="5"/>
                              </a:lnTo>
                              <a:lnTo>
                                <a:pt x="67" y="3"/>
                              </a:lnTo>
                              <a:lnTo>
                                <a:pt x="65" y="3"/>
                              </a:lnTo>
                              <a:lnTo>
                                <a:pt x="65"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1" name="Line 889"/>
                        <p:cNvSpPr>
                          <a:spLocks noChangeShapeType="1"/>
                        </p:cNvSpPr>
                        <p:nvPr/>
                      </p:nvSpPr>
                      <p:spPr bwMode="auto">
                        <a:xfrm>
                          <a:off x="2663" y="2214"/>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2" name="Freeform 890"/>
                        <p:cNvSpPr>
                          <a:spLocks/>
                        </p:cNvSpPr>
                        <p:nvPr/>
                      </p:nvSpPr>
                      <p:spPr bwMode="auto">
                        <a:xfrm>
                          <a:off x="2663" y="2197"/>
                          <a:ext cx="0" cy="9"/>
                        </a:xfrm>
                        <a:custGeom>
                          <a:avLst/>
                          <a:gdLst/>
                          <a:ahLst/>
                          <a:cxnLst>
                            <a:cxn ang="0">
                              <a:pos x="0" y="30"/>
                            </a:cxn>
                            <a:cxn ang="0">
                              <a:pos x="0" y="33"/>
                            </a:cxn>
                            <a:cxn ang="0">
                              <a:pos x="0" y="33"/>
                            </a:cxn>
                            <a:cxn ang="0">
                              <a:pos x="3" y="35"/>
                            </a:cxn>
                            <a:cxn ang="0">
                              <a:pos x="3" y="39"/>
                            </a:cxn>
                            <a:cxn ang="0">
                              <a:pos x="5" y="39"/>
                            </a:cxn>
                            <a:cxn ang="0">
                              <a:pos x="7" y="41"/>
                            </a:cxn>
                            <a:cxn ang="0">
                              <a:pos x="7" y="41"/>
                            </a:cxn>
                            <a:cxn ang="0">
                              <a:pos x="11" y="41"/>
                            </a:cxn>
                            <a:cxn ang="0">
                              <a:pos x="13" y="41"/>
                            </a:cxn>
                            <a:cxn ang="0">
                              <a:pos x="16" y="41"/>
                            </a:cxn>
                            <a:cxn ang="0">
                              <a:pos x="16" y="39"/>
                            </a:cxn>
                            <a:cxn ang="0">
                              <a:pos x="18" y="39"/>
                            </a:cxn>
                            <a:cxn ang="0">
                              <a:pos x="22" y="35"/>
                            </a:cxn>
                            <a:cxn ang="0">
                              <a:pos x="22" y="33"/>
                            </a:cxn>
                            <a:cxn ang="0">
                              <a:pos x="22" y="33"/>
                            </a:cxn>
                            <a:cxn ang="0">
                              <a:pos x="22" y="14"/>
                            </a:cxn>
                            <a:cxn ang="0">
                              <a:pos x="22" y="8"/>
                            </a:cxn>
                            <a:cxn ang="0">
                              <a:pos x="22" y="6"/>
                            </a:cxn>
                            <a:cxn ang="0">
                              <a:pos x="22" y="3"/>
                            </a:cxn>
                            <a:cxn ang="0">
                              <a:pos x="18" y="3"/>
                            </a:cxn>
                            <a:cxn ang="0">
                              <a:pos x="16" y="0"/>
                            </a:cxn>
                            <a:cxn ang="0">
                              <a:pos x="16" y="0"/>
                            </a:cxn>
                            <a:cxn ang="0">
                              <a:pos x="13" y="0"/>
                            </a:cxn>
                            <a:cxn ang="0">
                              <a:pos x="11" y="0"/>
                            </a:cxn>
                            <a:cxn ang="0">
                              <a:pos x="7" y="0"/>
                            </a:cxn>
                            <a:cxn ang="0">
                              <a:pos x="7" y="0"/>
                            </a:cxn>
                            <a:cxn ang="0">
                              <a:pos x="5" y="0"/>
                            </a:cxn>
                            <a:cxn ang="0">
                              <a:pos x="3" y="3"/>
                            </a:cxn>
                            <a:cxn ang="0">
                              <a:pos x="3" y="3"/>
                            </a:cxn>
                            <a:cxn ang="0">
                              <a:pos x="0" y="6"/>
                            </a:cxn>
                            <a:cxn ang="0">
                              <a:pos x="0" y="11"/>
                            </a:cxn>
                            <a:cxn ang="0">
                              <a:pos x="0" y="30"/>
                            </a:cxn>
                          </a:cxnLst>
                          <a:rect l="0" t="0" r="r" b="b"/>
                          <a:pathLst>
                            <a:path w="22" h="41">
                              <a:moveTo>
                                <a:pt x="0" y="30"/>
                              </a:moveTo>
                              <a:lnTo>
                                <a:pt x="0" y="33"/>
                              </a:lnTo>
                              <a:lnTo>
                                <a:pt x="0" y="33"/>
                              </a:lnTo>
                              <a:lnTo>
                                <a:pt x="3" y="35"/>
                              </a:lnTo>
                              <a:lnTo>
                                <a:pt x="3" y="39"/>
                              </a:lnTo>
                              <a:lnTo>
                                <a:pt x="5" y="39"/>
                              </a:lnTo>
                              <a:lnTo>
                                <a:pt x="7" y="41"/>
                              </a:lnTo>
                              <a:lnTo>
                                <a:pt x="7" y="41"/>
                              </a:lnTo>
                              <a:lnTo>
                                <a:pt x="11" y="41"/>
                              </a:lnTo>
                              <a:lnTo>
                                <a:pt x="13" y="41"/>
                              </a:lnTo>
                              <a:lnTo>
                                <a:pt x="16" y="41"/>
                              </a:lnTo>
                              <a:lnTo>
                                <a:pt x="16" y="39"/>
                              </a:lnTo>
                              <a:lnTo>
                                <a:pt x="18" y="39"/>
                              </a:lnTo>
                              <a:lnTo>
                                <a:pt x="22" y="35"/>
                              </a:lnTo>
                              <a:lnTo>
                                <a:pt x="22" y="33"/>
                              </a:lnTo>
                              <a:lnTo>
                                <a:pt x="22" y="33"/>
                              </a:lnTo>
                              <a:lnTo>
                                <a:pt x="22" y="14"/>
                              </a:lnTo>
                              <a:lnTo>
                                <a:pt x="22" y="8"/>
                              </a:lnTo>
                              <a:lnTo>
                                <a:pt x="22" y="6"/>
                              </a:lnTo>
                              <a:lnTo>
                                <a:pt x="22" y="3"/>
                              </a:lnTo>
                              <a:lnTo>
                                <a:pt x="18" y="3"/>
                              </a:lnTo>
                              <a:lnTo>
                                <a:pt x="16" y="0"/>
                              </a:lnTo>
                              <a:lnTo>
                                <a:pt x="16" y="0"/>
                              </a:lnTo>
                              <a:lnTo>
                                <a:pt x="13" y="0"/>
                              </a:lnTo>
                              <a:lnTo>
                                <a:pt x="11" y="0"/>
                              </a:lnTo>
                              <a:lnTo>
                                <a:pt x="7" y="0"/>
                              </a:lnTo>
                              <a:lnTo>
                                <a:pt x="7" y="0"/>
                              </a:lnTo>
                              <a:lnTo>
                                <a:pt x="5" y="0"/>
                              </a:lnTo>
                              <a:lnTo>
                                <a:pt x="3" y="3"/>
                              </a:lnTo>
                              <a:lnTo>
                                <a:pt x="3" y="3"/>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3" name="Line 891"/>
                        <p:cNvSpPr>
                          <a:spLocks noChangeShapeType="1"/>
                        </p:cNvSpPr>
                        <p:nvPr/>
                      </p:nvSpPr>
                      <p:spPr bwMode="auto">
                        <a:xfrm>
                          <a:off x="2663" y="2197"/>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4" name="Freeform 892"/>
                        <p:cNvSpPr>
                          <a:spLocks/>
                        </p:cNvSpPr>
                        <p:nvPr/>
                      </p:nvSpPr>
                      <p:spPr bwMode="auto">
                        <a:xfrm>
                          <a:off x="2663" y="2197"/>
                          <a:ext cx="24" cy="4"/>
                        </a:xfrm>
                        <a:custGeom>
                          <a:avLst/>
                          <a:gdLst/>
                          <a:ahLst/>
                          <a:cxnLst>
                            <a:cxn ang="0">
                              <a:pos x="11" y="0"/>
                            </a:cxn>
                            <a:cxn ang="0">
                              <a:pos x="7" y="0"/>
                            </a:cxn>
                            <a:cxn ang="0">
                              <a:pos x="7" y="0"/>
                            </a:cxn>
                            <a:cxn ang="0">
                              <a:pos x="5" y="0"/>
                            </a:cxn>
                            <a:cxn ang="0">
                              <a:pos x="3" y="3"/>
                            </a:cxn>
                            <a:cxn ang="0">
                              <a:pos x="3" y="3"/>
                            </a:cxn>
                            <a:cxn ang="0">
                              <a:pos x="0" y="6"/>
                            </a:cxn>
                            <a:cxn ang="0">
                              <a:pos x="0" y="8"/>
                            </a:cxn>
                            <a:cxn ang="0">
                              <a:pos x="0" y="11"/>
                            </a:cxn>
                            <a:cxn ang="0">
                              <a:pos x="0" y="11"/>
                            </a:cxn>
                            <a:cxn ang="0">
                              <a:pos x="0" y="14"/>
                            </a:cxn>
                            <a:cxn ang="0">
                              <a:pos x="3" y="17"/>
                            </a:cxn>
                            <a:cxn ang="0">
                              <a:pos x="3" y="17"/>
                            </a:cxn>
                            <a:cxn ang="0">
                              <a:pos x="5" y="19"/>
                            </a:cxn>
                            <a:cxn ang="0">
                              <a:pos x="7" y="19"/>
                            </a:cxn>
                            <a:cxn ang="0">
                              <a:pos x="7" y="19"/>
                            </a:cxn>
                            <a:cxn ang="0">
                              <a:pos x="81" y="19"/>
                            </a:cxn>
                            <a:cxn ang="0">
                              <a:pos x="86" y="19"/>
                            </a:cxn>
                            <a:cxn ang="0">
                              <a:pos x="89" y="19"/>
                            </a:cxn>
                            <a:cxn ang="0">
                              <a:pos x="91" y="19"/>
                            </a:cxn>
                            <a:cxn ang="0">
                              <a:pos x="91" y="17"/>
                            </a:cxn>
                            <a:cxn ang="0">
                              <a:pos x="95" y="17"/>
                            </a:cxn>
                            <a:cxn ang="0">
                              <a:pos x="95" y="14"/>
                            </a:cxn>
                            <a:cxn ang="0">
                              <a:pos x="95" y="11"/>
                            </a:cxn>
                            <a:cxn ang="0">
                              <a:pos x="95" y="11"/>
                            </a:cxn>
                            <a:cxn ang="0">
                              <a:pos x="95" y="8"/>
                            </a:cxn>
                            <a:cxn ang="0">
                              <a:pos x="95" y="6"/>
                            </a:cxn>
                            <a:cxn ang="0">
                              <a:pos x="95" y="3"/>
                            </a:cxn>
                            <a:cxn ang="0">
                              <a:pos x="91" y="3"/>
                            </a:cxn>
                            <a:cxn ang="0">
                              <a:pos x="91" y="0"/>
                            </a:cxn>
                            <a:cxn ang="0">
                              <a:pos x="89" y="0"/>
                            </a:cxn>
                            <a:cxn ang="0">
                              <a:pos x="84" y="0"/>
                            </a:cxn>
                            <a:cxn ang="0">
                              <a:pos x="11" y="0"/>
                            </a:cxn>
                          </a:cxnLst>
                          <a:rect l="0" t="0" r="r" b="b"/>
                          <a:pathLst>
                            <a:path w="95" h="19">
                              <a:moveTo>
                                <a:pt x="11" y="0"/>
                              </a:moveTo>
                              <a:lnTo>
                                <a:pt x="7" y="0"/>
                              </a:lnTo>
                              <a:lnTo>
                                <a:pt x="7" y="0"/>
                              </a:lnTo>
                              <a:lnTo>
                                <a:pt x="5" y="0"/>
                              </a:lnTo>
                              <a:lnTo>
                                <a:pt x="3" y="3"/>
                              </a:lnTo>
                              <a:lnTo>
                                <a:pt x="3" y="3"/>
                              </a:lnTo>
                              <a:lnTo>
                                <a:pt x="0" y="6"/>
                              </a:lnTo>
                              <a:lnTo>
                                <a:pt x="0" y="8"/>
                              </a:lnTo>
                              <a:lnTo>
                                <a:pt x="0" y="11"/>
                              </a:lnTo>
                              <a:lnTo>
                                <a:pt x="0" y="11"/>
                              </a:lnTo>
                              <a:lnTo>
                                <a:pt x="0" y="14"/>
                              </a:lnTo>
                              <a:lnTo>
                                <a:pt x="3" y="17"/>
                              </a:lnTo>
                              <a:lnTo>
                                <a:pt x="3" y="17"/>
                              </a:lnTo>
                              <a:lnTo>
                                <a:pt x="5" y="19"/>
                              </a:lnTo>
                              <a:lnTo>
                                <a:pt x="7" y="19"/>
                              </a:lnTo>
                              <a:lnTo>
                                <a:pt x="7" y="19"/>
                              </a:lnTo>
                              <a:lnTo>
                                <a:pt x="81" y="19"/>
                              </a:lnTo>
                              <a:lnTo>
                                <a:pt x="86" y="19"/>
                              </a:lnTo>
                              <a:lnTo>
                                <a:pt x="89" y="19"/>
                              </a:lnTo>
                              <a:lnTo>
                                <a:pt x="91" y="19"/>
                              </a:lnTo>
                              <a:lnTo>
                                <a:pt x="91" y="17"/>
                              </a:lnTo>
                              <a:lnTo>
                                <a:pt x="95" y="17"/>
                              </a:lnTo>
                              <a:lnTo>
                                <a:pt x="95" y="14"/>
                              </a:lnTo>
                              <a:lnTo>
                                <a:pt x="95" y="11"/>
                              </a:lnTo>
                              <a:lnTo>
                                <a:pt x="95" y="11"/>
                              </a:lnTo>
                              <a:lnTo>
                                <a:pt x="95" y="8"/>
                              </a:lnTo>
                              <a:lnTo>
                                <a:pt x="95" y="6"/>
                              </a:lnTo>
                              <a:lnTo>
                                <a:pt x="95" y="3"/>
                              </a:lnTo>
                              <a:lnTo>
                                <a:pt x="91" y="3"/>
                              </a:lnTo>
                              <a:lnTo>
                                <a:pt x="91" y="0"/>
                              </a:lnTo>
                              <a:lnTo>
                                <a:pt x="89" y="0"/>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5" name="Line 893"/>
                        <p:cNvSpPr>
                          <a:spLocks noChangeShapeType="1"/>
                        </p:cNvSpPr>
                        <p:nvPr/>
                      </p:nvSpPr>
                      <p:spPr bwMode="auto">
                        <a:xfrm>
                          <a:off x="2672" y="219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6" name="Freeform 894"/>
                        <p:cNvSpPr>
                          <a:spLocks/>
                        </p:cNvSpPr>
                        <p:nvPr/>
                      </p:nvSpPr>
                      <p:spPr bwMode="auto">
                        <a:xfrm>
                          <a:off x="2672" y="2196"/>
                          <a:ext cx="6" cy="16"/>
                        </a:xfrm>
                        <a:custGeom>
                          <a:avLst/>
                          <a:gdLst/>
                          <a:ahLst/>
                          <a:cxnLst>
                            <a:cxn ang="0">
                              <a:pos x="0" y="51"/>
                            </a:cxn>
                            <a:cxn ang="0">
                              <a:pos x="0" y="51"/>
                            </a:cxn>
                            <a:cxn ang="0">
                              <a:pos x="3" y="54"/>
                            </a:cxn>
                            <a:cxn ang="0">
                              <a:pos x="3" y="57"/>
                            </a:cxn>
                            <a:cxn ang="0">
                              <a:pos x="3" y="57"/>
                            </a:cxn>
                            <a:cxn ang="0">
                              <a:pos x="5" y="59"/>
                            </a:cxn>
                            <a:cxn ang="0">
                              <a:pos x="8" y="59"/>
                            </a:cxn>
                            <a:cxn ang="0">
                              <a:pos x="11" y="59"/>
                            </a:cxn>
                            <a:cxn ang="0">
                              <a:pos x="11" y="62"/>
                            </a:cxn>
                            <a:cxn ang="0">
                              <a:pos x="13" y="59"/>
                            </a:cxn>
                            <a:cxn ang="0">
                              <a:pos x="16" y="59"/>
                            </a:cxn>
                            <a:cxn ang="0">
                              <a:pos x="18" y="59"/>
                            </a:cxn>
                            <a:cxn ang="0">
                              <a:pos x="18" y="57"/>
                            </a:cxn>
                            <a:cxn ang="0">
                              <a:pos x="22" y="57"/>
                            </a:cxn>
                            <a:cxn ang="0">
                              <a:pos x="22" y="54"/>
                            </a:cxn>
                            <a:cxn ang="0">
                              <a:pos x="22" y="51"/>
                            </a:cxn>
                            <a:cxn ang="0">
                              <a:pos x="22" y="13"/>
                            </a:cxn>
                            <a:cxn ang="0">
                              <a:pos x="22" y="8"/>
                            </a:cxn>
                            <a:cxn ang="0">
                              <a:pos x="22" y="4"/>
                            </a:cxn>
                            <a:cxn ang="0">
                              <a:pos x="22" y="2"/>
                            </a:cxn>
                            <a:cxn ang="0">
                              <a:pos x="18" y="2"/>
                            </a:cxn>
                            <a:cxn ang="0">
                              <a:pos x="18" y="0"/>
                            </a:cxn>
                            <a:cxn ang="0">
                              <a:pos x="16" y="0"/>
                            </a:cxn>
                            <a:cxn ang="0">
                              <a:pos x="13" y="0"/>
                            </a:cxn>
                            <a:cxn ang="0">
                              <a:pos x="11" y="0"/>
                            </a:cxn>
                            <a:cxn ang="0">
                              <a:pos x="11" y="0"/>
                            </a:cxn>
                            <a:cxn ang="0">
                              <a:pos x="8" y="0"/>
                            </a:cxn>
                            <a:cxn ang="0">
                              <a:pos x="5" y="0"/>
                            </a:cxn>
                            <a:cxn ang="0">
                              <a:pos x="3" y="2"/>
                            </a:cxn>
                            <a:cxn ang="0">
                              <a:pos x="3" y="2"/>
                            </a:cxn>
                            <a:cxn ang="0">
                              <a:pos x="3" y="4"/>
                            </a:cxn>
                            <a:cxn ang="0">
                              <a:pos x="0" y="13"/>
                            </a:cxn>
                            <a:cxn ang="0">
                              <a:pos x="0" y="51"/>
                            </a:cxn>
                          </a:cxnLst>
                          <a:rect l="0" t="0" r="r" b="b"/>
                          <a:pathLst>
                            <a:path w="22" h="62">
                              <a:moveTo>
                                <a:pt x="0" y="51"/>
                              </a:moveTo>
                              <a:lnTo>
                                <a:pt x="0" y="51"/>
                              </a:lnTo>
                              <a:lnTo>
                                <a:pt x="3" y="54"/>
                              </a:lnTo>
                              <a:lnTo>
                                <a:pt x="3" y="57"/>
                              </a:lnTo>
                              <a:lnTo>
                                <a:pt x="3" y="57"/>
                              </a:lnTo>
                              <a:lnTo>
                                <a:pt x="5" y="59"/>
                              </a:lnTo>
                              <a:lnTo>
                                <a:pt x="8" y="59"/>
                              </a:lnTo>
                              <a:lnTo>
                                <a:pt x="11" y="59"/>
                              </a:lnTo>
                              <a:lnTo>
                                <a:pt x="11" y="62"/>
                              </a:lnTo>
                              <a:lnTo>
                                <a:pt x="13" y="59"/>
                              </a:lnTo>
                              <a:lnTo>
                                <a:pt x="16" y="59"/>
                              </a:lnTo>
                              <a:lnTo>
                                <a:pt x="18" y="59"/>
                              </a:lnTo>
                              <a:lnTo>
                                <a:pt x="18" y="57"/>
                              </a:lnTo>
                              <a:lnTo>
                                <a:pt x="22" y="57"/>
                              </a:lnTo>
                              <a:lnTo>
                                <a:pt x="22" y="54"/>
                              </a:lnTo>
                              <a:lnTo>
                                <a:pt x="22" y="51"/>
                              </a:lnTo>
                              <a:lnTo>
                                <a:pt x="22" y="13"/>
                              </a:lnTo>
                              <a:lnTo>
                                <a:pt x="22" y="8"/>
                              </a:lnTo>
                              <a:lnTo>
                                <a:pt x="22" y="4"/>
                              </a:lnTo>
                              <a:lnTo>
                                <a:pt x="22" y="2"/>
                              </a:lnTo>
                              <a:lnTo>
                                <a:pt x="18" y="2"/>
                              </a:lnTo>
                              <a:lnTo>
                                <a:pt x="18" y="0"/>
                              </a:lnTo>
                              <a:lnTo>
                                <a:pt x="16" y="0"/>
                              </a:lnTo>
                              <a:lnTo>
                                <a:pt x="13" y="0"/>
                              </a:lnTo>
                              <a:lnTo>
                                <a:pt x="11" y="0"/>
                              </a:lnTo>
                              <a:lnTo>
                                <a:pt x="11" y="0"/>
                              </a:lnTo>
                              <a:lnTo>
                                <a:pt x="8" y="0"/>
                              </a:lnTo>
                              <a:lnTo>
                                <a:pt x="5" y="0"/>
                              </a:lnTo>
                              <a:lnTo>
                                <a:pt x="3" y="2"/>
                              </a:lnTo>
                              <a:lnTo>
                                <a:pt x="3" y="2"/>
                              </a:lnTo>
                              <a:lnTo>
                                <a:pt x="3" y="4"/>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7" name="Line 895"/>
                        <p:cNvSpPr>
                          <a:spLocks noChangeShapeType="1"/>
                        </p:cNvSpPr>
                        <p:nvPr/>
                      </p:nvSpPr>
                      <p:spPr bwMode="auto">
                        <a:xfrm>
                          <a:off x="2685" y="219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8" name="Freeform 896"/>
                        <p:cNvSpPr>
                          <a:spLocks/>
                        </p:cNvSpPr>
                        <p:nvPr/>
                      </p:nvSpPr>
                      <p:spPr bwMode="auto">
                        <a:xfrm>
                          <a:off x="2672" y="2196"/>
                          <a:ext cx="15" cy="1"/>
                        </a:xfrm>
                        <a:custGeom>
                          <a:avLst/>
                          <a:gdLst/>
                          <a:ahLst/>
                          <a:cxnLst>
                            <a:cxn ang="0">
                              <a:pos x="11" y="0"/>
                            </a:cxn>
                            <a:cxn ang="0">
                              <a:pos x="11" y="0"/>
                            </a:cxn>
                            <a:cxn ang="0">
                              <a:pos x="8" y="0"/>
                            </a:cxn>
                            <a:cxn ang="0">
                              <a:pos x="5" y="0"/>
                            </a:cxn>
                            <a:cxn ang="0">
                              <a:pos x="3" y="2"/>
                            </a:cxn>
                            <a:cxn ang="0">
                              <a:pos x="3" y="2"/>
                            </a:cxn>
                            <a:cxn ang="0">
                              <a:pos x="3" y="4"/>
                            </a:cxn>
                            <a:cxn ang="0">
                              <a:pos x="0" y="8"/>
                            </a:cxn>
                            <a:cxn ang="0">
                              <a:pos x="0" y="10"/>
                            </a:cxn>
                            <a:cxn ang="0">
                              <a:pos x="0" y="10"/>
                            </a:cxn>
                            <a:cxn ang="0">
                              <a:pos x="3" y="13"/>
                            </a:cxn>
                            <a:cxn ang="0">
                              <a:pos x="3" y="15"/>
                            </a:cxn>
                            <a:cxn ang="0">
                              <a:pos x="3" y="15"/>
                            </a:cxn>
                            <a:cxn ang="0">
                              <a:pos x="5" y="19"/>
                            </a:cxn>
                            <a:cxn ang="0">
                              <a:pos x="8" y="19"/>
                            </a:cxn>
                            <a:cxn ang="0">
                              <a:pos x="11" y="21"/>
                            </a:cxn>
                            <a:cxn ang="0">
                              <a:pos x="46" y="21"/>
                            </a:cxn>
                            <a:cxn ang="0">
                              <a:pos x="51" y="21"/>
                            </a:cxn>
                            <a:cxn ang="0">
                              <a:pos x="51" y="19"/>
                            </a:cxn>
                            <a:cxn ang="0">
                              <a:pos x="54" y="19"/>
                            </a:cxn>
                            <a:cxn ang="0">
                              <a:pos x="57" y="15"/>
                            </a:cxn>
                            <a:cxn ang="0">
                              <a:pos x="57" y="15"/>
                            </a:cxn>
                            <a:cxn ang="0">
                              <a:pos x="60" y="13"/>
                            </a:cxn>
                            <a:cxn ang="0">
                              <a:pos x="60" y="10"/>
                            </a:cxn>
                            <a:cxn ang="0">
                              <a:pos x="60" y="10"/>
                            </a:cxn>
                            <a:cxn ang="0">
                              <a:pos x="60" y="8"/>
                            </a:cxn>
                            <a:cxn ang="0">
                              <a:pos x="60" y="4"/>
                            </a:cxn>
                            <a:cxn ang="0">
                              <a:pos x="57" y="2"/>
                            </a:cxn>
                            <a:cxn ang="0">
                              <a:pos x="57" y="2"/>
                            </a:cxn>
                            <a:cxn ang="0">
                              <a:pos x="54" y="0"/>
                            </a:cxn>
                            <a:cxn ang="0">
                              <a:pos x="51" y="0"/>
                            </a:cxn>
                            <a:cxn ang="0">
                              <a:pos x="46" y="0"/>
                            </a:cxn>
                            <a:cxn ang="0">
                              <a:pos x="11" y="0"/>
                            </a:cxn>
                          </a:cxnLst>
                          <a:rect l="0" t="0" r="r" b="b"/>
                          <a:pathLst>
                            <a:path w="60" h="21">
                              <a:moveTo>
                                <a:pt x="11" y="0"/>
                              </a:moveTo>
                              <a:lnTo>
                                <a:pt x="11" y="0"/>
                              </a:lnTo>
                              <a:lnTo>
                                <a:pt x="8" y="0"/>
                              </a:lnTo>
                              <a:lnTo>
                                <a:pt x="5" y="0"/>
                              </a:lnTo>
                              <a:lnTo>
                                <a:pt x="3" y="2"/>
                              </a:lnTo>
                              <a:lnTo>
                                <a:pt x="3" y="2"/>
                              </a:lnTo>
                              <a:lnTo>
                                <a:pt x="3" y="4"/>
                              </a:lnTo>
                              <a:lnTo>
                                <a:pt x="0" y="8"/>
                              </a:lnTo>
                              <a:lnTo>
                                <a:pt x="0" y="10"/>
                              </a:lnTo>
                              <a:lnTo>
                                <a:pt x="0" y="10"/>
                              </a:lnTo>
                              <a:lnTo>
                                <a:pt x="3" y="13"/>
                              </a:lnTo>
                              <a:lnTo>
                                <a:pt x="3" y="15"/>
                              </a:lnTo>
                              <a:lnTo>
                                <a:pt x="3" y="15"/>
                              </a:lnTo>
                              <a:lnTo>
                                <a:pt x="5" y="19"/>
                              </a:lnTo>
                              <a:lnTo>
                                <a:pt x="8" y="19"/>
                              </a:lnTo>
                              <a:lnTo>
                                <a:pt x="11" y="21"/>
                              </a:lnTo>
                              <a:lnTo>
                                <a:pt x="46" y="21"/>
                              </a:lnTo>
                              <a:lnTo>
                                <a:pt x="51" y="21"/>
                              </a:lnTo>
                              <a:lnTo>
                                <a:pt x="51" y="19"/>
                              </a:lnTo>
                              <a:lnTo>
                                <a:pt x="54" y="19"/>
                              </a:lnTo>
                              <a:lnTo>
                                <a:pt x="57" y="15"/>
                              </a:lnTo>
                              <a:lnTo>
                                <a:pt x="57" y="15"/>
                              </a:lnTo>
                              <a:lnTo>
                                <a:pt x="60" y="13"/>
                              </a:lnTo>
                              <a:lnTo>
                                <a:pt x="60" y="10"/>
                              </a:lnTo>
                              <a:lnTo>
                                <a:pt x="60" y="10"/>
                              </a:lnTo>
                              <a:lnTo>
                                <a:pt x="60" y="8"/>
                              </a:lnTo>
                              <a:lnTo>
                                <a:pt x="60" y="4"/>
                              </a:lnTo>
                              <a:lnTo>
                                <a:pt x="57" y="2"/>
                              </a:lnTo>
                              <a:lnTo>
                                <a:pt x="57" y="2"/>
                              </a:lnTo>
                              <a:lnTo>
                                <a:pt x="54"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89" name="Line 897"/>
                        <p:cNvSpPr>
                          <a:spLocks noChangeShapeType="1"/>
                        </p:cNvSpPr>
                        <p:nvPr/>
                      </p:nvSpPr>
                      <p:spPr bwMode="auto">
                        <a:xfrm>
                          <a:off x="2687" y="2197"/>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0" name="Freeform 898"/>
                        <p:cNvSpPr>
                          <a:spLocks/>
                        </p:cNvSpPr>
                        <p:nvPr/>
                      </p:nvSpPr>
                      <p:spPr bwMode="auto">
                        <a:xfrm>
                          <a:off x="2687" y="2186"/>
                          <a:ext cx="0" cy="15"/>
                        </a:xfrm>
                        <a:custGeom>
                          <a:avLst/>
                          <a:gdLst/>
                          <a:ahLst/>
                          <a:cxnLst>
                            <a:cxn ang="0">
                              <a:pos x="0" y="51"/>
                            </a:cxn>
                            <a:cxn ang="0">
                              <a:pos x="0" y="51"/>
                            </a:cxn>
                            <a:cxn ang="0">
                              <a:pos x="0" y="54"/>
                            </a:cxn>
                            <a:cxn ang="0">
                              <a:pos x="2" y="56"/>
                            </a:cxn>
                            <a:cxn ang="0">
                              <a:pos x="2" y="56"/>
                            </a:cxn>
                            <a:cxn ang="0">
                              <a:pos x="6" y="60"/>
                            </a:cxn>
                            <a:cxn ang="0">
                              <a:pos x="6" y="60"/>
                            </a:cxn>
                            <a:cxn ang="0">
                              <a:pos x="8" y="62"/>
                            </a:cxn>
                            <a:cxn ang="0">
                              <a:pos x="11" y="62"/>
                            </a:cxn>
                            <a:cxn ang="0">
                              <a:pos x="13" y="62"/>
                            </a:cxn>
                            <a:cxn ang="0">
                              <a:pos x="13" y="60"/>
                            </a:cxn>
                            <a:cxn ang="0">
                              <a:pos x="16" y="60"/>
                            </a:cxn>
                            <a:cxn ang="0">
                              <a:pos x="19" y="56"/>
                            </a:cxn>
                            <a:cxn ang="0">
                              <a:pos x="19" y="56"/>
                            </a:cxn>
                            <a:cxn ang="0">
                              <a:pos x="22" y="54"/>
                            </a:cxn>
                            <a:cxn ang="0">
                              <a:pos x="22" y="51"/>
                            </a:cxn>
                            <a:cxn ang="0">
                              <a:pos x="22" y="14"/>
                            </a:cxn>
                            <a:cxn ang="0">
                              <a:pos x="22" y="8"/>
                            </a:cxn>
                            <a:cxn ang="0">
                              <a:pos x="22" y="5"/>
                            </a:cxn>
                            <a:cxn ang="0">
                              <a:pos x="19" y="5"/>
                            </a:cxn>
                            <a:cxn ang="0">
                              <a:pos x="19" y="3"/>
                            </a:cxn>
                            <a:cxn ang="0">
                              <a:pos x="16" y="0"/>
                            </a:cxn>
                            <a:cxn ang="0">
                              <a:pos x="13" y="0"/>
                            </a:cxn>
                            <a:cxn ang="0">
                              <a:pos x="13" y="0"/>
                            </a:cxn>
                            <a:cxn ang="0">
                              <a:pos x="11" y="0"/>
                            </a:cxn>
                            <a:cxn ang="0">
                              <a:pos x="8" y="0"/>
                            </a:cxn>
                            <a:cxn ang="0">
                              <a:pos x="6" y="0"/>
                            </a:cxn>
                            <a:cxn ang="0">
                              <a:pos x="6" y="0"/>
                            </a:cxn>
                            <a:cxn ang="0">
                              <a:pos x="2" y="3"/>
                            </a:cxn>
                            <a:cxn ang="0">
                              <a:pos x="2" y="5"/>
                            </a:cxn>
                            <a:cxn ang="0">
                              <a:pos x="0" y="5"/>
                            </a:cxn>
                            <a:cxn ang="0">
                              <a:pos x="0" y="14"/>
                            </a:cxn>
                            <a:cxn ang="0">
                              <a:pos x="0" y="51"/>
                            </a:cxn>
                          </a:cxnLst>
                          <a:rect l="0" t="0" r="r" b="b"/>
                          <a:pathLst>
                            <a:path w="22" h="62">
                              <a:moveTo>
                                <a:pt x="0" y="51"/>
                              </a:moveTo>
                              <a:lnTo>
                                <a:pt x="0" y="51"/>
                              </a:lnTo>
                              <a:lnTo>
                                <a:pt x="0" y="54"/>
                              </a:lnTo>
                              <a:lnTo>
                                <a:pt x="2" y="56"/>
                              </a:lnTo>
                              <a:lnTo>
                                <a:pt x="2" y="56"/>
                              </a:lnTo>
                              <a:lnTo>
                                <a:pt x="6" y="60"/>
                              </a:lnTo>
                              <a:lnTo>
                                <a:pt x="6" y="60"/>
                              </a:lnTo>
                              <a:lnTo>
                                <a:pt x="8" y="62"/>
                              </a:lnTo>
                              <a:lnTo>
                                <a:pt x="11" y="62"/>
                              </a:lnTo>
                              <a:lnTo>
                                <a:pt x="13" y="62"/>
                              </a:lnTo>
                              <a:lnTo>
                                <a:pt x="13" y="60"/>
                              </a:lnTo>
                              <a:lnTo>
                                <a:pt x="16" y="60"/>
                              </a:lnTo>
                              <a:lnTo>
                                <a:pt x="19" y="56"/>
                              </a:lnTo>
                              <a:lnTo>
                                <a:pt x="19" y="56"/>
                              </a:lnTo>
                              <a:lnTo>
                                <a:pt x="22" y="54"/>
                              </a:lnTo>
                              <a:lnTo>
                                <a:pt x="22" y="51"/>
                              </a:lnTo>
                              <a:lnTo>
                                <a:pt x="22" y="14"/>
                              </a:lnTo>
                              <a:lnTo>
                                <a:pt x="22" y="8"/>
                              </a:lnTo>
                              <a:lnTo>
                                <a:pt x="22" y="5"/>
                              </a:lnTo>
                              <a:lnTo>
                                <a:pt x="19" y="5"/>
                              </a:lnTo>
                              <a:lnTo>
                                <a:pt x="19" y="3"/>
                              </a:lnTo>
                              <a:lnTo>
                                <a:pt x="16" y="0"/>
                              </a:lnTo>
                              <a:lnTo>
                                <a:pt x="13" y="0"/>
                              </a:lnTo>
                              <a:lnTo>
                                <a:pt x="13" y="0"/>
                              </a:lnTo>
                              <a:lnTo>
                                <a:pt x="11" y="0"/>
                              </a:lnTo>
                              <a:lnTo>
                                <a:pt x="8" y="0"/>
                              </a:lnTo>
                              <a:lnTo>
                                <a:pt x="6" y="0"/>
                              </a:lnTo>
                              <a:lnTo>
                                <a:pt x="6" y="0"/>
                              </a:lnTo>
                              <a:lnTo>
                                <a:pt x="2" y="3"/>
                              </a:lnTo>
                              <a:lnTo>
                                <a:pt x="2" y="5"/>
                              </a:lnTo>
                              <a:lnTo>
                                <a:pt x="0" y="5"/>
                              </a:lnTo>
                              <a:lnTo>
                                <a:pt x="0" y="14"/>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1" name="Line 899"/>
                        <p:cNvSpPr>
                          <a:spLocks noChangeShapeType="1"/>
                        </p:cNvSpPr>
                        <p:nvPr/>
                      </p:nvSpPr>
                      <p:spPr bwMode="auto">
                        <a:xfrm>
                          <a:off x="2687" y="2186"/>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2" name="Freeform 900"/>
                        <p:cNvSpPr>
                          <a:spLocks/>
                        </p:cNvSpPr>
                        <p:nvPr/>
                      </p:nvSpPr>
                      <p:spPr bwMode="auto">
                        <a:xfrm>
                          <a:off x="2687" y="2186"/>
                          <a:ext cx="25" cy="5"/>
                        </a:xfrm>
                        <a:custGeom>
                          <a:avLst/>
                          <a:gdLst/>
                          <a:ahLst/>
                          <a:cxnLst>
                            <a:cxn ang="0">
                              <a:pos x="11" y="0"/>
                            </a:cxn>
                            <a:cxn ang="0">
                              <a:pos x="8" y="0"/>
                            </a:cxn>
                            <a:cxn ang="0">
                              <a:pos x="6" y="0"/>
                            </a:cxn>
                            <a:cxn ang="0">
                              <a:pos x="6" y="0"/>
                            </a:cxn>
                            <a:cxn ang="0">
                              <a:pos x="2" y="3"/>
                            </a:cxn>
                            <a:cxn ang="0">
                              <a:pos x="2" y="5"/>
                            </a:cxn>
                            <a:cxn ang="0">
                              <a:pos x="0" y="5"/>
                            </a:cxn>
                            <a:cxn ang="0">
                              <a:pos x="0" y="8"/>
                            </a:cxn>
                            <a:cxn ang="0">
                              <a:pos x="0" y="11"/>
                            </a:cxn>
                            <a:cxn ang="0">
                              <a:pos x="0" y="14"/>
                            </a:cxn>
                            <a:cxn ang="0">
                              <a:pos x="0" y="14"/>
                            </a:cxn>
                            <a:cxn ang="0">
                              <a:pos x="2" y="16"/>
                            </a:cxn>
                            <a:cxn ang="0">
                              <a:pos x="2" y="19"/>
                            </a:cxn>
                            <a:cxn ang="0">
                              <a:pos x="6" y="19"/>
                            </a:cxn>
                            <a:cxn ang="0">
                              <a:pos x="6" y="21"/>
                            </a:cxn>
                            <a:cxn ang="0">
                              <a:pos x="8" y="21"/>
                            </a:cxn>
                            <a:cxn ang="0">
                              <a:pos x="92" y="21"/>
                            </a:cxn>
                            <a:cxn ang="0">
                              <a:pos x="97" y="21"/>
                            </a:cxn>
                            <a:cxn ang="0">
                              <a:pos x="100" y="21"/>
                            </a:cxn>
                            <a:cxn ang="0">
                              <a:pos x="103" y="19"/>
                            </a:cxn>
                            <a:cxn ang="0">
                              <a:pos x="103" y="19"/>
                            </a:cxn>
                            <a:cxn ang="0">
                              <a:pos x="106" y="16"/>
                            </a:cxn>
                            <a:cxn ang="0">
                              <a:pos x="106" y="14"/>
                            </a:cxn>
                            <a:cxn ang="0">
                              <a:pos x="106" y="14"/>
                            </a:cxn>
                            <a:cxn ang="0">
                              <a:pos x="106" y="11"/>
                            </a:cxn>
                            <a:cxn ang="0">
                              <a:pos x="106" y="8"/>
                            </a:cxn>
                            <a:cxn ang="0">
                              <a:pos x="106" y="5"/>
                            </a:cxn>
                            <a:cxn ang="0">
                              <a:pos x="106" y="5"/>
                            </a:cxn>
                            <a:cxn ang="0">
                              <a:pos x="103" y="3"/>
                            </a:cxn>
                            <a:cxn ang="0">
                              <a:pos x="103" y="0"/>
                            </a:cxn>
                            <a:cxn ang="0">
                              <a:pos x="100" y="0"/>
                            </a:cxn>
                            <a:cxn ang="0">
                              <a:pos x="95" y="0"/>
                            </a:cxn>
                            <a:cxn ang="0">
                              <a:pos x="11" y="0"/>
                            </a:cxn>
                          </a:cxnLst>
                          <a:rect l="0" t="0" r="r" b="b"/>
                          <a:pathLst>
                            <a:path w="106" h="21">
                              <a:moveTo>
                                <a:pt x="11" y="0"/>
                              </a:moveTo>
                              <a:lnTo>
                                <a:pt x="8" y="0"/>
                              </a:lnTo>
                              <a:lnTo>
                                <a:pt x="6" y="0"/>
                              </a:lnTo>
                              <a:lnTo>
                                <a:pt x="6" y="0"/>
                              </a:lnTo>
                              <a:lnTo>
                                <a:pt x="2" y="3"/>
                              </a:lnTo>
                              <a:lnTo>
                                <a:pt x="2" y="5"/>
                              </a:lnTo>
                              <a:lnTo>
                                <a:pt x="0" y="5"/>
                              </a:lnTo>
                              <a:lnTo>
                                <a:pt x="0" y="8"/>
                              </a:lnTo>
                              <a:lnTo>
                                <a:pt x="0" y="11"/>
                              </a:lnTo>
                              <a:lnTo>
                                <a:pt x="0" y="14"/>
                              </a:lnTo>
                              <a:lnTo>
                                <a:pt x="0" y="14"/>
                              </a:lnTo>
                              <a:lnTo>
                                <a:pt x="2" y="16"/>
                              </a:lnTo>
                              <a:lnTo>
                                <a:pt x="2" y="19"/>
                              </a:lnTo>
                              <a:lnTo>
                                <a:pt x="6" y="19"/>
                              </a:lnTo>
                              <a:lnTo>
                                <a:pt x="6" y="21"/>
                              </a:lnTo>
                              <a:lnTo>
                                <a:pt x="8" y="21"/>
                              </a:lnTo>
                              <a:lnTo>
                                <a:pt x="92" y="21"/>
                              </a:lnTo>
                              <a:lnTo>
                                <a:pt x="97" y="21"/>
                              </a:lnTo>
                              <a:lnTo>
                                <a:pt x="100" y="21"/>
                              </a:lnTo>
                              <a:lnTo>
                                <a:pt x="103" y="19"/>
                              </a:lnTo>
                              <a:lnTo>
                                <a:pt x="103" y="19"/>
                              </a:lnTo>
                              <a:lnTo>
                                <a:pt x="106" y="16"/>
                              </a:lnTo>
                              <a:lnTo>
                                <a:pt x="106" y="14"/>
                              </a:lnTo>
                              <a:lnTo>
                                <a:pt x="106" y="14"/>
                              </a:lnTo>
                              <a:lnTo>
                                <a:pt x="106" y="11"/>
                              </a:lnTo>
                              <a:lnTo>
                                <a:pt x="106" y="8"/>
                              </a:lnTo>
                              <a:lnTo>
                                <a:pt x="106" y="5"/>
                              </a:lnTo>
                              <a:lnTo>
                                <a:pt x="106" y="5"/>
                              </a:lnTo>
                              <a:lnTo>
                                <a:pt x="103" y="3"/>
                              </a:lnTo>
                              <a:lnTo>
                                <a:pt x="103" y="0"/>
                              </a:lnTo>
                              <a:lnTo>
                                <a:pt x="100"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3" name="Line 901"/>
                        <p:cNvSpPr>
                          <a:spLocks noChangeShapeType="1"/>
                        </p:cNvSpPr>
                        <p:nvPr/>
                      </p:nvSpPr>
                      <p:spPr bwMode="auto">
                        <a:xfrm>
                          <a:off x="2712" y="218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4" name="Freeform 902"/>
                        <p:cNvSpPr>
                          <a:spLocks/>
                        </p:cNvSpPr>
                        <p:nvPr/>
                      </p:nvSpPr>
                      <p:spPr bwMode="auto">
                        <a:xfrm>
                          <a:off x="2712" y="2173"/>
                          <a:ext cx="0" cy="8"/>
                        </a:xfrm>
                        <a:custGeom>
                          <a:avLst/>
                          <a:gdLst/>
                          <a:ahLst/>
                          <a:cxnLst>
                            <a:cxn ang="0">
                              <a:pos x="0" y="33"/>
                            </a:cxn>
                            <a:cxn ang="0">
                              <a:pos x="2" y="36"/>
                            </a:cxn>
                            <a:cxn ang="0">
                              <a:pos x="2" y="36"/>
                            </a:cxn>
                            <a:cxn ang="0">
                              <a:pos x="2" y="38"/>
                            </a:cxn>
                            <a:cxn ang="0">
                              <a:pos x="5" y="41"/>
                            </a:cxn>
                            <a:cxn ang="0">
                              <a:pos x="5" y="41"/>
                            </a:cxn>
                            <a:cxn ang="0">
                              <a:pos x="8" y="43"/>
                            </a:cxn>
                            <a:cxn ang="0">
                              <a:pos x="11" y="43"/>
                            </a:cxn>
                            <a:cxn ang="0">
                              <a:pos x="11" y="43"/>
                            </a:cxn>
                            <a:cxn ang="0">
                              <a:pos x="13" y="43"/>
                            </a:cxn>
                            <a:cxn ang="0">
                              <a:pos x="16" y="43"/>
                            </a:cxn>
                            <a:cxn ang="0">
                              <a:pos x="19" y="41"/>
                            </a:cxn>
                            <a:cxn ang="0">
                              <a:pos x="19" y="41"/>
                            </a:cxn>
                            <a:cxn ang="0">
                              <a:pos x="22" y="38"/>
                            </a:cxn>
                            <a:cxn ang="0">
                              <a:pos x="22" y="36"/>
                            </a:cxn>
                            <a:cxn ang="0">
                              <a:pos x="22" y="36"/>
                            </a:cxn>
                            <a:cxn ang="0">
                              <a:pos x="22" y="16"/>
                            </a:cxn>
                            <a:cxn ang="0">
                              <a:pos x="22" y="11"/>
                            </a:cxn>
                            <a:cxn ang="0">
                              <a:pos x="22" y="9"/>
                            </a:cxn>
                            <a:cxn ang="0">
                              <a:pos x="22" y="5"/>
                            </a:cxn>
                            <a:cxn ang="0">
                              <a:pos x="19" y="5"/>
                            </a:cxn>
                            <a:cxn ang="0">
                              <a:pos x="19" y="3"/>
                            </a:cxn>
                            <a:cxn ang="0">
                              <a:pos x="16" y="3"/>
                            </a:cxn>
                            <a:cxn ang="0">
                              <a:pos x="13" y="0"/>
                            </a:cxn>
                            <a:cxn ang="0">
                              <a:pos x="11" y="0"/>
                            </a:cxn>
                            <a:cxn ang="0">
                              <a:pos x="11" y="0"/>
                            </a:cxn>
                            <a:cxn ang="0">
                              <a:pos x="8" y="3"/>
                            </a:cxn>
                            <a:cxn ang="0">
                              <a:pos x="5" y="3"/>
                            </a:cxn>
                            <a:cxn ang="0">
                              <a:pos x="5" y="5"/>
                            </a:cxn>
                            <a:cxn ang="0">
                              <a:pos x="2" y="5"/>
                            </a:cxn>
                            <a:cxn ang="0">
                              <a:pos x="2" y="9"/>
                            </a:cxn>
                            <a:cxn ang="0">
                              <a:pos x="0" y="14"/>
                            </a:cxn>
                            <a:cxn ang="0">
                              <a:pos x="0" y="33"/>
                            </a:cxn>
                          </a:cxnLst>
                          <a:rect l="0" t="0" r="r" b="b"/>
                          <a:pathLst>
                            <a:path w="22" h="43">
                              <a:moveTo>
                                <a:pt x="0" y="33"/>
                              </a:moveTo>
                              <a:lnTo>
                                <a:pt x="2" y="36"/>
                              </a:lnTo>
                              <a:lnTo>
                                <a:pt x="2" y="36"/>
                              </a:lnTo>
                              <a:lnTo>
                                <a:pt x="2" y="38"/>
                              </a:lnTo>
                              <a:lnTo>
                                <a:pt x="5" y="41"/>
                              </a:lnTo>
                              <a:lnTo>
                                <a:pt x="5" y="41"/>
                              </a:lnTo>
                              <a:lnTo>
                                <a:pt x="8" y="43"/>
                              </a:lnTo>
                              <a:lnTo>
                                <a:pt x="11" y="43"/>
                              </a:lnTo>
                              <a:lnTo>
                                <a:pt x="11" y="43"/>
                              </a:lnTo>
                              <a:lnTo>
                                <a:pt x="13" y="43"/>
                              </a:lnTo>
                              <a:lnTo>
                                <a:pt x="16" y="43"/>
                              </a:lnTo>
                              <a:lnTo>
                                <a:pt x="19" y="41"/>
                              </a:lnTo>
                              <a:lnTo>
                                <a:pt x="19" y="41"/>
                              </a:lnTo>
                              <a:lnTo>
                                <a:pt x="22" y="38"/>
                              </a:lnTo>
                              <a:lnTo>
                                <a:pt x="22" y="36"/>
                              </a:lnTo>
                              <a:lnTo>
                                <a:pt x="22" y="36"/>
                              </a:lnTo>
                              <a:lnTo>
                                <a:pt x="22" y="16"/>
                              </a:lnTo>
                              <a:lnTo>
                                <a:pt x="22" y="11"/>
                              </a:lnTo>
                              <a:lnTo>
                                <a:pt x="22" y="9"/>
                              </a:lnTo>
                              <a:lnTo>
                                <a:pt x="22" y="5"/>
                              </a:lnTo>
                              <a:lnTo>
                                <a:pt x="19" y="5"/>
                              </a:lnTo>
                              <a:lnTo>
                                <a:pt x="19" y="3"/>
                              </a:lnTo>
                              <a:lnTo>
                                <a:pt x="16" y="3"/>
                              </a:lnTo>
                              <a:lnTo>
                                <a:pt x="13" y="0"/>
                              </a:lnTo>
                              <a:lnTo>
                                <a:pt x="11" y="0"/>
                              </a:lnTo>
                              <a:lnTo>
                                <a:pt x="11" y="0"/>
                              </a:lnTo>
                              <a:lnTo>
                                <a:pt x="8" y="3"/>
                              </a:lnTo>
                              <a:lnTo>
                                <a:pt x="5" y="3"/>
                              </a:lnTo>
                              <a:lnTo>
                                <a:pt x="5" y="5"/>
                              </a:lnTo>
                              <a:lnTo>
                                <a:pt x="2" y="5"/>
                              </a:lnTo>
                              <a:lnTo>
                                <a:pt x="2"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5" name="Line 903"/>
                        <p:cNvSpPr>
                          <a:spLocks noChangeShapeType="1"/>
                        </p:cNvSpPr>
                        <p:nvPr/>
                      </p:nvSpPr>
                      <p:spPr bwMode="auto">
                        <a:xfrm>
                          <a:off x="2712" y="217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6" name="Freeform 904"/>
                        <p:cNvSpPr>
                          <a:spLocks/>
                        </p:cNvSpPr>
                        <p:nvPr/>
                      </p:nvSpPr>
                      <p:spPr bwMode="auto">
                        <a:xfrm>
                          <a:off x="2712" y="2173"/>
                          <a:ext cx="3" cy="3"/>
                        </a:xfrm>
                        <a:custGeom>
                          <a:avLst/>
                          <a:gdLst/>
                          <a:ahLst/>
                          <a:cxnLst>
                            <a:cxn ang="0">
                              <a:pos x="11" y="0"/>
                            </a:cxn>
                            <a:cxn ang="0">
                              <a:pos x="11" y="0"/>
                            </a:cxn>
                            <a:cxn ang="0">
                              <a:pos x="8" y="3"/>
                            </a:cxn>
                            <a:cxn ang="0">
                              <a:pos x="5" y="3"/>
                            </a:cxn>
                            <a:cxn ang="0">
                              <a:pos x="5" y="5"/>
                            </a:cxn>
                            <a:cxn ang="0">
                              <a:pos x="2" y="5"/>
                            </a:cxn>
                            <a:cxn ang="0">
                              <a:pos x="2" y="9"/>
                            </a:cxn>
                            <a:cxn ang="0">
                              <a:pos x="2" y="11"/>
                            </a:cxn>
                            <a:cxn ang="0">
                              <a:pos x="0" y="11"/>
                            </a:cxn>
                            <a:cxn ang="0">
                              <a:pos x="2" y="14"/>
                            </a:cxn>
                            <a:cxn ang="0">
                              <a:pos x="2" y="16"/>
                            </a:cxn>
                            <a:cxn ang="0">
                              <a:pos x="2" y="19"/>
                            </a:cxn>
                            <a:cxn ang="0">
                              <a:pos x="5" y="19"/>
                            </a:cxn>
                            <a:cxn ang="0">
                              <a:pos x="5" y="22"/>
                            </a:cxn>
                            <a:cxn ang="0">
                              <a:pos x="8" y="22"/>
                            </a:cxn>
                            <a:cxn ang="0">
                              <a:pos x="11" y="22"/>
                            </a:cxn>
                            <a:cxn ang="0">
                              <a:pos x="35" y="22"/>
                            </a:cxn>
                            <a:cxn ang="0">
                              <a:pos x="38" y="22"/>
                            </a:cxn>
                            <a:cxn ang="0">
                              <a:pos x="40" y="22"/>
                            </a:cxn>
                            <a:cxn ang="0">
                              <a:pos x="43" y="22"/>
                            </a:cxn>
                            <a:cxn ang="0">
                              <a:pos x="43" y="19"/>
                            </a:cxn>
                            <a:cxn ang="0">
                              <a:pos x="46" y="19"/>
                            </a:cxn>
                            <a:cxn ang="0">
                              <a:pos x="46" y="16"/>
                            </a:cxn>
                            <a:cxn ang="0">
                              <a:pos x="46" y="14"/>
                            </a:cxn>
                            <a:cxn ang="0">
                              <a:pos x="48" y="11"/>
                            </a:cxn>
                            <a:cxn ang="0">
                              <a:pos x="46" y="11"/>
                            </a:cxn>
                            <a:cxn ang="0">
                              <a:pos x="46" y="9"/>
                            </a:cxn>
                            <a:cxn ang="0">
                              <a:pos x="46" y="5"/>
                            </a:cxn>
                            <a:cxn ang="0">
                              <a:pos x="43" y="5"/>
                            </a:cxn>
                            <a:cxn ang="0">
                              <a:pos x="43" y="3"/>
                            </a:cxn>
                            <a:cxn ang="0">
                              <a:pos x="40" y="3"/>
                            </a:cxn>
                            <a:cxn ang="0">
                              <a:pos x="35" y="0"/>
                            </a:cxn>
                            <a:cxn ang="0">
                              <a:pos x="11" y="0"/>
                            </a:cxn>
                          </a:cxnLst>
                          <a:rect l="0" t="0" r="r" b="b"/>
                          <a:pathLst>
                            <a:path w="48" h="22">
                              <a:moveTo>
                                <a:pt x="11" y="0"/>
                              </a:moveTo>
                              <a:lnTo>
                                <a:pt x="11" y="0"/>
                              </a:lnTo>
                              <a:lnTo>
                                <a:pt x="8" y="3"/>
                              </a:lnTo>
                              <a:lnTo>
                                <a:pt x="5" y="3"/>
                              </a:lnTo>
                              <a:lnTo>
                                <a:pt x="5" y="5"/>
                              </a:lnTo>
                              <a:lnTo>
                                <a:pt x="2" y="5"/>
                              </a:lnTo>
                              <a:lnTo>
                                <a:pt x="2" y="9"/>
                              </a:lnTo>
                              <a:lnTo>
                                <a:pt x="2" y="11"/>
                              </a:lnTo>
                              <a:lnTo>
                                <a:pt x="0" y="11"/>
                              </a:lnTo>
                              <a:lnTo>
                                <a:pt x="2" y="14"/>
                              </a:lnTo>
                              <a:lnTo>
                                <a:pt x="2" y="16"/>
                              </a:lnTo>
                              <a:lnTo>
                                <a:pt x="2" y="19"/>
                              </a:lnTo>
                              <a:lnTo>
                                <a:pt x="5" y="19"/>
                              </a:lnTo>
                              <a:lnTo>
                                <a:pt x="5" y="22"/>
                              </a:lnTo>
                              <a:lnTo>
                                <a:pt x="8" y="22"/>
                              </a:lnTo>
                              <a:lnTo>
                                <a:pt x="11" y="22"/>
                              </a:lnTo>
                              <a:lnTo>
                                <a:pt x="35" y="22"/>
                              </a:lnTo>
                              <a:lnTo>
                                <a:pt x="38" y="22"/>
                              </a:lnTo>
                              <a:lnTo>
                                <a:pt x="40" y="22"/>
                              </a:lnTo>
                              <a:lnTo>
                                <a:pt x="43" y="22"/>
                              </a:lnTo>
                              <a:lnTo>
                                <a:pt x="43" y="19"/>
                              </a:lnTo>
                              <a:lnTo>
                                <a:pt x="46" y="19"/>
                              </a:lnTo>
                              <a:lnTo>
                                <a:pt x="46" y="16"/>
                              </a:lnTo>
                              <a:lnTo>
                                <a:pt x="46" y="14"/>
                              </a:lnTo>
                              <a:lnTo>
                                <a:pt x="48" y="11"/>
                              </a:lnTo>
                              <a:lnTo>
                                <a:pt x="46" y="11"/>
                              </a:lnTo>
                              <a:lnTo>
                                <a:pt x="46" y="9"/>
                              </a:lnTo>
                              <a:lnTo>
                                <a:pt x="46" y="5"/>
                              </a:lnTo>
                              <a:lnTo>
                                <a:pt x="43" y="5"/>
                              </a:lnTo>
                              <a:lnTo>
                                <a:pt x="43" y="3"/>
                              </a:lnTo>
                              <a:lnTo>
                                <a:pt x="40"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7" name="Line 905"/>
                        <p:cNvSpPr>
                          <a:spLocks noChangeShapeType="1"/>
                        </p:cNvSpPr>
                        <p:nvPr/>
                      </p:nvSpPr>
                      <p:spPr bwMode="auto">
                        <a:xfrm>
                          <a:off x="2712" y="2173"/>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8" name="Freeform 906"/>
                        <p:cNvSpPr>
                          <a:spLocks/>
                        </p:cNvSpPr>
                        <p:nvPr/>
                      </p:nvSpPr>
                      <p:spPr bwMode="auto">
                        <a:xfrm>
                          <a:off x="2712" y="2173"/>
                          <a:ext cx="2" cy="3"/>
                        </a:xfrm>
                        <a:custGeom>
                          <a:avLst/>
                          <a:gdLst/>
                          <a:ahLst/>
                          <a:cxnLst>
                            <a:cxn ang="0">
                              <a:pos x="0" y="30"/>
                            </a:cxn>
                            <a:cxn ang="0">
                              <a:pos x="0" y="33"/>
                            </a:cxn>
                            <a:cxn ang="0">
                              <a:pos x="0" y="35"/>
                            </a:cxn>
                            <a:cxn ang="0">
                              <a:pos x="0" y="38"/>
                            </a:cxn>
                            <a:cxn ang="0">
                              <a:pos x="2" y="38"/>
                            </a:cxn>
                            <a:cxn ang="0">
                              <a:pos x="2" y="41"/>
                            </a:cxn>
                            <a:cxn ang="0">
                              <a:pos x="6" y="41"/>
                            </a:cxn>
                            <a:cxn ang="0">
                              <a:pos x="8" y="41"/>
                            </a:cxn>
                            <a:cxn ang="0">
                              <a:pos x="11" y="41"/>
                            </a:cxn>
                            <a:cxn ang="0">
                              <a:pos x="11" y="41"/>
                            </a:cxn>
                            <a:cxn ang="0">
                              <a:pos x="13" y="41"/>
                            </a:cxn>
                            <a:cxn ang="0">
                              <a:pos x="16" y="41"/>
                            </a:cxn>
                            <a:cxn ang="0">
                              <a:pos x="16" y="38"/>
                            </a:cxn>
                            <a:cxn ang="0">
                              <a:pos x="19" y="38"/>
                            </a:cxn>
                            <a:cxn ang="0">
                              <a:pos x="19" y="35"/>
                            </a:cxn>
                            <a:cxn ang="0">
                              <a:pos x="19" y="33"/>
                            </a:cxn>
                            <a:cxn ang="0">
                              <a:pos x="19" y="13"/>
                            </a:cxn>
                            <a:cxn ang="0">
                              <a:pos x="19" y="9"/>
                            </a:cxn>
                            <a:cxn ang="0">
                              <a:pos x="19" y="6"/>
                            </a:cxn>
                            <a:cxn ang="0">
                              <a:pos x="19" y="6"/>
                            </a:cxn>
                            <a:cxn ang="0">
                              <a:pos x="16" y="4"/>
                            </a:cxn>
                            <a:cxn ang="0">
                              <a:pos x="16" y="4"/>
                            </a:cxn>
                            <a:cxn ang="0">
                              <a:pos x="13" y="0"/>
                            </a:cxn>
                            <a:cxn ang="0">
                              <a:pos x="11" y="0"/>
                            </a:cxn>
                            <a:cxn ang="0">
                              <a:pos x="11" y="0"/>
                            </a:cxn>
                            <a:cxn ang="0">
                              <a:pos x="8" y="0"/>
                            </a:cxn>
                            <a:cxn ang="0">
                              <a:pos x="6" y="0"/>
                            </a:cxn>
                            <a:cxn ang="0">
                              <a:pos x="2" y="4"/>
                            </a:cxn>
                            <a:cxn ang="0">
                              <a:pos x="2" y="4"/>
                            </a:cxn>
                            <a:cxn ang="0">
                              <a:pos x="0" y="6"/>
                            </a:cxn>
                            <a:cxn ang="0">
                              <a:pos x="0" y="6"/>
                            </a:cxn>
                            <a:cxn ang="0">
                              <a:pos x="0" y="11"/>
                            </a:cxn>
                            <a:cxn ang="0">
                              <a:pos x="0" y="30"/>
                            </a:cxn>
                          </a:cxnLst>
                          <a:rect l="0" t="0" r="r" b="b"/>
                          <a:pathLst>
                            <a:path w="19" h="41">
                              <a:moveTo>
                                <a:pt x="0" y="30"/>
                              </a:moveTo>
                              <a:lnTo>
                                <a:pt x="0" y="33"/>
                              </a:lnTo>
                              <a:lnTo>
                                <a:pt x="0" y="35"/>
                              </a:lnTo>
                              <a:lnTo>
                                <a:pt x="0" y="38"/>
                              </a:lnTo>
                              <a:lnTo>
                                <a:pt x="2" y="38"/>
                              </a:lnTo>
                              <a:lnTo>
                                <a:pt x="2" y="41"/>
                              </a:lnTo>
                              <a:lnTo>
                                <a:pt x="6" y="41"/>
                              </a:lnTo>
                              <a:lnTo>
                                <a:pt x="8" y="41"/>
                              </a:lnTo>
                              <a:lnTo>
                                <a:pt x="11" y="41"/>
                              </a:lnTo>
                              <a:lnTo>
                                <a:pt x="11" y="41"/>
                              </a:lnTo>
                              <a:lnTo>
                                <a:pt x="13" y="41"/>
                              </a:lnTo>
                              <a:lnTo>
                                <a:pt x="16" y="41"/>
                              </a:lnTo>
                              <a:lnTo>
                                <a:pt x="16" y="38"/>
                              </a:lnTo>
                              <a:lnTo>
                                <a:pt x="19" y="38"/>
                              </a:lnTo>
                              <a:lnTo>
                                <a:pt x="19" y="35"/>
                              </a:lnTo>
                              <a:lnTo>
                                <a:pt x="19" y="33"/>
                              </a:lnTo>
                              <a:lnTo>
                                <a:pt x="19" y="13"/>
                              </a:lnTo>
                              <a:lnTo>
                                <a:pt x="19" y="9"/>
                              </a:lnTo>
                              <a:lnTo>
                                <a:pt x="19" y="6"/>
                              </a:lnTo>
                              <a:lnTo>
                                <a:pt x="19" y="6"/>
                              </a:lnTo>
                              <a:lnTo>
                                <a:pt x="16" y="4"/>
                              </a:lnTo>
                              <a:lnTo>
                                <a:pt x="16" y="4"/>
                              </a:lnTo>
                              <a:lnTo>
                                <a:pt x="13" y="0"/>
                              </a:lnTo>
                              <a:lnTo>
                                <a:pt x="11" y="0"/>
                              </a:lnTo>
                              <a:lnTo>
                                <a:pt x="11" y="0"/>
                              </a:lnTo>
                              <a:lnTo>
                                <a:pt x="8" y="0"/>
                              </a:lnTo>
                              <a:lnTo>
                                <a:pt x="6" y="0"/>
                              </a:lnTo>
                              <a:lnTo>
                                <a:pt x="2" y="4"/>
                              </a:lnTo>
                              <a:lnTo>
                                <a:pt x="2" y="4"/>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299" name="Line 907"/>
                        <p:cNvSpPr>
                          <a:spLocks noChangeShapeType="1"/>
                        </p:cNvSpPr>
                        <p:nvPr/>
                      </p:nvSpPr>
                      <p:spPr bwMode="auto">
                        <a:xfrm>
                          <a:off x="2713" y="217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0" name="Freeform 908"/>
                        <p:cNvSpPr>
                          <a:spLocks/>
                        </p:cNvSpPr>
                        <p:nvPr/>
                      </p:nvSpPr>
                      <p:spPr bwMode="auto">
                        <a:xfrm>
                          <a:off x="2712" y="2173"/>
                          <a:ext cx="9" cy="0"/>
                        </a:xfrm>
                        <a:custGeom>
                          <a:avLst/>
                          <a:gdLst/>
                          <a:ahLst/>
                          <a:cxnLst>
                            <a:cxn ang="0">
                              <a:pos x="11" y="0"/>
                            </a:cxn>
                            <a:cxn ang="0">
                              <a:pos x="8" y="0"/>
                            </a:cxn>
                            <a:cxn ang="0">
                              <a:pos x="6" y="0"/>
                            </a:cxn>
                            <a:cxn ang="0">
                              <a:pos x="2" y="4"/>
                            </a:cxn>
                            <a:cxn ang="0">
                              <a:pos x="2" y="4"/>
                            </a:cxn>
                            <a:cxn ang="0">
                              <a:pos x="0" y="6"/>
                            </a:cxn>
                            <a:cxn ang="0">
                              <a:pos x="0" y="6"/>
                            </a:cxn>
                            <a:cxn ang="0">
                              <a:pos x="0" y="9"/>
                            </a:cxn>
                            <a:cxn ang="0">
                              <a:pos x="0" y="11"/>
                            </a:cxn>
                            <a:cxn ang="0">
                              <a:pos x="0" y="13"/>
                            </a:cxn>
                            <a:cxn ang="0">
                              <a:pos x="0" y="13"/>
                            </a:cxn>
                            <a:cxn ang="0">
                              <a:pos x="0" y="17"/>
                            </a:cxn>
                            <a:cxn ang="0">
                              <a:pos x="2" y="19"/>
                            </a:cxn>
                            <a:cxn ang="0">
                              <a:pos x="2" y="19"/>
                            </a:cxn>
                            <a:cxn ang="0">
                              <a:pos x="6" y="22"/>
                            </a:cxn>
                            <a:cxn ang="0">
                              <a:pos x="8" y="22"/>
                            </a:cxn>
                            <a:cxn ang="0">
                              <a:pos x="32" y="22"/>
                            </a:cxn>
                            <a:cxn ang="0">
                              <a:pos x="35" y="22"/>
                            </a:cxn>
                            <a:cxn ang="0">
                              <a:pos x="37" y="22"/>
                            </a:cxn>
                            <a:cxn ang="0">
                              <a:pos x="41" y="19"/>
                            </a:cxn>
                            <a:cxn ang="0">
                              <a:pos x="41" y="19"/>
                            </a:cxn>
                            <a:cxn ang="0">
                              <a:pos x="43" y="17"/>
                            </a:cxn>
                            <a:cxn ang="0">
                              <a:pos x="43" y="13"/>
                            </a:cxn>
                            <a:cxn ang="0">
                              <a:pos x="43" y="13"/>
                            </a:cxn>
                            <a:cxn ang="0">
                              <a:pos x="46" y="11"/>
                            </a:cxn>
                            <a:cxn ang="0">
                              <a:pos x="43" y="9"/>
                            </a:cxn>
                            <a:cxn ang="0">
                              <a:pos x="43" y="6"/>
                            </a:cxn>
                            <a:cxn ang="0">
                              <a:pos x="43" y="6"/>
                            </a:cxn>
                            <a:cxn ang="0">
                              <a:pos x="41" y="4"/>
                            </a:cxn>
                            <a:cxn ang="0">
                              <a:pos x="41" y="4"/>
                            </a:cxn>
                            <a:cxn ang="0">
                              <a:pos x="37" y="0"/>
                            </a:cxn>
                            <a:cxn ang="0">
                              <a:pos x="35" y="0"/>
                            </a:cxn>
                            <a:cxn ang="0">
                              <a:pos x="11" y="0"/>
                            </a:cxn>
                          </a:cxnLst>
                          <a:rect l="0" t="0" r="r" b="b"/>
                          <a:pathLst>
                            <a:path w="46" h="22">
                              <a:moveTo>
                                <a:pt x="11" y="0"/>
                              </a:moveTo>
                              <a:lnTo>
                                <a:pt x="8" y="0"/>
                              </a:lnTo>
                              <a:lnTo>
                                <a:pt x="6" y="0"/>
                              </a:lnTo>
                              <a:lnTo>
                                <a:pt x="2" y="4"/>
                              </a:lnTo>
                              <a:lnTo>
                                <a:pt x="2" y="4"/>
                              </a:lnTo>
                              <a:lnTo>
                                <a:pt x="0" y="6"/>
                              </a:lnTo>
                              <a:lnTo>
                                <a:pt x="0" y="6"/>
                              </a:lnTo>
                              <a:lnTo>
                                <a:pt x="0" y="9"/>
                              </a:lnTo>
                              <a:lnTo>
                                <a:pt x="0" y="11"/>
                              </a:lnTo>
                              <a:lnTo>
                                <a:pt x="0" y="13"/>
                              </a:lnTo>
                              <a:lnTo>
                                <a:pt x="0" y="13"/>
                              </a:lnTo>
                              <a:lnTo>
                                <a:pt x="0" y="17"/>
                              </a:lnTo>
                              <a:lnTo>
                                <a:pt x="2" y="19"/>
                              </a:lnTo>
                              <a:lnTo>
                                <a:pt x="2" y="19"/>
                              </a:lnTo>
                              <a:lnTo>
                                <a:pt x="6" y="22"/>
                              </a:lnTo>
                              <a:lnTo>
                                <a:pt x="8" y="22"/>
                              </a:lnTo>
                              <a:lnTo>
                                <a:pt x="32" y="22"/>
                              </a:lnTo>
                              <a:lnTo>
                                <a:pt x="35" y="22"/>
                              </a:lnTo>
                              <a:lnTo>
                                <a:pt x="37" y="22"/>
                              </a:lnTo>
                              <a:lnTo>
                                <a:pt x="41" y="19"/>
                              </a:lnTo>
                              <a:lnTo>
                                <a:pt x="41" y="19"/>
                              </a:lnTo>
                              <a:lnTo>
                                <a:pt x="43" y="17"/>
                              </a:lnTo>
                              <a:lnTo>
                                <a:pt x="43" y="13"/>
                              </a:lnTo>
                              <a:lnTo>
                                <a:pt x="43" y="13"/>
                              </a:lnTo>
                              <a:lnTo>
                                <a:pt x="46" y="11"/>
                              </a:lnTo>
                              <a:lnTo>
                                <a:pt x="43" y="9"/>
                              </a:lnTo>
                              <a:lnTo>
                                <a:pt x="43" y="6"/>
                              </a:lnTo>
                              <a:lnTo>
                                <a:pt x="43" y="6"/>
                              </a:lnTo>
                              <a:lnTo>
                                <a:pt x="41" y="4"/>
                              </a:lnTo>
                              <a:lnTo>
                                <a:pt x="41" y="4"/>
                              </a:lnTo>
                              <a:lnTo>
                                <a:pt x="37"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1" name="Line 909"/>
                        <p:cNvSpPr>
                          <a:spLocks noChangeShapeType="1"/>
                        </p:cNvSpPr>
                        <p:nvPr/>
                      </p:nvSpPr>
                      <p:spPr bwMode="auto">
                        <a:xfrm>
                          <a:off x="2716" y="217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2" name="Freeform 910"/>
                        <p:cNvSpPr>
                          <a:spLocks/>
                        </p:cNvSpPr>
                        <p:nvPr/>
                      </p:nvSpPr>
                      <p:spPr bwMode="auto">
                        <a:xfrm>
                          <a:off x="2716" y="2166"/>
                          <a:ext cx="4" cy="15"/>
                        </a:xfrm>
                        <a:custGeom>
                          <a:avLst/>
                          <a:gdLst/>
                          <a:ahLst/>
                          <a:cxnLst>
                            <a:cxn ang="0">
                              <a:pos x="0" y="51"/>
                            </a:cxn>
                            <a:cxn ang="0">
                              <a:pos x="0" y="53"/>
                            </a:cxn>
                            <a:cxn ang="0">
                              <a:pos x="0" y="53"/>
                            </a:cxn>
                            <a:cxn ang="0">
                              <a:pos x="0" y="57"/>
                            </a:cxn>
                            <a:cxn ang="0">
                              <a:pos x="2" y="59"/>
                            </a:cxn>
                            <a:cxn ang="0">
                              <a:pos x="2" y="59"/>
                            </a:cxn>
                            <a:cxn ang="0">
                              <a:pos x="6" y="62"/>
                            </a:cxn>
                            <a:cxn ang="0">
                              <a:pos x="8" y="62"/>
                            </a:cxn>
                            <a:cxn ang="0">
                              <a:pos x="11" y="62"/>
                            </a:cxn>
                            <a:cxn ang="0">
                              <a:pos x="11" y="62"/>
                            </a:cxn>
                            <a:cxn ang="0">
                              <a:pos x="13" y="62"/>
                            </a:cxn>
                            <a:cxn ang="0">
                              <a:pos x="17" y="59"/>
                            </a:cxn>
                            <a:cxn ang="0">
                              <a:pos x="17" y="59"/>
                            </a:cxn>
                            <a:cxn ang="0">
                              <a:pos x="19" y="57"/>
                            </a:cxn>
                            <a:cxn ang="0">
                              <a:pos x="19" y="53"/>
                            </a:cxn>
                            <a:cxn ang="0">
                              <a:pos x="19" y="53"/>
                            </a:cxn>
                            <a:cxn ang="0">
                              <a:pos x="19" y="16"/>
                            </a:cxn>
                            <a:cxn ang="0">
                              <a:pos x="19" y="8"/>
                            </a:cxn>
                            <a:cxn ang="0">
                              <a:pos x="19" y="8"/>
                            </a:cxn>
                            <a:cxn ang="0">
                              <a:pos x="19" y="5"/>
                            </a:cxn>
                            <a:cxn ang="0">
                              <a:pos x="17" y="2"/>
                            </a:cxn>
                            <a:cxn ang="0">
                              <a:pos x="17" y="2"/>
                            </a:cxn>
                            <a:cxn ang="0">
                              <a:pos x="13" y="0"/>
                            </a:cxn>
                            <a:cxn ang="0">
                              <a:pos x="11" y="0"/>
                            </a:cxn>
                            <a:cxn ang="0">
                              <a:pos x="11" y="0"/>
                            </a:cxn>
                            <a:cxn ang="0">
                              <a:pos x="8" y="0"/>
                            </a:cxn>
                            <a:cxn ang="0">
                              <a:pos x="6" y="0"/>
                            </a:cxn>
                            <a:cxn ang="0">
                              <a:pos x="2" y="2"/>
                            </a:cxn>
                            <a:cxn ang="0">
                              <a:pos x="2" y="2"/>
                            </a:cxn>
                            <a:cxn ang="0">
                              <a:pos x="0" y="5"/>
                            </a:cxn>
                            <a:cxn ang="0">
                              <a:pos x="0" y="8"/>
                            </a:cxn>
                            <a:cxn ang="0">
                              <a:pos x="0" y="13"/>
                            </a:cxn>
                            <a:cxn ang="0">
                              <a:pos x="0" y="51"/>
                            </a:cxn>
                          </a:cxnLst>
                          <a:rect l="0" t="0" r="r" b="b"/>
                          <a:pathLst>
                            <a:path w="19" h="62">
                              <a:moveTo>
                                <a:pt x="0" y="51"/>
                              </a:moveTo>
                              <a:lnTo>
                                <a:pt x="0" y="53"/>
                              </a:lnTo>
                              <a:lnTo>
                                <a:pt x="0" y="53"/>
                              </a:lnTo>
                              <a:lnTo>
                                <a:pt x="0" y="57"/>
                              </a:lnTo>
                              <a:lnTo>
                                <a:pt x="2" y="59"/>
                              </a:lnTo>
                              <a:lnTo>
                                <a:pt x="2" y="59"/>
                              </a:lnTo>
                              <a:lnTo>
                                <a:pt x="6" y="62"/>
                              </a:lnTo>
                              <a:lnTo>
                                <a:pt x="8" y="62"/>
                              </a:lnTo>
                              <a:lnTo>
                                <a:pt x="11" y="62"/>
                              </a:lnTo>
                              <a:lnTo>
                                <a:pt x="11" y="62"/>
                              </a:lnTo>
                              <a:lnTo>
                                <a:pt x="13" y="62"/>
                              </a:lnTo>
                              <a:lnTo>
                                <a:pt x="17" y="59"/>
                              </a:lnTo>
                              <a:lnTo>
                                <a:pt x="17" y="59"/>
                              </a:lnTo>
                              <a:lnTo>
                                <a:pt x="19" y="57"/>
                              </a:lnTo>
                              <a:lnTo>
                                <a:pt x="19" y="53"/>
                              </a:lnTo>
                              <a:lnTo>
                                <a:pt x="19" y="53"/>
                              </a:lnTo>
                              <a:lnTo>
                                <a:pt x="19" y="16"/>
                              </a:lnTo>
                              <a:lnTo>
                                <a:pt x="19" y="8"/>
                              </a:lnTo>
                              <a:lnTo>
                                <a:pt x="19" y="8"/>
                              </a:lnTo>
                              <a:lnTo>
                                <a:pt x="19" y="5"/>
                              </a:lnTo>
                              <a:lnTo>
                                <a:pt x="17" y="2"/>
                              </a:lnTo>
                              <a:lnTo>
                                <a:pt x="17" y="2"/>
                              </a:lnTo>
                              <a:lnTo>
                                <a:pt x="13" y="0"/>
                              </a:lnTo>
                              <a:lnTo>
                                <a:pt x="11" y="0"/>
                              </a:lnTo>
                              <a:lnTo>
                                <a:pt x="11" y="0"/>
                              </a:lnTo>
                              <a:lnTo>
                                <a:pt x="8" y="0"/>
                              </a:lnTo>
                              <a:lnTo>
                                <a:pt x="6" y="0"/>
                              </a:lnTo>
                              <a:lnTo>
                                <a:pt x="2" y="2"/>
                              </a:lnTo>
                              <a:lnTo>
                                <a:pt x="2" y="2"/>
                              </a:lnTo>
                              <a:lnTo>
                                <a:pt x="0" y="5"/>
                              </a:lnTo>
                              <a:lnTo>
                                <a:pt x="0" y="8"/>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3" name="Line 911"/>
                        <p:cNvSpPr>
                          <a:spLocks noChangeShapeType="1"/>
                        </p:cNvSpPr>
                        <p:nvPr/>
                      </p:nvSpPr>
                      <p:spPr bwMode="auto">
                        <a:xfrm>
                          <a:off x="2719" y="216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4" name="Freeform 912"/>
                        <p:cNvSpPr>
                          <a:spLocks/>
                        </p:cNvSpPr>
                        <p:nvPr/>
                      </p:nvSpPr>
                      <p:spPr bwMode="auto">
                        <a:xfrm>
                          <a:off x="2716" y="2166"/>
                          <a:ext cx="8" cy="5"/>
                        </a:xfrm>
                        <a:custGeom>
                          <a:avLst/>
                          <a:gdLst/>
                          <a:ahLst/>
                          <a:cxnLst>
                            <a:cxn ang="0">
                              <a:pos x="11" y="0"/>
                            </a:cxn>
                            <a:cxn ang="0">
                              <a:pos x="8" y="0"/>
                            </a:cxn>
                            <a:cxn ang="0">
                              <a:pos x="6" y="0"/>
                            </a:cxn>
                            <a:cxn ang="0">
                              <a:pos x="2" y="2"/>
                            </a:cxn>
                            <a:cxn ang="0">
                              <a:pos x="2" y="2"/>
                            </a:cxn>
                            <a:cxn ang="0">
                              <a:pos x="0" y="5"/>
                            </a:cxn>
                            <a:cxn ang="0">
                              <a:pos x="0" y="8"/>
                            </a:cxn>
                            <a:cxn ang="0">
                              <a:pos x="0" y="8"/>
                            </a:cxn>
                            <a:cxn ang="0">
                              <a:pos x="0" y="11"/>
                            </a:cxn>
                            <a:cxn ang="0">
                              <a:pos x="0" y="13"/>
                            </a:cxn>
                            <a:cxn ang="0">
                              <a:pos x="0" y="16"/>
                            </a:cxn>
                            <a:cxn ang="0">
                              <a:pos x="0" y="16"/>
                            </a:cxn>
                            <a:cxn ang="0">
                              <a:pos x="2" y="18"/>
                            </a:cxn>
                            <a:cxn ang="0">
                              <a:pos x="2" y="18"/>
                            </a:cxn>
                            <a:cxn ang="0">
                              <a:pos x="6" y="22"/>
                            </a:cxn>
                            <a:cxn ang="0">
                              <a:pos x="8" y="22"/>
                            </a:cxn>
                            <a:cxn ang="0">
                              <a:pos x="19" y="22"/>
                            </a:cxn>
                            <a:cxn ang="0">
                              <a:pos x="24" y="22"/>
                            </a:cxn>
                            <a:cxn ang="0">
                              <a:pos x="28" y="22"/>
                            </a:cxn>
                            <a:cxn ang="0">
                              <a:pos x="28" y="18"/>
                            </a:cxn>
                            <a:cxn ang="0">
                              <a:pos x="30" y="18"/>
                            </a:cxn>
                            <a:cxn ang="0">
                              <a:pos x="30" y="16"/>
                            </a:cxn>
                            <a:cxn ang="0">
                              <a:pos x="33" y="16"/>
                            </a:cxn>
                            <a:cxn ang="0">
                              <a:pos x="33" y="13"/>
                            </a:cxn>
                            <a:cxn ang="0">
                              <a:pos x="33" y="11"/>
                            </a:cxn>
                            <a:cxn ang="0">
                              <a:pos x="33" y="8"/>
                            </a:cxn>
                            <a:cxn ang="0">
                              <a:pos x="33" y="8"/>
                            </a:cxn>
                            <a:cxn ang="0">
                              <a:pos x="30" y="5"/>
                            </a:cxn>
                            <a:cxn ang="0">
                              <a:pos x="30" y="2"/>
                            </a:cxn>
                            <a:cxn ang="0">
                              <a:pos x="28" y="2"/>
                            </a:cxn>
                            <a:cxn ang="0">
                              <a:pos x="28" y="0"/>
                            </a:cxn>
                            <a:cxn ang="0">
                              <a:pos x="22" y="0"/>
                            </a:cxn>
                            <a:cxn ang="0">
                              <a:pos x="11" y="0"/>
                            </a:cxn>
                          </a:cxnLst>
                          <a:rect l="0" t="0" r="r" b="b"/>
                          <a:pathLst>
                            <a:path w="33" h="22">
                              <a:moveTo>
                                <a:pt x="11" y="0"/>
                              </a:moveTo>
                              <a:lnTo>
                                <a:pt x="8" y="0"/>
                              </a:lnTo>
                              <a:lnTo>
                                <a:pt x="6" y="0"/>
                              </a:lnTo>
                              <a:lnTo>
                                <a:pt x="2" y="2"/>
                              </a:lnTo>
                              <a:lnTo>
                                <a:pt x="2" y="2"/>
                              </a:lnTo>
                              <a:lnTo>
                                <a:pt x="0" y="5"/>
                              </a:lnTo>
                              <a:lnTo>
                                <a:pt x="0" y="8"/>
                              </a:lnTo>
                              <a:lnTo>
                                <a:pt x="0" y="8"/>
                              </a:lnTo>
                              <a:lnTo>
                                <a:pt x="0" y="11"/>
                              </a:lnTo>
                              <a:lnTo>
                                <a:pt x="0" y="13"/>
                              </a:lnTo>
                              <a:lnTo>
                                <a:pt x="0" y="16"/>
                              </a:lnTo>
                              <a:lnTo>
                                <a:pt x="0" y="16"/>
                              </a:lnTo>
                              <a:lnTo>
                                <a:pt x="2" y="18"/>
                              </a:lnTo>
                              <a:lnTo>
                                <a:pt x="2" y="18"/>
                              </a:lnTo>
                              <a:lnTo>
                                <a:pt x="6" y="22"/>
                              </a:lnTo>
                              <a:lnTo>
                                <a:pt x="8" y="22"/>
                              </a:lnTo>
                              <a:lnTo>
                                <a:pt x="19" y="22"/>
                              </a:lnTo>
                              <a:lnTo>
                                <a:pt x="24" y="22"/>
                              </a:lnTo>
                              <a:lnTo>
                                <a:pt x="28" y="22"/>
                              </a:lnTo>
                              <a:lnTo>
                                <a:pt x="28" y="18"/>
                              </a:lnTo>
                              <a:lnTo>
                                <a:pt x="30" y="18"/>
                              </a:lnTo>
                              <a:lnTo>
                                <a:pt x="30" y="16"/>
                              </a:lnTo>
                              <a:lnTo>
                                <a:pt x="33" y="16"/>
                              </a:lnTo>
                              <a:lnTo>
                                <a:pt x="33" y="13"/>
                              </a:lnTo>
                              <a:lnTo>
                                <a:pt x="33" y="11"/>
                              </a:lnTo>
                              <a:lnTo>
                                <a:pt x="33" y="8"/>
                              </a:lnTo>
                              <a:lnTo>
                                <a:pt x="33" y="8"/>
                              </a:lnTo>
                              <a:lnTo>
                                <a:pt x="30" y="5"/>
                              </a:lnTo>
                              <a:lnTo>
                                <a:pt x="30" y="2"/>
                              </a:lnTo>
                              <a:lnTo>
                                <a:pt x="28" y="2"/>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5" name="Line 913"/>
                        <p:cNvSpPr>
                          <a:spLocks noChangeShapeType="1"/>
                        </p:cNvSpPr>
                        <p:nvPr/>
                      </p:nvSpPr>
                      <p:spPr bwMode="auto">
                        <a:xfrm>
                          <a:off x="2719" y="216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6" name="Freeform 914"/>
                        <p:cNvSpPr>
                          <a:spLocks/>
                        </p:cNvSpPr>
                        <p:nvPr/>
                      </p:nvSpPr>
                      <p:spPr bwMode="auto">
                        <a:xfrm>
                          <a:off x="2719" y="2161"/>
                          <a:ext cx="5" cy="10"/>
                        </a:xfrm>
                        <a:custGeom>
                          <a:avLst/>
                          <a:gdLst/>
                          <a:ahLst/>
                          <a:cxnLst>
                            <a:cxn ang="0">
                              <a:pos x="0" y="31"/>
                            </a:cxn>
                            <a:cxn ang="0">
                              <a:pos x="0" y="33"/>
                            </a:cxn>
                            <a:cxn ang="0">
                              <a:pos x="0" y="36"/>
                            </a:cxn>
                            <a:cxn ang="0">
                              <a:pos x="2" y="36"/>
                            </a:cxn>
                            <a:cxn ang="0">
                              <a:pos x="2" y="38"/>
                            </a:cxn>
                            <a:cxn ang="0">
                              <a:pos x="6" y="38"/>
                            </a:cxn>
                            <a:cxn ang="0">
                              <a:pos x="8" y="42"/>
                            </a:cxn>
                            <a:cxn ang="0">
                              <a:pos x="8" y="42"/>
                            </a:cxn>
                            <a:cxn ang="0">
                              <a:pos x="11" y="42"/>
                            </a:cxn>
                            <a:cxn ang="0">
                              <a:pos x="13" y="42"/>
                            </a:cxn>
                            <a:cxn ang="0">
                              <a:pos x="17" y="42"/>
                            </a:cxn>
                            <a:cxn ang="0">
                              <a:pos x="17" y="38"/>
                            </a:cxn>
                            <a:cxn ang="0">
                              <a:pos x="19" y="38"/>
                            </a:cxn>
                            <a:cxn ang="0">
                              <a:pos x="19" y="36"/>
                            </a:cxn>
                            <a:cxn ang="0">
                              <a:pos x="22" y="36"/>
                            </a:cxn>
                            <a:cxn ang="0">
                              <a:pos x="22" y="33"/>
                            </a:cxn>
                            <a:cxn ang="0">
                              <a:pos x="22" y="14"/>
                            </a:cxn>
                            <a:cxn ang="0">
                              <a:pos x="22" y="9"/>
                            </a:cxn>
                            <a:cxn ang="0">
                              <a:pos x="22" y="6"/>
                            </a:cxn>
                            <a:cxn ang="0">
                              <a:pos x="19" y="4"/>
                            </a:cxn>
                            <a:cxn ang="0">
                              <a:pos x="19" y="4"/>
                            </a:cxn>
                            <a:cxn ang="0">
                              <a:pos x="17" y="0"/>
                            </a:cxn>
                            <a:cxn ang="0">
                              <a:pos x="17" y="0"/>
                            </a:cxn>
                            <a:cxn ang="0">
                              <a:pos x="13" y="0"/>
                            </a:cxn>
                            <a:cxn ang="0">
                              <a:pos x="11" y="0"/>
                            </a:cxn>
                            <a:cxn ang="0">
                              <a:pos x="8" y="0"/>
                            </a:cxn>
                            <a:cxn ang="0">
                              <a:pos x="8" y="0"/>
                            </a:cxn>
                            <a:cxn ang="0">
                              <a:pos x="6" y="0"/>
                            </a:cxn>
                            <a:cxn ang="0">
                              <a:pos x="2" y="4"/>
                            </a:cxn>
                            <a:cxn ang="0">
                              <a:pos x="2" y="4"/>
                            </a:cxn>
                            <a:cxn ang="0">
                              <a:pos x="0" y="6"/>
                            </a:cxn>
                            <a:cxn ang="0">
                              <a:pos x="0" y="11"/>
                            </a:cxn>
                            <a:cxn ang="0">
                              <a:pos x="0" y="31"/>
                            </a:cxn>
                          </a:cxnLst>
                          <a:rect l="0" t="0" r="r" b="b"/>
                          <a:pathLst>
                            <a:path w="22" h="42">
                              <a:moveTo>
                                <a:pt x="0" y="31"/>
                              </a:moveTo>
                              <a:lnTo>
                                <a:pt x="0" y="33"/>
                              </a:lnTo>
                              <a:lnTo>
                                <a:pt x="0" y="36"/>
                              </a:lnTo>
                              <a:lnTo>
                                <a:pt x="2" y="36"/>
                              </a:lnTo>
                              <a:lnTo>
                                <a:pt x="2" y="38"/>
                              </a:lnTo>
                              <a:lnTo>
                                <a:pt x="6" y="38"/>
                              </a:lnTo>
                              <a:lnTo>
                                <a:pt x="8" y="42"/>
                              </a:lnTo>
                              <a:lnTo>
                                <a:pt x="8" y="42"/>
                              </a:lnTo>
                              <a:lnTo>
                                <a:pt x="11" y="42"/>
                              </a:lnTo>
                              <a:lnTo>
                                <a:pt x="13" y="42"/>
                              </a:lnTo>
                              <a:lnTo>
                                <a:pt x="17" y="42"/>
                              </a:lnTo>
                              <a:lnTo>
                                <a:pt x="17" y="38"/>
                              </a:lnTo>
                              <a:lnTo>
                                <a:pt x="19" y="38"/>
                              </a:lnTo>
                              <a:lnTo>
                                <a:pt x="19" y="36"/>
                              </a:lnTo>
                              <a:lnTo>
                                <a:pt x="22" y="36"/>
                              </a:lnTo>
                              <a:lnTo>
                                <a:pt x="22" y="33"/>
                              </a:lnTo>
                              <a:lnTo>
                                <a:pt x="22" y="14"/>
                              </a:lnTo>
                              <a:lnTo>
                                <a:pt x="22" y="9"/>
                              </a:lnTo>
                              <a:lnTo>
                                <a:pt x="22" y="6"/>
                              </a:lnTo>
                              <a:lnTo>
                                <a:pt x="19" y="4"/>
                              </a:lnTo>
                              <a:lnTo>
                                <a:pt x="19" y="4"/>
                              </a:lnTo>
                              <a:lnTo>
                                <a:pt x="17" y="0"/>
                              </a:lnTo>
                              <a:lnTo>
                                <a:pt x="17" y="0"/>
                              </a:lnTo>
                              <a:lnTo>
                                <a:pt x="13" y="0"/>
                              </a:lnTo>
                              <a:lnTo>
                                <a:pt x="11" y="0"/>
                              </a:lnTo>
                              <a:lnTo>
                                <a:pt x="8" y="0"/>
                              </a:lnTo>
                              <a:lnTo>
                                <a:pt x="8" y="0"/>
                              </a:lnTo>
                              <a:lnTo>
                                <a:pt x="6" y="0"/>
                              </a:lnTo>
                              <a:lnTo>
                                <a:pt x="2" y="4"/>
                              </a:lnTo>
                              <a:lnTo>
                                <a:pt x="2" y="4"/>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07" name="Line 915"/>
                        <p:cNvSpPr>
                          <a:spLocks noChangeShapeType="1"/>
                        </p:cNvSpPr>
                        <p:nvPr/>
                      </p:nvSpPr>
                      <p:spPr bwMode="auto">
                        <a:xfrm>
                          <a:off x="2721" y="216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nvGrpSpPr>
                      <p:cNvPr id="144738" name="Group 916"/>
                      <p:cNvGrpSpPr>
                        <a:grpSpLocks/>
                      </p:cNvGrpSpPr>
                      <p:nvPr/>
                    </p:nvGrpSpPr>
                    <p:grpSpPr bwMode="auto">
                      <a:xfrm>
                        <a:off x="2719" y="1843"/>
                        <a:ext cx="402" cy="323"/>
                        <a:chOff x="2719" y="1843"/>
                        <a:chExt cx="402" cy="323"/>
                      </a:xfrm>
                    </p:grpSpPr>
                    <p:sp>
                      <p:nvSpPr>
                        <p:cNvPr id="1596309" name="Freeform 917"/>
                        <p:cNvSpPr>
                          <a:spLocks/>
                        </p:cNvSpPr>
                        <p:nvPr/>
                      </p:nvSpPr>
                      <p:spPr bwMode="auto">
                        <a:xfrm>
                          <a:off x="2719" y="2161"/>
                          <a:ext cx="8" cy="5"/>
                        </a:xfrm>
                        <a:custGeom>
                          <a:avLst/>
                          <a:gdLst/>
                          <a:ahLst/>
                          <a:cxnLst>
                            <a:cxn ang="0">
                              <a:pos x="11" y="0"/>
                            </a:cxn>
                            <a:cxn ang="0">
                              <a:pos x="8" y="0"/>
                            </a:cxn>
                            <a:cxn ang="0">
                              <a:pos x="8" y="0"/>
                            </a:cxn>
                            <a:cxn ang="0">
                              <a:pos x="6" y="0"/>
                            </a:cxn>
                            <a:cxn ang="0">
                              <a:pos x="2" y="4"/>
                            </a:cxn>
                            <a:cxn ang="0">
                              <a:pos x="2" y="4"/>
                            </a:cxn>
                            <a:cxn ang="0">
                              <a:pos x="0" y="6"/>
                            </a:cxn>
                            <a:cxn ang="0">
                              <a:pos x="0" y="9"/>
                            </a:cxn>
                            <a:cxn ang="0">
                              <a:pos x="0" y="11"/>
                            </a:cxn>
                            <a:cxn ang="0">
                              <a:pos x="0" y="11"/>
                            </a:cxn>
                            <a:cxn ang="0">
                              <a:pos x="0" y="14"/>
                            </a:cxn>
                            <a:cxn ang="0">
                              <a:pos x="2" y="17"/>
                            </a:cxn>
                            <a:cxn ang="0">
                              <a:pos x="2" y="20"/>
                            </a:cxn>
                            <a:cxn ang="0">
                              <a:pos x="6" y="20"/>
                            </a:cxn>
                            <a:cxn ang="0">
                              <a:pos x="8" y="20"/>
                            </a:cxn>
                            <a:cxn ang="0">
                              <a:pos x="8" y="22"/>
                            </a:cxn>
                            <a:cxn ang="0">
                              <a:pos x="19" y="22"/>
                            </a:cxn>
                            <a:cxn ang="0">
                              <a:pos x="24" y="22"/>
                            </a:cxn>
                            <a:cxn ang="0">
                              <a:pos x="27" y="20"/>
                            </a:cxn>
                            <a:cxn ang="0">
                              <a:pos x="30" y="20"/>
                            </a:cxn>
                            <a:cxn ang="0">
                              <a:pos x="30" y="20"/>
                            </a:cxn>
                            <a:cxn ang="0">
                              <a:pos x="33" y="17"/>
                            </a:cxn>
                            <a:cxn ang="0">
                              <a:pos x="33" y="14"/>
                            </a:cxn>
                            <a:cxn ang="0">
                              <a:pos x="35" y="11"/>
                            </a:cxn>
                            <a:cxn ang="0">
                              <a:pos x="35" y="11"/>
                            </a:cxn>
                            <a:cxn ang="0">
                              <a:pos x="35" y="9"/>
                            </a:cxn>
                            <a:cxn ang="0">
                              <a:pos x="33" y="6"/>
                            </a:cxn>
                            <a:cxn ang="0">
                              <a:pos x="33" y="4"/>
                            </a:cxn>
                            <a:cxn ang="0">
                              <a:pos x="30" y="4"/>
                            </a:cxn>
                            <a:cxn ang="0">
                              <a:pos x="30" y="0"/>
                            </a:cxn>
                            <a:cxn ang="0">
                              <a:pos x="27" y="0"/>
                            </a:cxn>
                            <a:cxn ang="0">
                              <a:pos x="22" y="0"/>
                            </a:cxn>
                            <a:cxn ang="0">
                              <a:pos x="11" y="0"/>
                            </a:cxn>
                          </a:cxnLst>
                          <a:rect l="0" t="0" r="r" b="b"/>
                          <a:pathLst>
                            <a:path w="35" h="22">
                              <a:moveTo>
                                <a:pt x="11" y="0"/>
                              </a:moveTo>
                              <a:lnTo>
                                <a:pt x="8" y="0"/>
                              </a:lnTo>
                              <a:lnTo>
                                <a:pt x="8" y="0"/>
                              </a:lnTo>
                              <a:lnTo>
                                <a:pt x="6" y="0"/>
                              </a:lnTo>
                              <a:lnTo>
                                <a:pt x="2" y="4"/>
                              </a:lnTo>
                              <a:lnTo>
                                <a:pt x="2" y="4"/>
                              </a:lnTo>
                              <a:lnTo>
                                <a:pt x="0" y="6"/>
                              </a:lnTo>
                              <a:lnTo>
                                <a:pt x="0" y="9"/>
                              </a:lnTo>
                              <a:lnTo>
                                <a:pt x="0" y="11"/>
                              </a:lnTo>
                              <a:lnTo>
                                <a:pt x="0" y="11"/>
                              </a:lnTo>
                              <a:lnTo>
                                <a:pt x="0" y="14"/>
                              </a:lnTo>
                              <a:lnTo>
                                <a:pt x="2" y="17"/>
                              </a:lnTo>
                              <a:lnTo>
                                <a:pt x="2" y="20"/>
                              </a:lnTo>
                              <a:lnTo>
                                <a:pt x="6" y="20"/>
                              </a:lnTo>
                              <a:lnTo>
                                <a:pt x="8" y="20"/>
                              </a:lnTo>
                              <a:lnTo>
                                <a:pt x="8" y="22"/>
                              </a:lnTo>
                              <a:lnTo>
                                <a:pt x="19" y="22"/>
                              </a:lnTo>
                              <a:lnTo>
                                <a:pt x="24" y="22"/>
                              </a:lnTo>
                              <a:lnTo>
                                <a:pt x="27" y="20"/>
                              </a:lnTo>
                              <a:lnTo>
                                <a:pt x="30" y="20"/>
                              </a:lnTo>
                              <a:lnTo>
                                <a:pt x="30" y="20"/>
                              </a:lnTo>
                              <a:lnTo>
                                <a:pt x="33" y="17"/>
                              </a:lnTo>
                              <a:lnTo>
                                <a:pt x="33" y="14"/>
                              </a:lnTo>
                              <a:lnTo>
                                <a:pt x="35" y="11"/>
                              </a:lnTo>
                              <a:lnTo>
                                <a:pt x="35" y="11"/>
                              </a:lnTo>
                              <a:lnTo>
                                <a:pt x="35" y="9"/>
                              </a:lnTo>
                              <a:lnTo>
                                <a:pt x="33" y="6"/>
                              </a:lnTo>
                              <a:lnTo>
                                <a:pt x="33" y="4"/>
                              </a:lnTo>
                              <a:lnTo>
                                <a:pt x="30" y="4"/>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0" name="Line 918"/>
                        <p:cNvSpPr>
                          <a:spLocks noChangeShapeType="1"/>
                        </p:cNvSpPr>
                        <p:nvPr/>
                      </p:nvSpPr>
                      <p:spPr bwMode="auto">
                        <a:xfrm>
                          <a:off x="2722" y="216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1" name="Freeform 919"/>
                        <p:cNvSpPr>
                          <a:spLocks/>
                        </p:cNvSpPr>
                        <p:nvPr/>
                      </p:nvSpPr>
                      <p:spPr bwMode="auto">
                        <a:xfrm>
                          <a:off x="2722" y="2153"/>
                          <a:ext cx="5" cy="3"/>
                        </a:xfrm>
                        <a:custGeom>
                          <a:avLst/>
                          <a:gdLst/>
                          <a:ahLst/>
                          <a:cxnLst>
                            <a:cxn ang="0">
                              <a:pos x="0" y="31"/>
                            </a:cxn>
                            <a:cxn ang="0">
                              <a:pos x="0" y="31"/>
                            </a:cxn>
                            <a:cxn ang="0">
                              <a:pos x="0" y="34"/>
                            </a:cxn>
                            <a:cxn ang="0">
                              <a:pos x="0" y="37"/>
                            </a:cxn>
                            <a:cxn ang="0">
                              <a:pos x="4" y="40"/>
                            </a:cxn>
                            <a:cxn ang="0">
                              <a:pos x="4" y="40"/>
                            </a:cxn>
                            <a:cxn ang="0">
                              <a:pos x="6" y="40"/>
                            </a:cxn>
                            <a:cxn ang="0">
                              <a:pos x="9" y="42"/>
                            </a:cxn>
                            <a:cxn ang="0">
                              <a:pos x="11" y="42"/>
                            </a:cxn>
                            <a:cxn ang="0">
                              <a:pos x="11" y="42"/>
                            </a:cxn>
                            <a:cxn ang="0">
                              <a:pos x="14" y="40"/>
                            </a:cxn>
                            <a:cxn ang="0">
                              <a:pos x="17" y="40"/>
                            </a:cxn>
                            <a:cxn ang="0">
                              <a:pos x="17" y="40"/>
                            </a:cxn>
                            <a:cxn ang="0">
                              <a:pos x="20" y="37"/>
                            </a:cxn>
                            <a:cxn ang="0">
                              <a:pos x="20" y="34"/>
                            </a:cxn>
                            <a:cxn ang="0">
                              <a:pos x="22" y="31"/>
                            </a:cxn>
                            <a:cxn ang="0">
                              <a:pos x="22" y="13"/>
                            </a:cxn>
                            <a:cxn ang="0">
                              <a:pos x="22" y="7"/>
                            </a:cxn>
                            <a:cxn ang="0">
                              <a:pos x="20" y="7"/>
                            </a:cxn>
                            <a:cxn ang="0">
                              <a:pos x="20" y="5"/>
                            </a:cxn>
                            <a:cxn ang="0">
                              <a:pos x="17" y="2"/>
                            </a:cxn>
                            <a:cxn ang="0">
                              <a:pos x="17" y="2"/>
                            </a:cxn>
                            <a:cxn ang="0">
                              <a:pos x="14" y="2"/>
                            </a:cxn>
                            <a:cxn ang="0">
                              <a:pos x="11" y="0"/>
                            </a:cxn>
                            <a:cxn ang="0">
                              <a:pos x="11" y="0"/>
                            </a:cxn>
                            <a:cxn ang="0">
                              <a:pos x="9" y="0"/>
                            </a:cxn>
                            <a:cxn ang="0">
                              <a:pos x="6" y="2"/>
                            </a:cxn>
                            <a:cxn ang="0">
                              <a:pos x="4" y="2"/>
                            </a:cxn>
                            <a:cxn ang="0">
                              <a:pos x="4" y="2"/>
                            </a:cxn>
                            <a:cxn ang="0">
                              <a:pos x="0" y="5"/>
                            </a:cxn>
                            <a:cxn ang="0">
                              <a:pos x="0" y="7"/>
                            </a:cxn>
                            <a:cxn ang="0">
                              <a:pos x="0" y="13"/>
                            </a:cxn>
                            <a:cxn ang="0">
                              <a:pos x="0" y="31"/>
                            </a:cxn>
                          </a:cxnLst>
                          <a:rect l="0" t="0" r="r" b="b"/>
                          <a:pathLst>
                            <a:path w="22" h="42">
                              <a:moveTo>
                                <a:pt x="0" y="31"/>
                              </a:moveTo>
                              <a:lnTo>
                                <a:pt x="0" y="31"/>
                              </a:lnTo>
                              <a:lnTo>
                                <a:pt x="0" y="34"/>
                              </a:lnTo>
                              <a:lnTo>
                                <a:pt x="0" y="37"/>
                              </a:lnTo>
                              <a:lnTo>
                                <a:pt x="4" y="40"/>
                              </a:lnTo>
                              <a:lnTo>
                                <a:pt x="4" y="40"/>
                              </a:lnTo>
                              <a:lnTo>
                                <a:pt x="6" y="40"/>
                              </a:lnTo>
                              <a:lnTo>
                                <a:pt x="9" y="42"/>
                              </a:lnTo>
                              <a:lnTo>
                                <a:pt x="11" y="42"/>
                              </a:lnTo>
                              <a:lnTo>
                                <a:pt x="11" y="42"/>
                              </a:lnTo>
                              <a:lnTo>
                                <a:pt x="14" y="40"/>
                              </a:lnTo>
                              <a:lnTo>
                                <a:pt x="17" y="40"/>
                              </a:lnTo>
                              <a:lnTo>
                                <a:pt x="17" y="40"/>
                              </a:lnTo>
                              <a:lnTo>
                                <a:pt x="20" y="37"/>
                              </a:lnTo>
                              <a:lnTo>
                                <a:pt x="20" y="34"/>
                              </a:lnTo>
                              <a:lnTo>
                                <a:pt x="22" y="31"/>
                              </a:lnTo>
                              <a:lnTo>
                                <a:pt x="22" y="13"/>
                              </a:lnTo>
                              <a:lnTo>
                                <a:pt x="22" y="7"/>
                              </a:lnTo>
                              <a:lnTo>
                                <a:pt x="20" y="7"/>
                              </a:lnTo>
                              <a:lnTo>
                                <a:pt x="20" y="5"/>
                              </a:lnTo>
                              <a:lnTo>
                                <a:pt x="17" y="2"/>
                              </a:lnTo>
                              <a:lnTo>
                                <a:pt x="17" y="2"/>
                              </a:lnTo>
                              <a:lnTo>
                                <a:pt x="14" y="2"/>
                              </a:lnTo>
                              <a:lnTo>
                                <a:pt x="11" y="0"/>
                              </a:lnTo>
                              <a:lnTo>
                                <a:pt x="11" y="0"/>
                              </a:lnTo>
                              <a:lnTo>
                                <a:pt x="9" y="0"/>
                              </a:lnTo>
                              <a:lnTo>
                                <a:pt x="6" y="2"/>
                              </a:lnTo>
                              <a:lnTo>
                                <a:pt x="4" y="2"/>
                              </a:lnTo>
                              <a:lnTo>
                                <a:pt x="4" y="2"/>
                              </a:lnTo>
                              <a:lnTo>
                                <a:pt x="0" y="5"/>
                              </a:lnTo>
                              <a:lnTo>
                                <a:pt x="0"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2" name="Line 920"/>
                        <p:cNvSpPr>
                          <a:spLocks noChangeShapeType="1"/>
                        </p:cNvSpPr>
                        <p:nvPr/>
                      </p:nvSpPr>
                      <p:spPr bwMode="auto">
                        <a:xfrm>
                          <a:off x="2731" y="215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3" name="Freeform 921"/>
                        <p:cNvSpPr>
                          <a:spLocks/>
                        </p:cNvSpPr>
                        <p:nvPr/>
                      </p:nvSpPr>
                      <p:spPr bwMode="auto">
                        <a:xfrm>
                          <a:off x="2722" y="2153"/>
                          <a:ext cx="8" cy="0"/>
                        </a:xfrm>
                        <a:custGeom>
                          <a:avLst/>
                          <a:gdLst/>
                          <a:ahLst/>
                          <a:cxnLst>
                            <a:cxn ang="0">
                              <a:pos x="11" y="0"/>
                            </a:cxn>
                            <a:cxn ang="0">
                              <a:pos x="9" y="0"/>
                            </a:cxn>
                            <a:cxn ang="0">
                              <a:pos x="6" y="2"/>
                            </a:cxn>
                            <a:cxn ang="0">
                              <a:pos x="4" y="2"/>
                            </a:cxn>
                            <a:cxn ang="0">
                              <a:pos x="4" y="2"/>
                            </a:cxn>
                            <a:cxn ang="0">
                              <a:pos x="0" y="5"/>
                            </a:cxn>
                            <a:cxn ang="0">
                              <a:pos x="0" y="7"/>
                            </a:cxn>
                            <a:cxn ang="0">
                              <a:pos x="0" y="7"/>
                            </a:cxn>
                            <a:cxn ang="0">
                              <a:pos x="0" y="10"/>
                            </a:cxn>
                            <a:cxn ang="0">
                              <a:pos x="0" y="13"/>
                            </a:cxn>
                            <a:cxn ang="0">
                              <a:pos x="0" y="15"/>
                            </a:cxn>
                            <a:cxn ang="0">
                              <a:pos x="0" y="15"/>
                            </a:cxn>
                            <a:cxn ang="0">
                              <a:pos x="4" y="18"/>
                            </a:cxn>
                            <a:cxn ang="0">
                              <a:pos x="4" y="20"/>
                            </a:cxn>
                            <a:cxn ang="0">
                              <a:pos x="6" y="20"/>
                            </a:cxn>
                            <a:cxn ang="0">
                              <a:pos x="9" y="20"/>
                            </a:cxn>
                            <a:cxn ang="0">
                              <a:pos x="33" y="20"/>
                            </a:cxn>
                            <a:cxn ang="0">
                              <a:pos x="36" y="20"/>
                            </a:cxn>
                            <a:cxn ang="0">
                              <a:pos x="38" y="20"/>
                            </a:cxn>
                            <a:cxn ang="0">
                              <a:pos x="41" y="20"/>
                            </a:cxn>
                            <a:cxn ang="0">
                              <a:pos x="41" y="18"/>
                            </a:cxn>
                            <a:cxn ang="0">
                              <a:pos x="44" y="15"/>
                            </a:cxn>
                            <a:cxn ang="0">
                              <a:pos x="44" y="15"/>
                            </a:cxn>
                            <a:cxn ang="0">
                              <a:pos x="46" y="13"/>
                            </a:cxn>
                            <a:cxn ang="0">
                              <a:pos x="46" y="10"/>
                            </a:cxn>
                            <a:cxn ang="0">
                              <a:pos x="46" y="7"/>
                            </a:cxn>
                            <a:cxn ang="0">
                              <a:pos x="44" y="7"/>
                            </a:cxn>
                            <a:cxn ang="0">
                              <a:pos x="44" y="5"/>
                            </a:cxn>
                            <a:cxn ang="0">
                              <a:pos x="41" y="2"/>
                            </a:cxn>
                            <a:cxn ang="0">
                              <a:pos x="41" y="2"/>
                            </a:cxn>
                            <a:cxn ang="0">
                              <a:pos x="38" y="2"/>
                            </a:cxn>
                            <a:cxn ang="0">
                              <a:pos x="36" y="0"/>
                            </a:cxn>
                            <a:cxn ang="0">
                              <a:pos x="11" y="0"/>
                            </a:cxn>
                          </a:cxnLst>
                          <a:rect l="0" t="0" r="r" b="b"/>
                          <a:pathLst>
                            <a:path w="46" h="20">
                              <a:moveTo>
                                <a:pt x="11" y="0"/>
                              </a:moveTo>
                              <a:lnTo>
                                <a:pt x="9" y="0"/>
                              </a:lnTo>
                              <a:lnTo>
                                <a:pt x="6" y="2"/>
                              </a:lnTo>
                              <a:lnTo>
                                <a:pt x="4" y="2"/>
                              </a:lnTo>
                              <a:lnTo>
                                <a:pt x="4" y="2"/>
                              </a:lnTo>
                              <a:lnTo>
                                <a:pt x="0" y="5"/>
                              </a:lnTo>
                              <a:lnTo>
                                <a:pt x="0" y="7"/>
                              </a:lnTo>
                              <a:lnTo>
                                <a:pt x="0" y="7"/>
                              </a:lnTo>
                              <a:lnTo>
                                <a:pt x="0" y="10"/>
                              </a:lnTo>
                              <a:lnTo>
                                <a:pt x="0" y="13"/>
                              </a:lnTo>
                              <a:lnTo>
                                <a:pt x="0" y="15"/>
                              </a:lnTo>
                              <a:lnTo>
                                <a:pt x="0" y="15"/>
                              </a:lnTo>
                              <a:lnTo>
                                <a:pt x="4" y="18"/>
                              </a:lnTo>
                              <a:lnTo>
                                <a:pt x="4" y="20"/>
                              </a:lnTo>
                              <a:lnTo>
                                <a:pt x="6" y="20"/>
                              </a:lnTo>
                              <a:lnTo>
                                <a:pt x="9" y="20"/>
                              </a:lnTo>
                              <a:lnTo>
                                <a:pt x="33" y="20"/>
                              </a:lnTo>
                              <a:lnTo>
                                <a:pt x="36" y="20"/>
                              </a:lnTo>
                              <a:lnTo>
                                <a:pt x="38" y="20"/>
                              </a:lnTo>
                              <a:lnTo>
                                <a:pt x="41" y="20"/>
                              </a:lnTo>
                              <a:lnTo>
                                <a:pt x="41" y="18"/>
                              </a:lnTo>
                              <a:lnTo>
                                <a:pt x="44" y="15"/>
                              </a:lnTo>
                              <a:lnTo>
                                <a:pt x="44" y="15"/>
                              </a:lnTo>
                              <a:lnTo>
                                <a:pt x="46" y="13"/>
                              </a:lnTo>
                              <a:lnTo>
                                <a:pt x="46" y="10"/>
                              </a:lnTo>
                              <a:lnTo>
                                <a:pt x="46" y="7"/>
                              </a:lnTo>
                              <a:lnTo>
                                <a:pt x="44" y="7"/>
                              </a:lnTo>
                              <a:lnTo>
                                <a:pt x="44" y="5"/>
                              </a:lnTo>
                              <a:lnTo>
                                <a:pt x="41" y="2"/>
                              </a:lnTo>
                              <a:lnTo>
                                <a:pt x="41" y="2"/>
                              </a:lnTo>
                              <a:lnTo>
                                <a:pt x="38" y="2"/>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4" name="Line 922"/>
                        <p:cNvSpPr>
                          <a:spLocks noChangeShapeType="1"/>
                        </p:cNvSpPr>
                        <p:nvPr/>
                      </p:nvSpPr>
                      <p:spPr bwMode="auto">
                        <a:xfrm>
                          <a:off x="2731" y="215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5" name="Freeform 923"/>
                        <p:cNvSpPr>
                          <a:spLocks/>
                        </p:cNvSpPr>
                        <p:nvPr/>
                      </p:nvSpPr>
                      <p:spPr bwMode="auto">
                        <a:xfrm>
                          <a:off x="2731" y="2151"/>
                          <a:ext cx="2" cy="2"/>
                        </a:xfrm>
                        <a:custGeom>
                          <a:avLst/>
                          <a:gdLst/>
                          <a:ahLst/>
                          <a:cxnLst>
                            <a:cxn ang="0">
                              <a:pos x="0" y="30"/>
                            </a:cxn>
                            <a:cxn ang="0">
                              <a:pos x="0" y="33"/>
                            </a:cxn>
                            <a:cxn ang="0">
                              <a:pos x="0" y="35"/>
                            </a:cxn>
                            <a:cxn ang="0">
                              <a:pos x="0" y="35"/>
                            </a:cxn>
                            <a:cxn ang="0">
                              <a:pos x="3" y="38"/>
                            </a:cxn>
                            <a:cxn ang="0">
                              <a:pos x="3" y="40"/>
                            </a:cxn>
                            <a:cxn ang="0">
                              <a:pos x="6" y="40"/>
                            </a:cxn>
                            <a:cxn ang="0">
                              <a:pos x="8" y="40"/>
                            </a:cxn>
                            <a:cxn ang="0">
                              <a:pos x="11" y="40"/>
                            </a:cxn>
                            <a:cxn ang="0">
                              <a:pos x="11" y="40"/>
                            </a:cxn>
                            <a:cxn ang="0">
                              <a:pos x="13" y="40"/>
                            </a:cxn>
                            <a:cxn ang="0">
                              <a:pos x="16" y="40"/>
                            </a:cxn>
                            <a:cxn ang="0">
                              <a:pos x="16" y="38"/>
                            </a:cxn>
                            <a:cxn ang="0">
                              <a:pos x="19" y="35"/>
                            </a:cxn>
                            <a:cxn ang="0">
                              <a:pos x="19" y="35"/>
                            </a:cxn>
                            <a:cxn ang="0">
                              <a:pos x="21" y="33"/>
                            </a:cxn>
                            <a:cxn ang="0">
                              <a:pos x="21" y="14"/>
                            </a:cxn>
                            <a:cxn ang="0">
                              <a:pos x="21" y="9"/>
                            </a:cxn>
                            <a:cxn ang="0">
                              <a:pos x="19" y="5"/>
                            </a:cxn>
                            <a:cxn ang="0">
                              <a:pos x="19" y="5"/>
                            </a:cxn>
                            <a:cxn ang="0">
                              <a:pos x="16" y="3"/>
                            </a:cxn>
                            <a:cxn ang="0">
                              <a:pos x="16" y="0"/>
                            </a:cxn>
                            <a:cxn ang="0">
                              <a:pos x="13" y="0"/>
                            </a:cxn>
                            <a:cxn ang="0">
                              <a:pos x="11" y="0"/>
                            </a:cxn>
                            <a:cxn ang="0">
                              <a:pos x="11" y="0"/>
                            </a:cxn>
                            <a:cxn ang="0">
                              <a:pos x="8" y="0"/>
                            </a:cxn>
                            <a:cxn ang="0">
                              <a:pos x="6" y="0"/>
                            </a:cxn>
                            <a:cxn ang="0">
                              <a:pos x="3" y="0"/>
                            </a:cxn>
                            <a:cxn ang="0">
                              <a:pos x="3" y="3"/>
                            </a:cxn>
                            <a:cxn ang="0">
                              <a:pos x="0" y="5"/>
                            </a:cxn>
                            <a:cxn ang="0">
                              <a:pos x="0" y="5"/>
                            </a:cxn>
                            <a:cxn ang="0">
                              <a:pos x="0" y="11"/>
                            </a:cxn>
                            <a:cxn ang="0">
                              <a:pos x="0" y="30"/>
                            </a:cxn>
                          </a:cxnLst>
                          <a:rect l="0" t="0" r="r" b="b"/>
                          <a:pathLst>
                            <a:path w="21" h="40">
                              <a:moveTo>
                                <a:pt x="0" y="30"/>
                              </a:moveTo>
                              <a:lnTo>
                                <a:pt x="0" y="33"/>
                              </a:lnTo>
                              <a:lnTo>
                                <a:pt x="0" y="35"/>
                              </a:lnTo>
                              <a:lnTo>
                                <a:pt x="0" y="35"/>
                              </a:lnTo>
                              <a:lnTo>
                                <a:pt x="3" y="38"/>
                              </a:lnTo>
                              <a:lnTo>
                                <a:pt x="3" y="40"/>
                              </a:lnTo>
                              <a:lnTo>
                                <a:pt x="6" y="40"/>
                              </a:lnTo>
                              <a:lnTo>
                                <a:pt x="8" y="40"/>
                              </a:lnTo>
                              <a:lnTo>
                                <a:pt x="11" y="40"/>
                              </a:lnTo>
                              <a:lnTo>
                                <a:pt x="11" y="40"/>
                              </a:lnTo>
                              <a:lnTo>
                                <a:pt x="13" y="40"/>
                              </a:lnTo>
                              <a:lnTo>
                                <a:pt x="16" y="40"/>
                              </a:lnTo>
                              <a:lnTo>
                                <a:pt x="16" y="38"/>
                              </a:lnTo>
                              <a:lnTo>
                                <a:pt x="19" y="35"/>
                              </a:lnTo>
                              <a:lnTo>
                                <a:pt x="19" y="35"/>
                              </a:lnTo>
                              <a:lnTo>
                                <a:pt x="21" y="33"/>
                              </a:lnTo>
                              <a:lnTo>
                                <a:pt x="21" y="14"/>
                              </a:lnTo>
                              <a:lnTo>
                                <a:pt x="21" y="9"/>
                              </a:lnTo>
                              <a:lnTo>
                                <a:pt x="19" y="5"/>
                              </a:lnTo>
                              <a:lnTo>
                                <a:pt x="19" y="5"/>
                              </a:lnTo>
                              <a:lnTo>
                                <a:pt x="16" y="3"/>
                              </a:lnTo>
                              <a:lnTo>
                                <a:pt x="16" y="0"/>
                              </a:lnTo>
                              <a:lnTo>
                                <a:pt x="13" y="0"/>
                              </a:lnTo>
                              <a:lnTo>
                                <a:pt x="11" y="0"/>
                              </a:lnTo>
                              <a:lnTo>
                                <a:pt x="11" y="0"/>
                              </a:lnTo>
                              <a:lnTo>
                                <a:pt x="8" y="0"/>
                              </a:lnTo>
                              <a:lnTo>
                                <a:pt x="6" y="0"/>
                              </a:lnTo>
                              <a:lnTo>
                                <a:pt x="3" y="0"/>
                              </a:lnTo>
                              <a:lnTo>
                                <a:pt x="3" y="3"/>
                              </a:lnTo>
                              <a:lnTo>
                                <a:pt x="0" y="5"/>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6" name="Line 924"/>
                        <p:cNvSpPr>
                          <a:spLocks noChangeShapeType="1"/>
                        </p:cNvSpPr>
                        <p:nvPr/>
                      </p:nvSpPr>
                      <p:spPr bwMode="auto">
                        <a:xfrm>
                          <a:off x="2731" y="215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7" name="Freeform 925"/>
                        <p:cNvSpPr>
                          <a:spLocks/>
                        </p:cNvSpPr>
                        <p:nvPr/>
                      </p:nvSpPr>
                      <p:spPr bwMode="auto">
                        <a:xfrm>
                          <a:off x="2731" y="2151"/>
                          <a:ext cx="24" cy="2"/>
                        </a:xfrm>
                        <a:custGeom>
                          <a:avLst/>
                          <a:gdLst/>
                          <a:ahLst/>
                          <a:cxnLst>
                            <a:cxn ang="0">
                              <a:pos x="11" y="0"/>
                            </a:cxn>
                            <a:cxn ang="0">
                              <a:pos x="8" y="0"/>
                            </a:cxn>
                            <a:cxn ang="0">
                              <a:pos x="6" y="0"/>
                            </a:cxn>
                            <a:cxn ang="0">
                              <a:pos x="3" y="0"/>
                            </a:cxn>
                            <a:cxn ang="0">
                              <a:pos x="3" y="3"/>
                            </a:cxn>
                            <a:cxn ang="0">
                              <a:pos x="0" y="5"/>
                            </a:cxn>
                            <a:cxn ang="0">
                              <a:pos x="0" y="5"/>
                            </a:cxn>
                            <a:cxn ang="0">
                              <a:pos x="0" y="9"/>
                            </a:cxn>
                            <a:cxn ang="0">
                              <a:pos x="0" y="11"/>
                            </a:cxn>
                            <a:cxn ang="0">
                              <a:pos x="0" y="14"/>
                            </a:cxn>
                            <a:cxn ang="0">
                              <a:pos x="0" y="14"/>
                            </a:cxn>
                            <a:cxn ang="0">
                              <a:pos x="0" y="16"/>
                            </a:cxn>
                            <a:cxn ang="0">
                              <a:pos x="3" y="20"/>
                            </a:cxn>
                            <a:cxn ang="0">
                              <a:pos x="3" y="20"/>
                            </a:cxn>
                            <a:cxn ang="0">
                              <a:pos x="6" y="22"/>
                            </a:cxn>
                            <a:cxn ang="0">
                              <a:pos x="8" y="22"/>
                            </a:cxn>
                            <a:cxn ang="0">
                              <a:pos x="68" y="22"/>
                            </a:cxn>
                            <a:cxn ang="0">
                              <a:pos x="73" y="22"/>
                            </a:cxn>
                            <a:cxn ang="0">
                              <a:pos x="76" y="22"/>
                            </a:cxn>
                            <a:cxn ang="0">
                              <a:pos x="76" y="20"/>
                            </a:cxn>
                            <a:cxn ang="0">
                              <a:pos x="79" y="20"/>
                            </a:cxn>
                            <a:cxn ang="0">
                              <a:pos x="81" y="16"/>
                            </a:cxn>
                            <a:cxn ang="0">
                              <a:pos x="81" y="14"/>
                            </a:cxn>
                            <a:cxn ang="0">
                              <a:pos x="81" y="14"/>
                            </a:cxn>
                            <a:cxn ang="0">
                              <a:pos x="81" y="11"/>
                            </a:cxn>
                            <a:cxn ang="0">
                              <a:pos x="81" y="9"/>
                            </a:cxn>
                            <a:cxn ang="0">
                              <a:pos x="81" y="5"/>
                            </a:cxn>
                            <a:cxn ang="0">
                              <a:pos x="81" y="5"/>
                            </a:cxn>
                            <a:cxn ang="0">
                              <a:pos x="79" y="3"/>
                            </a:cxn>
                            <a:cxn ang="0">
                              <a:pos x="76" y="0"/>
                            </a:cxn>
                            <a:cxn ang="0">
                              <a:pos x="76" y="0"/>
                            </a:cxn>
                            <a:cxn ang="0">
                              <a:pos x="70" y="0"/>
                            </a:cxn>
                            <a:cxn ang="0">
                              <a:pos x="11" y="0"/>
                            </a:cxn>
                          </a:cxnLst>
                          <a:rect l="0" t="0" r="r" b="b"/>
                          <a:pathLst>
                            <a:path w="81" h="22">
                              <a:moveTo>
                                <a:pt x="11" y="0"/>
                              </a:moveTo>
                              <a:lnTo>
                                <a:pt x="8" y="0"/>
                              </a:lnTo>
                              <a:lnTo>
                                <a:pt x="6" y="0"/>
                              </a:lnTo>
                              <a:lnTo>
                                <a:pt x="3" y="0"/>
                              </a:lnTo>
                              <a:lnTo>
                                <a:pt x="3" y="3"/>
                              </a:lnTo>
                              <a:lnTo>
                                <a:pt x="0" y="5"/>
                              </a:lnTo>
                              <a:lnTo>
                                <a:pt x="0" y="5"/>
                              </a:lnTo>
                              <a:lnTo>
                                <a:pt x="0" y="9"/>
                              </a:lnTo>
                              <a:lnTo>
                                <a:pt x="0" y="11"/>
                              </a:lnTo>
                              <a:lnTo>
                                <a:pt x="0" y="14"/>
                              </a:lnTo>
                              <a:lnTo>
                                <a:pt x="0" y="14"/>
                              </a:lnTo>
                              <a:lnTo>
                                <a:pt x="0" y="16"/>
                              </a:lnTo>
                              <a:lnTo>
                                <a:pt x="3" y="20"/>
                              </a:lnTo>
                              <a:lnTo>
                                <a:pt x="3" y="20"/>
                              </a:lnTo>
                              <a:lnTo>
                                <a:pt x="6" y="22"/>
                              </a:lnTo>
                              <a:lnTo>
                                <a:pt x="8" y="22"/>
                              </a:lnTo>
                              <a:lnTo>
                                <a:pt x="68" y="22"/>
                              </a:lnTo>
                              <a:lnTo>
                                <a:pt x="73" y="22"/>
                              </a:lnTo>
                              <a:lnTo>
                                <a:pt x="76" y="22"/>
                              </a:lnTo>
                              <a:lnTo>
                                <a:pt x="76" y="20"/>
                              </a:lnTo>
                              <a:lnTo>
                                <a:pt x="79" y="20"/>
                              </a:lnTo>
                              <a:lnTo>
                                <a:pt x="81" y="16"/>
                              </a:lnTo>
                              <a:lnTo>
                                <a:pt x="81" y="14"/>
                              </a:lnTo>
                              <a:lnTo>
                                <a:pt x="81" y="14"/>
                              </a:lnTo>
                              <a:lnTo>
                                <a:pt x="81" y="11"/>
                              </a:lnTo>
                              <a:lnTo>
                                <a:pt x="81" y="9"/>
                              </a:lnTo>
                              <a:lnTo>
                                <a:pt x="81" y="5"/>
                              </a:lnTo>
                              <a:lnTo>
                                <a:pt x="81" y="5"/>
                              </a:lnTo>
                              <a:lnTo>
                                <a:pt x="79" y="3"/>
                              </a:lnTo>
                              <a:lnTo>
                                <a:pt x="76" y="0"/>
                              </a:lnTo>
                              <a:lnTo>
                                <a:pt x="76" y="0"/>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8" name="Line 926"/>
                        <p:cNvSpPr>
                          <a:spLocks noChangeShapeType="1"/>
                        </p:cNvSpPr>
                        <p:nvPr/>
                      </p:nvSpPr>
                      <p:spPr bwMode="auto">
                        <a:xfrm>
                          <a:off x="2743" y="215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19" name="Freeform 927"/>
                        <p:cNvSpPr>
                          <a:spLocks/>
                        </p:cNvSpPr>
                        <p:nvPr/>
                      </p:nvSpPr>
                      <p:spPr bwMode="auto">
                        <a:xfrm>
                          <a:off x="2743" y="2145"/>
                          <a:ext cx="5" cy="8"/>
                        </a:xfrm>
                        <a:custGeom>
                          <a:avLst/>
                          <a:gdLst/>
                          <a:ahLst/>
                          <a:cxnLst>
                            <a:cxn ang="0">
                              <a:pos x="0" y="33"/>
                            </a:cxn>
                            <a:cxn ang="0">
                              <a:pos x="0" y="36"/>
                            </a:cxn>
                            <a:cxn ang="0">
                              <a:pos x="3" y="36"/>
                            </a:cxn>
                            <a:cxn ang="0">
                              <a:pos x="3" y="38"/>
                            </a:cxn>
                            <a:cxn ang="0">
                              <a:pos x="3" y="42"/>
                            </a:cxn>
                            <a:cxn ang="0">
                              <a:pos x="6" y="42"/>
                            </a:cxn>
                            <a:cxn ang="0">
                              <a:pos x="9" y="44"/>
                            </a:cxn>
                            <a:cxn ang="0">
                              <a:pos x="9" y="44"/>
                            </a:cxn>
                            <a:cxn ang="0">
                              <a:pos x="11" y="44"/>
                            </a:cxn>
                            <a:cxn ang="0">
                              <a:pos x="14" y="44"/>
                            </a:cxn>
                            <a:cxn ang="0">
                              <a:pos x="17" y="44"/>
                            </a:cxn>
                            <a:cxn ang="0">
                              <a:pos x="17" y="42"/>
                            </a:cxn>
                            <a:cxn ang="0">
                              <a:pos x="20" y="42"/>
                            </a:cxn>
                            <a:cxn ang="0">
                              <a:pos x="22" y="38"/>
                            </a:cxn>
                            <a:cxn ang="0">
                              <a:pos x="22" y="36"/>
                            </a:cxn>
                            <a:cxn ang="0">
                              <a:pos x="22" y="36"/>
                            </a:cxn>
                            <a:cxn ang="0">
                              <a:pos x="22" y="16"/>
                            </a:cxn>
                            <a:cxn ang="0">
                              <a:pos x="22" y="11"/>
                            </a:cxn>
                            <a:cxn ang="0">
                              <a:pos x="22" y="9"/>
                            </a:cxn>
                            <a:cxn ang="0">
                              <a:pos x="22" y="6"/>
                            </a:cxn>
                            <a:cxn ang="0">
                              <a:pos x="20" y="6"/>
                            </a:cxn>
                            <a:cxn ang="0">
                              <a:pos x="17" y="3"/>
                            </a:cxn>
                            <a:cxn ang="0">
                              <a:pos x="17" y="3"/>
                            </a:cxn>
                            <a:cxn ang="0">
                              <a:pos x="14" y="0"/>
                            </a:cxn>
                            <a:cxn ang="0">
                              <a:pos x="11" y="0"/>
                            </a:cxn>
                            <a:cxn ang="0">
                              <a:pos x="9" y="0"/>
                            </a:cxn>
                            <a:cxn ang="0">
                              <a:pos x="9" y="3"/>
                            </a:cxn>
                            <a:cxn ang="0">
                              <a:pos x="6" y="3"/>
                            </a:cxn>
                            <a:cxn ang="0">
                              <a:pos x="3" y="6"/>
                            </a:cxn>
                            <a:cxn ang="0">
                              <a:pos x="3" y="6"/>
                            </a:cxn>
                            <a:cxn ang="0">
                              <a:pos x="3" y="9"/>
                            </a:cxn>
                            <a:cxn ang="0">
                              <a:pos x="0" y="14"/>
                            </a:cxn>
                            <a:cxn ang="0">
                              <a:pos x="0" y="33"/>
                            </a:cxn>
                          </a:cxnLst>
                          <a:rect l="0" t="0" r="r" b="b"/>
                          <a:pathLst>
                            <a:path w="22" h="44">
                              <a:moveTo>
                                <a:pt x="0" y="33"/>
                              </a:moveTo>
                              <a:lnTo>
                                <a:pt x="0" y="36"/>
                              </a:lnTo>
                              <a:lnTo>
                                <a:pt x="3" y="36"/>
                              </a:lnTo>
                              <a:lnTo>
                                <a:pt x="3" y="38"/>
                              </a:lnTo>
                              <a:lnTo>
                                <a:pt x="3" y="42"/>
                              </a:lnTo>
                              <a:lnTo>
                                <a:pt x="6" y="42"/>
                              </a:lnTo>
                              <a:lnTo>
                                <a:pt x="9" y="44"/>
                              </a:lnTo>
                              <a:lnTo>
                                <a:pt x="9" y="44"/>
                              </a:lnTo>
                              <a:lnTo>
                                <a:pt x="11" y="44"/>
                              </a:lnTo>
                              <a:lnTo>
                                <a:pt x="14" y="44"/>
                              </a:lnTo>
                              <a:lnTo>
                                <a:pt x="17" y="44"/>
                              </a:lnTo>
                              <a:lnTo>
                                <a:pt x="17" y="42"/>
                              </a:lnTo>
                              <a:lnTo>
                                <a:pt x="20" y="42"/>
                              </a:lnTo>
                              <a:lnTo>
                                <a:pt x="22" y="38"/>
                              </a:lnTo>
                              <a:lnTo>
                                <a:pt x="22" y="36"/>
                              </a:lnTo>
                              <a:lnTo>
                                <a:pt x="22" y="36"/>
                              </a:lnTo>
                              <a:lnTo>
                                <a:pt x="22" y="16"/>
                              </a:lnTo>
                              <a:lnTo>
                                <a:pt x="22" y="11"/>
                              </a:lnTo>
                              <a:lnTo>
                                <a:pt x="22" y="9"/>
                              </a:lnTo>
                              <a:lnTo>
                                <a:pt x="22" y="6"/>
                              </a:lnTo>
                              <a:lnTo>
                                <a:pt x="20" y="6"/>
                              </a:lnTo>
                              <a:lnTo>
                                <a:pt x="17" y="3"/>
                              </a:lnTo>
                              <a:lnTo>
                                <a:pt x="17" y="3"/>
                              </a:lnTo>
                              <a:lnTo>
                                <a:pt x="14" y="0"/>
                              </a:lnTo>
                              <a:lnTo>
                                <a:pt x="11" y="0"/>
                              </a:lnTo>
                              <a:lnTo>
                                <a:pt x="9" y="0"/>
                              </a:lnTo>
                              <a:lnTo>
                                <a:pt x="9" y="3"/>
                              </a:lnTo>
                              <a:lnTo>
                                <a:pt x="6" y="3"/>
                              </a:lnTo>
                              <a:lnTo>
                                <a:pt x="3" y="6"/>
                              </a:lnTo>
                              <a:lnTo>
                                <a:pt x="3" y="6"/>
                              </a:lnTo>
                              <a:lnTo>
                                <a:pt x="3"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0" name="Line 928"/>
                        <p:cNvSpPr>
                          <a:spLocks noChangeShapeType="1"/>
                        </p:cNvSpPr>
                        <p:nvPr/>
                      </p:nvSpPr>
                      <p:spPr bwMode="auto">
                        <a:xfrm>
                          <a:off x="2746" y="21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1" name="Freeform 929"/>
                        <p:cNvSpPr>
                          <a:spLocks/>
                        </p:cNvSpPr>
                        <p:nvPr/>
                      </p:nvSpPr>
                      <p:spPr bwMode="auto">
                        <a:xfrm>
                          <a:off x="2743" y="2145"/>
                          <a:ext cx="11" cy="6"/>
                        </a:xfrm>
                        <a:custGeom>
                          <a:avLst/>
                          <a:gdLst/>
                          <a:ahLst/>
                          <a:cxnLst>
                            <a:cxn ang="0">
                              <a:pos x="11" y="0"/>
                            </a:cxn>
                            <a:cxn ang="0">
                              <a:pos x="9" y="0"/>
                            </a:cxn>
                            <a:cxn ang="0">
                              <a:pos x="9" y="3"/>
                            </a:cxn>
                            <a:cxn ang="0">
                              <a:pos x="6" y="3"/>
                            </a:cxn>
                            <a:cxn ang="0">
                              <a:pos x="3" y="6"/>
                            </a:cxn>
                            <a:cxn ang="0">
                              <a:pos x="3" y="6"/>
                            </a:cxn>
                            <a:cxn ang="0">
                              <a:pos x="3" y="9"/>
                            </a:cxn>
                            <a:cxn ang="0">
                              <a:pos x="0" y="11"/>
                            </a:cxn>
                            <a:cxn ang="0">
                              <a:pos x="0" y="11"/>
                            </a:cxn>
                            <a:cxn ang="0">
                              <a:pos x="0" y="14"/>
                            </a:cxn>
                            <a:cxn ang="0">
                              <a:pos x="3" y="16"/>
                            </a:cxn>
                            <a:cxn ang="0">
                              <a:pos x="3" y="20"/>
                            </a:cxn>
                            <a:cxn ang="0">
                              <a:pos x="3" y="20"/>
                            </a:cxn>
                            <a:cxn ang="0">
                              <a:pos x="6" y="22"/>
                            </a:cxn>
                            <a:cxn ang="0">
                              <a:pos x="9" y="22"/>
                            </a:cxn>
                            <a:cxn ang="0">
                              <a:pos x="9" y="22"/>
                            </a:cxn>
                            <a:cxn ang="0">
                              <a:pos x="33" y="22"/>
                            </a:cxn>
                            <a:cxn ang="0">
                              <a:pos x="38" y="22"/>
                            </a:cxn>
                            <a:cxn ang="0">
                              <a:pos x="41" y="22"/>
                            </a:cxn>
                            <a:cxn ang="0">
                              <a:pos x="41" y="22"/>
                            </a:cxn>
                            <a:cxn ang="0">
                              <a:pos x="44" y="20"/>
                            </a:cxn>
                            <a:cxn ang="0">
                              <a:pos x="46" y="20"/>
                            </a:cxn>
                            <a:cxn ang="0">
                              <a:pos x="46" y="16"/>
                            </a:cxn>
                            <a:cxn ang="0">
                              <a:pos x="46" y="14"/>
                            </a:cxn>
                            <a:cxn ang="0">
                              <a:pos x="46" y="11"/>
                            </a:cxn>
                            <a:cxn ang="0">
                              <a:pos x="46" y="11"/>
                            </a:cxn>
                            <a:cxn ang="0">
                              <a:pos x="46" y="9"/>
                            </a:cxn>
                            <a:cxn ang="0">
                              <a:pos x="46" y="6"/>
                            </a:cxn>
                            <a:cxn ang="0">
                              <a:pos x="44" y="6"/>
                            </a:cxn>
                            <a:cxn ang="0">
                              <a:pos x="41" y="3"/>
                            </a:cxn>
                            <a:cxn ang="0">
                              <a:pos x="41" y="3"/>
                            </a:cxn>
                            <a:cxn ang="0">
                              <a:pos x="35" y="0"/>
                            </a:cxn>
                            <a:cxn ang="0">
                              <a:pos x="11" y="0"/>
                            </a:cxn>
                          </a:cxnLst>
                          <a:rect l="0" t="0" r="r" b="b"/>
                          <a:pathLst>
                            <a:path w="46" h="22">
                              <a:moveTo>
                                <a:pt x="11" y="0"/>
                              </a:moveTo>
                              <a:lnTo>
                                <a:pt x="9" y="0"/>
                              </a:lnTo>
                              <a:lnTo>
                                <a:pt x="9" y="3"/>
                              </a:lnTo>
                              <a:lnTo>
                                <a:pt x="6" y="3"/>
                              </a:lnTo>
                              <a:lnTo>
                                <a:pt x="3" y="6"/>
                              </a:lnTo>
                              <a:lnTo>
                                <a:pt x="3" y="6"/>
                              </a:lnTo>
                              <a:lnTo>
                                <a:pt x="3" y="9"/>
                              </a:lnTo>
                              <a:lnTo>
                                <a:pt x="0" y="11"/>
                              </a:lnTo>
                              <a:lnTo>
                                <a:pt x="0" y="11"/>
                              </a:lnTo>
                              <a:lnTo>
                                <a:pt x="0" y="14"/>
                              </a:lnTo>
                              <a:lnTo>
                                <a:pt x="3" y="16"/>
                              </a:lnTo>
                              <a:lnTo>
                                <a:pt x="3" y="20"/>
                              </a:lnTo>
                              <a:lnTo>
                                <a:pt x="3" y="20"/>
                              </a:lnTo>
                              <a:lnTo>
                                <a:pt x="6" y="22"/>
                              </a:lnTo>
                              <a:lnTo>
                                <a:pt x="9" y="22"/>
                              </a:lnTo>
                              <a:lnTo>
                                <a:pt x="9" y="22"/>
                              </a:lnTo>
                              <a:lnTo>
                                <a:pt x="33" y="22"/>
                              </a:lnTo>
                              <a:lnTo>
                                <a:pt x="38" y="22"/>
                              </a:lnTo>
                              <a:lnTo>
                                <a:pt x="41" y="22"/>
                              </a:lnTo>
                              <a:lnTo>
                                <a:pt x="41" y="22"/>
                              </a:lnTo>
                              <a:lnTo>
                                <a:pt x="44" y="20"/>
                              </a:lnTo>
                              <a:lnTo>
                                <a:pt x="46" y="20"/>
                              </a:lnTo>
                              <a:lnTo>
                                <a:pt x="46" y="16"/>
                              </a:lnTo>
                              <a:lnTo>
                                <a:pt x="46" y="14"/>
                              </a:lnTo>
                              <a:lnTo>
                                <a:pt x="46" y="11"/>
                              </a:lnTo>
                              <a:lnTo>
                                <a:pt x="46" y="11"/>
                              </a:lnTo>
                              <a:lnTo>
                                <a:pt x="46" y="9"/>
                              </a:lnTo>
                              <a:lnTo>
                                <a:pt x="46" y="6"/>
                              </a:lnTo>
                              <a:lnTo>
                                <a:pt x="44" y="6"/>
                              </a:lnTo>
                              <a:lnTo>
                                <a:pt x="41" y="3"/>
                              </a:lnTo>
                              <a:lnTo>
                                <a:pt x="41" y="3"/>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2" name="Line 930"/>
                        <p:cNvSpPr>
                          <a:spLocks noChangeShapeType="1"/>
                        </p:cNvSpPr>
                        <p:nvPr/>
                      </p:nvSpPr>
                      <p:spPr bwMode="auto">
                        <a:xfrm>
                          <a:off x="2755" y="214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3" name="Freeform 931"/>
                        <p:cNvSpPr>
                          <a:spLocks/>
                        </p:cNvSpPr>
                        <p:nvPr/>
                      </p:nvSpPr>
                      <p:spPr bwMode="auto">
                        <a:xfrm>
                          <a:off x="2755" y="2141"/>
                          <a:ext cx="0" cy="10"/>
                        </a:xfrm>
                        <a:custGeom>
                          <a:avLst/>
                          <a:gdLst/>
                          <a:ahLst/>
                          <a:cxnLst>
                            <a:cxn ang="0">
                              <a:pos x="0" y="29"/>
                            </a:cxn>
                            <a:cxn ang="0">
                              <a:pos x="0" y="32"/>
                            </a:cxn>
                            <a:cxn ang="0">
                              <a:pos x="2" y="34"/>
                            </a:cxn>
                            <a:cxn ang="0">
                              <a:pos x="2" y="38"/>
                            </a:cxn>
                            <a:cxn ang="0">
                              <a:pos x="2" y="38"/>
                            </a:cxn>
                            <a:cxn ang="0">
                              <a:pos x="6" y="40"/>
                            </a:cxn>
                            <a:cxn ang="0">
                              <a:pos x="8" y="40"/>
                            </a:cxn>
                            <a:cxn ang="0">
                              <a:pos x="8" y="40"/>
                            </a:cxn>
                            <a:cxn ang="0">
                              <a:pos x="10" y="40"/>
                            </a:cxn>
                            <a:cxn ang="0">
                              <a:pos x="13" y="40"/>
                            </a:cxn>
                            <a:cxn ang="0">
                              <a:pos x="16" y="40"/>
                            </a:cxn>
                            <a:cxn ang="0">
                              <a:pos x="16" y="40"/>
                            </a:cxn>
                            <a:cxn ang="0">
                              <a:pos x="19" y="38"/>
                            </a:cxn>
                            <a:cxn ang="0">
                              <a:pos x="21" y="38"/>
                            </a:cxn>
                            <a:cxn ang="0">
                              <a:pos x="21" y="34"/>
                            </a:cxn>
                            <a:cxn ang="0">
                              <a:pos x="21" y="32"/>
                            </a:cxn>
                            <a:cxn ang="0">
                              <a:pos x="21" y="13"/>
                            </a:cxn>
                            <a:cxn ang="0">
                              <a:pos x="21" y="7"/>
                            </a:cxn>
                            <a:cxn ang="0">
                              <a:pos x="21" y="5"/>
                            </a:cxn>
                            <a:cxn ang="0">
                              <a:pos x="21" y="5"/>
                            </a:cxn>
                            <a:cxn ang="0">
                              <a:pos x="19" y="2"/>
                            </a:cxn>
                            <a:cxn ang="0">
                              <a:pos x="16" y="2"/>
                            </a:cxn>
                            <a:cxn ang="0">
                              <a:pos x="16" y="0"/>
                            </a:cxn>
                            <a:cxn ang="0">
                              <a:pos x="13" y="0"/>
                            </a:cxn>
                            <a:cxn ang="0">
                              <a:pos x="10" y="0"/>
                            </a:cxn>
                            <a:cxn ang="0">
                              <a:pos x="8" y="0"/>
                            </a:cxn>
                            <a:cxn ang="0">
                              <a:pos x="8" y="0"/>
                            </a:cxn>
                            <a:cxn ang="0">
                              <a:pos x="6" y="2"/>
                            </a:cxn>
                            <a:cxn ang="0">
                              <a:pos x="2" y="2"/>
                            </a:cxn>
                            <a:cxn ang="0">
                              <a:pos x="2" y="5"/>
                            </a:cxn>
                            <a:cxn ang="0">
                              <a:pos x="2" y="5"/>
                            </a:cxn>
                            <a:cxn ang="0">
                              <a:pos x="0" y="10"/>
                            </a:cxn>
                            <a:cxn ang="0">
                              <a:pos x="0" y="29"/>
                            </a:cxn>
                          </a:cxnLst>
                          <a:rect l="0" t="0" r="r" b="b"/>
                          <a:pathLst>
                            <a:path w="21" h="40">
                              <a:moveTo>
                                <a:pt x="0" y="29"/>
                              </a:moveTo>
                              <a:lnTo>
                                <a:pt x="0" y="32"/>
                              </a:lnTo>
                              <a:lnTo>
                                <a:pt x="2" y="34"/>
                              </a:lnTo>
                              <a:lnTo>
                                <a:pt x="2" y="38"/>
                              </a:lnTo>
                              <a:lnTo>
                                <a:pt x="2" y="38"/>
                              </a:lnTo>
                              <a:lnTo>
                                <a:pt x="6" y="40"/>
                              </a:lnTo>
                              <a:lnTo>
                                <a:pt x="8" y="40"/>
                              </a:lnTo>
                              <a:lnTo>
                                <a:pt x="8" y="40"/>
                              </a:lnTo>
                              <a:lnTo>
                                <a:pt x="10" y="40"/>
                              </a:lnTo>
                              <a:lnTo>
                                <a:pt x="13" y="40"/>
                              </a:lnTo>
                              <a:lnTo>
                                <a:pt x="16" y="40"/>
                              </a:lnTo>
                              <a:lnTo>
                                <a:pt x="16" y="40"/>
                              </a:lnTo>
                              <a:lnTo>
                                <a:pt x="19" y="38"/>
                              </a:lnTo>
                              <a:lnTo>
                                <a:pt x="21" y="38"/>
                              </a:lnTo>
                              <a:lnTo>
                                <a:pt x="21" y="34"/>
                              </a:lnTo>
                              <a:lnTo>
                                <a:pt x="21" y="32"/>
                              </a:lnTo>
                              <a:lnTo>
                                <a:pt x="21" y="13"/>
                              </a:lnTo>
                              <a:lnTo>
                                <a:pt x="21" y="7"/>
                              </a:lnTo>
                              <a:lnTo>
                                <a:pt x="21" y="5"/>
                              </a:lnTo>
                              <a:lnTo>
                                <a:pt x="21" y="5"/>
                              </a:lnTo>
                              <a:lnTo>
                                <a:pt x="19" y="2"/>
                              </a:lnTo>
                              <a:lnTo>
                                <a:pt x="16" y="2"/>
                              </a:lnTo>
                              <a:lnTo>
                                <a:pt x="16" y="0"/>
                              </a:lnTo>
                              <a:lnTo>
                                <a:pt x="13" y="0"/>
                              </a:lnTo>
                              <a:lnTo>
                                <a:pt x="10" y="0"/>
                              </a:lnTo>
                              <a:lnTo>
                                <a:pt x="8" y="0"/>
                              </a:lnTo>
                              <a:lnTo>
                                <a:pt x="8" y="0"/>
                              </a:lnTo>
                              <a:lnTo>
                                <a:pt x="6" y="2"/>
                              </a:lnTo>
                              <a:lnTo>
                                <a:pt x="2" y="2"/>
                              </a:lnTo>
                              <a:lnTo>
                                <a:pt x="2" y="5"/>
                              </a:lnTo>
                              <a:lnTo>
                                <a:pt x="2"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4" name="Line 932"/>
                        <p:cNvSpPr>
                          <a:spLocks noChangeShapeType="1"/>
                        </p:cNvSpPr>
                        <p:nvPr/>
                      </p:nvSpPr>
                      <p:spPr bwMode="auto">
                        <a:xfrm>
                          <a:off x="2755" y="2141"/>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5" name="Freeform 933"/>
                        <p:cNvSpPr>
                          <a:spLocks/>
                        </p:cNvSpPr>
                        <p:nvPr/>
                      </p:nvSpPr>
                      <p:spPr bwMode="auto">
                        <a:xfrm>
                          <a:off x="2755" y="2141"/>
                          <a:ext cx="3" cy="5"/>
                        </a:xfrm>
                        <a:custGeom>
                          <a:avLst/>
                          <a:gdLst/>
                          <a:ahLst/>
                          <a:cxnLst>
                            <a:cxn ang="0">
                              <a:pos x="10" y="0"/>
                            </a:cxn>
                            <a:cxn ang="0">
                              <a:pos x="8" y="0"/>
                            </a:cxn>
                            <a:cxn ang="0">
                              <a:pos x="8" y="0"/>
                            </a:cxn>
                            <a:cxn ang="0">
                              <a:pos x="6" y="2"/>
                            </a:cxn>
                            <a:cxn ang="0">
                              <a:pos x="2" y="2"/>
                            </a:cxn>
                            <a:cxn ang="0">
                              <a:pos x="2" y="5"/>
                            </a:cxn>
                            <a:cxn ang="0">
                              <a:pos x="2" y="5"/>
                            </a:cxn>
                            <a:cxn ang="0">
                              <a:pos x="0" y="7"/>
                            </a:cxn>
                            <a:cxn ang="0">
                              <a:pos x="0" y="10"/>
                            </a:cxn>
                            <a:cxn ang="0">
                              <a:pos x="0" y="13"/>
                            </a:cxn>
                            <a:cxn ang="0">
                              <a:pos x="2" y="13"/>
                            </a:cxn>
                            <a:cxn ang="0">
                              <a:pos x="2" y="16"/>
                            </a:cxn>
                            <a:cxn ang="0">
                              <a:pos x="2" y="18"/>
                            </a:cxn>
                            <a:cxn ang="0">
                              <a:pos x="6" y="18"/>
                            </a:cxn>
                            <a:cxn ang="0">
                              <a:pos x="8" y="21"/>
                            </a:cxn>
                            <a:cxn ang="0">
                              <a:pos x="8" y="21"/>
                            </a:cxn>
                            <a:cxn ang="0">
                              <a:pos x="19" y="21"/>
                            </a:cxn>
                            <a:cxn ang="0">
                              <a:pos x="26" y="21"/>
                            </a:cxn>
                            <a:cxn ang="0">
                              <a:pos x="26" y="21"/>
                            </a:cxn>
                            <a:cxn ang="0">
                              <a:pos x="30" y="18"/>
                            </a:cxn>
                            <a:cxn ang="0">
                              <a:pos x="32" y="18"/>
                            </a:cxn>
                            <a:cxn ang="0">
                              <a:pos x="32" y="16"/>
                            </a:cxn>
                            <a:cxn ang="0">
                              <a:pos x="32" y="13"/>
                            </a:cxn>
                            <a:cxn ang="0">
                              <a:pos x="35" y="13"/>
                            </a:cxn>
                            <a:cxn ang="0">
                              <a:pos x="35" y="10"/>
                            </a:cxn>
                            <a:cxn ang="0">
                              <a:pos x="35" y="7"/>
                            </a:cxn>
                            <a:cxn ang="0">
                              <a:pos x="32" y="5"/>
                            </a:cxn>
                            <a:cxn ang="0">
                              <a:pos x="32" y="5"/>
                            </a:cxn>
                            <a:cxn ang="0">
                              <a:pos x="32" y="2"/>
                            </a:cxn>
                            <a:cxn ang="0">
                              <a:pos x="30" y="2"/>
                            </a:cxn>
                            <a:cxn ang="0">
                              <a:pos x="26" y="0"/>
                            </a:cxn>
                            <a:cxn ang="0">
                              <a:pos x="21" y="0"/>
                            </a:cxn>
                            <a:cxn ang="0">
                              <a:pos x="10" y="0"/>
                            </a:cxn>
                          </a:cxnLst>
                          <a:rect l="0" t="0" r="r" b="b"/>
                          <a:pathLst>
                            <a:path w="35" h="21">
                              <a:moveTo>
                                <a:pt x="10" y="0"/>
                              </a:moveTo>
                              <a:lnTo>
                                <a:pt x="8" y="0"/>
                              </a:lnTo>
                              <a:lnTo>
                                <a:pt x="8" y="0"/>
                              </a:lnTo>
                              <a:lnTo>
                                <a:pt x="6" y="2"/>
                              </a:lnTo>
                              <a:lnTo>
                                <a:pt x="2" y="2"/>
                              </a:lnTo>
                              <a:lnTo>
                                <a:pt x="2" y="5"/>
                              </a:lnTo>
                              <a:lnTo>
                                <a:pt x="2" y="5"/>
                              </a:lnTo>
                              <a:lnTo>
                                <a:pt x="0" y="7"/>
                              </a:lnTo>
                              <a:lnTo>
                                <a:pt x="0" y="10"/>
                              </a:lnTo>
                              <a:lnTo>
                                <a:pt x="0" y="13"/>
                              </a:lnTo>
                              <a:lnTo>
                                <a:pt x="2" y="13"/>
                              </a:lnTo>
                              <a:lnTo>
                                <a:pt x="2" y="16"/>
                              </a:lnTo>
                              <a:lnTo>
                                <a:pt x="2" y="18"/>
                              </a:lnTo>
                              <a:lnTo>
                                <a:pt x="6" y="18"/>
                              </a:lnTo>
                              <a:lnTo>
                                <a:pt x="8" y="21"/>
                              </a:lnTo>
                              <a:lnTo>
                                <a:pt x="8" y="21"/>
                              </a:lnTo>
                              <a:lnTo>
                                <a:pt x="19" y="21"/>
                              </a:lnTo>
                              <a:lnTo>
                                <a:pt x="26" y="21"/>
                              </a:lnTo>
                              <a:lnTo>
                                <a:pt x="26" y="21"/>
                              </a:lnTo>
                              <a:lnTo>
                                <a:pt x="30" y="18"/>
                              </a:lnTo>
                              <a:lnTo>
                                <a:pt x="32" y="18"/>
                              </a:lnTo>
                              <a:lnTo>
                                <a:pt x="32" y="16"/>
                              </a:lnTo>
                              <a:lnTo>
                                <a:pt x="32" y="13"/>
                              </a:lnTo>
                              <a:lnTo>
                                <a:pt x="35" y="13"/>
                              </a:lnTo>
                              <a:lnTo>
                                <a:pt x="35" y="10"/>
                              </a:lnTo>
                              <a:lnTo>
                                <a:pt x="35" y="7"/>
                              </a:lnTo>
                              <a:lnTo>
                                <a:pt x="32" y="5"/>
                              </a:lnTo>
                              <a:lnTo>
                                <a:pt x="32" y="5"/>
                              </a:lnTo>
                              <a:lnTo>
                                <a:pt x="32" y="2"/>
                              </a:lnTo>
                              <a:lnTo>
                                <a:pt x="30" y="2"/>
                              </a:lnTo>
                              <a:lnTo>
                                <a:pt x="26"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6" name="Line 934"/>
                        <p:cNvSpPr>
                          <a:spLocks noChangeShapeType="1"/>
                        </p:cNvSpPr>
                        <p:nvPr/>
                      </p:nvSpPr>
                      <p:spPr bwMode="auto">
                        <a:xfrm>
                          <a:off x="2755" y="2143"/>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7" name="Freeform 935"/>
                        <p:cNvSpPr>
                          <a:spLocks/>
                        </p:cNvSpPr>
                        <p:nvPr/>
                      </p:nvSpPr>
                      <p:spPr bwMode="auto">
                        <a:xfrm>
                          <a:off x="2755" y="2128"/>
                          <a:ext cx="3" cy="8"/>
                        </a:xfrm>
                        <a:custGeom>
                          <a:avLst/>
                          <a:gdLst/>
                          <a:ahLst/>
                          <a:cxnLst>
                            <a:cxn ang="0">
                              <a:pos x="0" y="29"/>
                            </a:cxn>
                            <a:cxn ang="0">
                              <a:pos x="0" y="32"/>
                            </a:cxn>
                            <a:cxn ang="0">
                              <a:pos x="0" y="32"/>
                            </a:cxn>
                            <a:cxn ang="0">
                              <a:pos x="0" y="35"/>
                            </a:cxn>
                            <a:cxn ang="0">
                              <a:pos x="3" y="37"/>
                            </a:cxn>
                            <a:cxn ang="0">
                              <a:pos x="6" y="37"/>
                            </a:cxn>
                            <a:cxn ang="0">
                              <a:pos x="6" y="40"/>
                            </a:cxn>
                            <a:cxn ang="0">
                              <a:pos x="8" y="40"/>
                            </a:cxn>
                            <a:cxn ang="0">
                              <a:pos x="11" y="40"/>
                            </a:cxn>
                            <a:cxn ang="0">
                              <a:pos x="13" y="40"/>
                            </a:cxn>
                            <a:cxn ang="0">
                              <a:pos x="13" y="40"/>
                            </a:cxn>
                            <a:cxn ang="0">
                              <a:pos x="17" y="37"/>
                            </a:cxn>
                            <a:cxn ang="0">
                              <a:pos x="19" y="37"/>
                            </a:cxn>
                            <a:cxn ang="0">
                              <a:pos x="19" y="35"/>
                            </a:cxn>
                            <a:cxn ang="0">
                              <a:pos x="19" y="32"/>
                            </a:cxn>
                            <a:cxn ang="0">
                              <a:pos x="22" y="32"/>
                            </a:cxn>
                            <a:cxn ang="0">
                              <a:pos x="22" y="13"/>
                            </a:cxn>
                            <a:cxn ang="0">
                              <a:pos x="22" y="8"/>
                            </a:cxn>
                            <a:cxn ang="0">
                              <a:pos x="19" y="5"/>
                            </a:cxn>
                            <a:cxn ang="0">
                              <a:pos x="19" y="2"/>
                            </a:cxn>
                            <a:cxn ang="0">
                              <a:pos x="19" y="2"/>
                            </a:cxn>
                            <a:cxn ang="0">
                              <a:pos x="17" y="0"/>
                            </a:cxn>
                            <a:cxn ang="0">
                              <a:pos x="13" y="0"/>
                            </a:cxn>
                            <a:cxn ang="0">
                              <a:pos x="13" y="0"/>
                            </a:cxn>
                            <a:cxn ang="0">
                              <a:pos x="11" y="0"/>
                            </a:cxn>
                            <a:cxn ang="0">
                              <a:pos x="8" y="0"/>
                            </a:cxn>
                            <a:cxn ang="0">
                              <a:pos x="6" y="0"/>
                            </a:cxn>
                            <a:cxn ang="0">
                              <a:pos x="6" y="0"/>
                            </a:cxn>
                            <a:cxn ang="0">
                              <a:pos x="3" y="2"/>
                            </a:cxn>
                            <a:cxn ang="0">
                              <a:pos x="0" y="2"/>
                            </a:cxn>
                            <a:cxn ang="0">
                              <a:pos x="0" y="5"/>
                            </a:cxn>
                            <a:cxn ang="0">
                              <a:pos x="0" y="11"/>
                            </a:cxn>
                            <a:cxn ang="0">
                              <a:pos x="0" y="29"/>
                            </a:cxn>
                          </a:cxnLst>
                          <a:rect l="0" t="0" r="r" b="b"/>
                          <a:pathLst>
                            <a:path w="22" h="40">
                              <a:moveTo>
                                <a:pt x="0" y="29"/>
                              </a:moveTo>
                              <a:lnTo>
                                <a:pt x="0" y="32"/>
                              </a:lnTo>
                              <a:lnTo>
                                <a:pt x="0" y="32"/>
                              </a:lnTo>
                              <a:lnTo>
                                <a:pt x="0" y="35"/>
                              </a:lnTo>
                              <a:lnTo>
                                <a:pt x="3" y="37"/>
                              </a:lnTo>
                              <a:lnTo>
                                <a:pt x="6" y="37"/>
                              </a:lnTo>
                              <a:lnTo>
                                <a:pt x="6" y="40"/>
                              </a:lnTo>
                              <a:lnTo>
                                <a:pt x="8" y="40"/>
                              </a:lnTo>
                              <a:lnTo>
                                <a:pt x="11" y="40"/>
                              </a:lnTo>
                              <a:lnTo>
                                <a:pt x="13" y="40"/>
                              </a:lnTo>
                              <a:lnTo>
                                <a:pt x="13" y="40"/>
                              </a:lnTo>
                              <a:lnTo>
                                <a:pt x="17" y="37"/>
                              </a:lnTo>
                              <a:lnTo>
                                <a:pt x="19" y="37"/>
                              </a:lnTo>
                              <a:lnTo>
                                <a:pt x="19" y="35"/>
                              </a:lnTo>
                              <a:lnTo>
                                <a:pt x="19" y="32"/>
                              </a:lnTo>
                              <a:lnTo>
                                <a:pt x="22" y="32"/>
                              </a:lnTo>
                              <a:lnTo>
                                <a:pt x="22" y="13"/>
                              </a:lnTo>
                              <a:lnTo>
                                <a:pt x="22" y="8"/>
                              </a:lnTo>
                              <a:lnTo>
                                <a:pt x="19" y="5"/>
                              </a:lnTo>
                              <a:lnTo>
                                <a:pt x="19" y="2"/>
                              </a:lnTo>
                              <a:lnTo>
                                <a:pt x="19" y="2"/>
                              </a:lnTo>
                              <a:lnTo>
                                <a:pt x="17" y="0"/>
                              </a:lnTo>
                              <a:lnTo>
                                <a:pt x="13" y="0"/>
                              </a:lnTo>
                              <a:lnTo>
                                <a:pt x="13" y="0"/>
                              </a:lnTo>
                              <a:lnTo>
                                <a:pt x="11" y="0"/>
                              </a:lnTo>
                              <a:lnTo>
                                <a:pt x="8" y="0"/>
                              </a:lnTo>
                              <a:lnTo>
                                <a:pt x="6" y="0"/>
                              </a:lnTo>
                              <a:lnTo>
                                <a:pt x="6" y="0"/>
                              </a:lnTo>
                              <a:lnTo>
                                <a:pt x="3" y="2"/>
                              </a:lnTo>
                              <a:lnTo>
                                <a:pt x="0"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8" name="Line 936"/>
                        <p:cNvSpPr>
                          <a:spLocks noChangeShapeType="1"/>
                        </p:cNvSpPr>
                        <p:nvPr/>
                      </p:nvSpPr>
                      <p:spPr bwMode="auto">
                        <a:xfrm>
                          <a:off x="2755" y="212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29" name="Freeform 937"/>
                        <p:cNvSpPr>
                          <a:spLocks/>
                        </p:cNvSpPr>
                        <p:nvPr/>
                      </p:nvSpPr>
                      <p:spPr bwMode="auto">
                        <a:xfrm>
                          <a:off x="2755" y="2128"/>
                          <a:ext cx="9" cy="3"/>
                        </a:xfrm>
                        <a:custGeom>
                          <a:avLst/>
                          <a:gdLst/>
                          <a:ahLst/>
                          <a:cxnLst>
                            <a:cxn ang="0">
                              <a:pos x="11" y="0"/>
                            </a:cxn>
                            <a:cxn ang="0">
                              <a:pos x="8" y="0"/>
                            </a:cxn>
                            <a:cxn ang="0">
                              <a:pos x="6" y="0"/>
                            </a:cxn>
                            <a:cxn ang="0">
                              <a:pos x="6" y="0"/>
                            </a:cxn>
                            <a:cxn ang="0">
                              <a:pos x="3" y="2"/>
                            </a:cxn>
                            <a:cxn ang="0">
                              <a:pos x="0" y="2"/>
                            </a:cxn>
                            <a:cxn ang="0">
                              <a:pos x="0" y="5"/>
                            </a:cxn>
                            <a:cxn ang="0">
                              <a:pos x="0" y="8"/>
                            </a:cxn>
                            <a:cxn ang="0">
                              <a:pos x="0" y="11"/>
                            </a:cxn>
                            <a:cxn ang="0">
                              <a:pos x="0" y="11"/>
                            </a:cxn>
                            <a:cxn ang="0">
                              <a:pos x="0" y="13"/>
                            </a:cxn>
                            <a:cxn ang="0">
                              <a:pos x="0" y="15"/>
                            </a:cxn>
                            <a:cxn ang="0">
                              <a:pos x="3" y="15"/>
                            </a:cxn>
                            <a:cxn ang="0">
                              <a:pos x="6" y="19"/>
                            </a:cxn>
                            <a:cxn ang="0">
                              <a:pos x="6" y="19"/>
                            </a:cxn>
                            <a:cxn ang="0">
                              <a:pos x="8" y="19"/>
                            </a:cxn>
                            <a:cxn ang="0">
                              <a:pos x="33" y="19"/>
                            </a:cxn>
                            <a:cxn ang="0">
                              <a:pos x="39" y="19"/>
                            </a:cxn>
                            <a:cxn ang="0">
                              <a:pos x="39" y="19"/>
                            </a:cxn>
                            <a:cxn ang="0">
                              <a:pos x="41" y="19"/>
                            </a:cxn>
                            <a:cxn ang="0">
                              <a:pos x="44" y="15"/>
                            </a:cxn>
                            <a:cxn ang="0">
                              <a:pos x="44" y="15"/>
                            </a:cxn>
                            <a:cxn ang="0">
                              <a:pos x="46" y="13"/>
                            </a:cxn>
                            <a:cxn ang="0">
                              <a:pos x="46" y="11"/>
                            </a:cxn>
                            <a:cxn ang="0">
                              <a:pos x="46" y="11"/>
                            </a:cxn>
                            <a:cxn ang="0">
                              <a:pos x="46" y="8"/>
                            </a:cxn>
                            <a:cxn ang="0">
                              <a:pos x="46" y="5"/>
                            </a:cxn>
                            <a:cxn ang="0">
                              <a:pos x="44" y="2"/>
                            </a:cxn>
                            <a:cxn ang="0">
                              <a:pos x="44" y="2"/>
                            </a:cxn>
                            <a:cxn ang="0">
                              <a:pos x="41" y="0"/>
                            </a:cxn>
                            <a:cxn ang="0">
                              <a:pos x="39" y="0"/>
                            </a:cxn>
                            <a:cxn ang="0">
                              <a:pos x="35" y="0"/>
                            </a:cxn>
                            <a:cxn ang="0">
                              <a:pos x="11" y="0"/>
                            </a:cxn>
                          </a:cxnLst>
                          <a:rect l="0" t="0" r="r" b="b"/>
                          <a:pathLst>
                            <a:path w="46" h="19">
                              <a:moveTo>
                                <a:pt x="11" y="0"/>
                              </a:moveTo>
                              <a:lnTo>
                                <a:pt x="8" y="0"/>
                              </a:lnTo>
                              <a:lnTo>
                                <a:pt x="6" y="0"/>
                              </a:lnTo>
                              <a:lnTo>
                                <a:pt x="6" y="0"/>
                              </a:lnTo>
                              <a:lnTo>
                                <a:pt x="3" y="2"/>
                              </a:lnTo>
                              <a:lnTo>
                                <a:pt x="0" y="2"/>
                              </a:lnTo>
                              <a:lnTo>
                                <a:pt x="0" y="5"/>
                              </a:lnTo>
                              <a:lnTo>
                                <a:pt x="0" y="8"/>
                              </a:lnTo>
                              <a:lnTo>
                                <a:pt x="0" y="11"/>
                              </a:lnTo>
                              <a:lnTo>
                                <a:pt x="0" y="11"/>
                              </a:lnTo>
                              <a:lnTo>
                                <a:pt x="0" y="13"/>
                              </a:lnTo>
                              <a:lnTo>
                                <a:pt x="0" y="15"/>
                              </a:lnTo>
                              <a:lnTo>
                                <a:pt x="3" y="15"/>
                              </a:lnTo>
                              <a:lnTo>
                                <a:pt x="6" y="19"/>
                              </a:lnTo>
                              <a:lnTo>
                                <a:pt x="6" y="19"/>
                              </a:lnTo>
                              <a:lnTo>
                                <a:pt x="8" y="19"/>
                              </a:lnTo>
                              <a:lnTo>
                                <a:pt x="33" y="19"/>
                              </a:lnTo>
                              <a:lnTo>
                                <a:pt x="39" y="19"/>
                              </a:lnTo>
                              <a:lnTo>
                                <a:pt x="39" y="19"/>
                              </a:lnTo>
                              <a:lnTo>
                                <a:pt x="41" y="19"/>
                              </a:lnTo>
                              <a:lnTo>
                                <a:pt x="44" y="15"/>
                              </a:lnTo>
                              <a:lnTo>
                                <a:pt x="44" y="15"/>
                              </a:lnTo>
                              <a:lnTo>
                                <a:pt x="46" y="13"/>
                              </a:lnTo>
                              <a:lnTo>
                                <a:pt x="46" y="11"/>
                              </a:lnTo>
                              <a:lnTo>
                                <a:pt x="46" y="11"/>
                              </a:lnTo>
                              <a:lnTo>
                                <a:pt x="46" y="8"/>
                              </a:lnTo>
                              <a:lnTo>
                                <a:pt x="46" y="5"/>
                              </a:lnTo>
                              <a:lnTo>
                                <a:pt x="44" y="2"/>
                              </a:lnTo>
                              <a:lnTo>
                                <a:pt x="44" y="2"/>
                              </a:lnTo>
                              <a:lnTo>
                                <a:pt x="41" y="0"/>
                              </a:lnTo>
                              <a:lnTo>
                                <a:pt x="39"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0" name="Line 938"/>
                        <p:cNvSpPr>
                          <a:spLocks noChangeShapeType="1"/>
                        </p:cNvSpPr>
                        <p:nvPr/>
                      </p:nvSpPr>
                      <p:spPr bwMode="auto">
                        <a:xfrm>
                          <a:off x="2758" y="213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1" name="Freeform 939"/>
                        <p:cNvSpPr>
                          <a:spLocks/>
                        </p:cNvSpPr>
                        <p:nvPr/>
                      </p:nvSpPr>
                      <p:spPr bwMode="auto">
                        <a:xfrm>
                          <a:off x="2758" y="2126"/>
                          <a:ext cx="6" cy="15"/>
                        </a:xfrm>
                        <a:custGeom>
                          <a:avLst/>
                          <a:gdLst/>
                          <a:ahLst/>
                          <a:cxnLst>
                            <a:cxn ang="0">
                              <a:pos x="0" y="52"/>
                            </a:cxn>
                            <a:cxn ang="0">
                              <a:pos x="0" y="52"/>
                            </a:cxn>
                            <a:cxn ang="0">
                              <a:pos x="0" y="54"/>
                            </a:cxn>
                            <a:cxn ang="0">
                              <a:pos x="0" y="56"/>
                            </a:cxn>
                            <a:cxn ang="0">
                              <a:pos x="4" y="56"/>
                            </a:cxn>
                            <a:cxn ang="0">
                              <a:pos x="6" y="60"/>
                            </a:cxn>
                            <a:cxn ang="0">
                              <a:pos x="6" y="60"/>
                            </a:cxn>
                            <a:cxn ang="0">
                              <a:pos x="9" y="60"/>
                            </a:cxn>
                            <a:cxn ang="0">
                              <a:pos x="11" y="62"/>
                            </a:cxn>
                            <a:cxn ang="0">
                              <a:pos x="15" y="60"/>
                            </a:cxn>
                            <a:cxn ang="0">
                              <a:pos x="15" y="60"/>
                            </a:cxn>
                            <a:cxn ang="0">
                              <a:pos x="17" y="60"/>
                            </a:cxn>
                            <a:cxn ang="0">
                              <a:pos x="20" y="56"/>
                            </a:cxn>
                            <a:cxn ang="0">
                              <a:pos x="20" y="56"/>
                            </a:cxn>
                            <a:cxn ang="0">
                              <a:pos x="22" y="54"/>
                            </a:cxn>
                            <a:cxn ang="0">
                              <a:pos x="22" y="52"/>
                            </a:cxn>
                            <a:cxn ang="0">
                              <a:pos x="22" y="14"/>
                            </a:cxn>
                            <a:cxn ang="0">
                              <a:pos x="22" y="8"/>
                            </a:cxn>
                            <a:cxn ang="0">
                              <a:pos x="22" y="5"/>
                            </a:cxn>
                            <a:cxn ang="0">
                              <a:pos x="20" y="3"/>
                            </a:cxn>
                            <a:cxn ang="0">
                              <a:pos x="20" y="3"/>
                            </a:cxn>
                            <a:cxn ang="0">
                              <a:pos x="17" y="0"/>
                            </a:cxn>
                            <a:cxn ang="0">
                              <a:pos x="15" y="0"/>
                            </a:cxn>
                            <a:cxn ang="0">
                              <a:pos x="15" y="0"/>
                            </a:cxn>
                            <a:cxn ang="0">
                              <a:pos x="11" y="0"/>
                            </a:cxn>
                            <a:cxn ang="0">
                              <a:pos x="9" y="0"/>
                            </a:cxn>
                            <a:cxn ang="0">
                              <a:pos x="6" y="0"/>
                            </a:cxn>
                            <a:cxn ang="0">
                              <a:pos x="6" y="0"/>
                            </a:cxn>
                            <a:cxn ang="0">
                              <a:pos x="4" y="3"/>
                            </a:cxn>
                            <a:cxn ang="0">
                              <a:pos x="0" y="3"/>
                            </a:cxn>
                            <a:cxn ang="0">
                              <a:pos x="0" y="5"/>
                            </a:cxn>
                            <a:cxn ang="0">
                              <a:pos x="0" y="14"/>
                            </a:cxn>
                            <a:cxn ang="0">
                              <a:pos x="0" y="52"/>
                            </a:cxn>
                          </a:cxnLst>
                          <a:rect l="0" t="0" r="r" b="b"/>
                          <a:pathLst>
                            <a:path w="22" h="62">
                              <a:moveTo>
                                <a:pt x="0" y="52"/>
                              </a:moveTo>
                              <a:lnTo>
                                <a:pt x="0" y="52"/>
                              </a:lnTo>
                              <a:lnTo>
                                <a:pt x="0" y="54"/>
                              </a:lnTo>
                              <a:lnTo>
                                <a:pt x="0" y="56"/>
                              </a:lnTo>
                              <a:lnTo>
                                <a:pt x="4" y="56"/>
                              </a:lnTo>
                              <a:lnTo>
                                <a:pt x="6" y="60"/>
                              </a:lnTo>
                              <a:lnTo>
                                <a:pt x="6" y="60"/>
                              </a:lnTo>
                              <a:lnTo>
                                <a:pt x="9" y="60"/>
                              </a:lnTo>
                              <a:lnTo>
                                <a:pt x="11" y="62"/>
                              </a:lnTo>
                              <a:lnTo>
                                <a:pt x="15" y="60"/>
                              </a:lnTo>
                              <a:lnTo>
                                <a:pt x="15" y="60"/>
                              </a:lnTo>
                              <a:lnTo>
                                <a:pt x="17" y="60"/>
                              </a:lnTo>
                              <a:lnTo>
                                <a:pt x="20" y="56"/>
                              </a:lnTo>
                              <a:lnTo>
                                <a:pt x="20" y="56"/>
                              </a:lnTo>
                              <a:lnTo>
                                <a:pt x="22" y="54"/>
                              </a:lnTo>
                              <a:lnTo>
                                <a:pt x="22" y="52"/>
                              </a:lnTo>
                              <a:lnTo>
                                <a:pt x="22" y="14"/>
                              </a:lnTo>
                              <a:lnTo>
                                <a:pt x="22" y="8"/>
                              </a:lnTo>
                              <a:lnTo>
                                <a:pt x="22" y="5"/>
                              </a:lnTo>
                              <a:lnTo>
                                <a:pt x="20" y="3"/>
                              </a:lnTo>
                              <a:lnTo>
                                <a:pt x="20" y="3"/>
                              </a:lnTo>
                              <a:lnTo>
                                <a:pt x="17" y="0"/>
                              </a:lnTo>
                              <a:lnTo>
                                <a:pt x="15" y="0"/>
                              </a:lnTo>
                              <a:lnTo>
                                <a:pt x="15" y="0"/>
                              </a:lnTo>
                              <a:lnTo>
                                <a:pt x="11" y="0"/>
                              </a:lnTo>
                              <a:lnTo>
                                <a:pt x="9" y="0"/>
                              </a:lnTo>
                              <a:lnTo>
                                <a:pt x="6" y="0"/>
                              </a:lnTo>
                              <a:lnTo>
                                <a:pt x="6" y="0"/>
                              </a:lnTo>
                              <a:lnTo>
                                <a:pt x="4" y="3"/>
                              </a:lnTo>
                              <a:lnTo>
                                <a:pt x="0" y="3"/>
                              </a:lnTo>
                              <a:lnTo>
                                <a:pt x="0" y="5"/>
                              </a:lnTo>
                              <a:lnTo>
                                <a:pt x="0" y="14"/>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2" name="Line 940"/>
                        <p:cNvSpPr>
                          <a:spLocks noChangeShapeType="1"/>
                        </p:cNvSpPr>
                        <p:nvPr/>
                      </p:nvSpPr>
                      <p:spPr bwMode="auto">
                        <a:xfrm>
                          <a:off x="2761" y="212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3" name="Freeform 941"/>
                        <p:cNvSpPr>
                          <a:spLocks/>
                        </p:cNvSpPr>
                        <p:nvPr/>
                      </p:nvSpPr>
                      <p:spPr bwMode="auto">
                        <a:xfrm>
                          <a:off x="2758" y="2126"/>
                          <a:ext cx="21" cy="2"/>
                        </a:xfrm>
                        <a:custGeom>
                          <a:avLst/>
                          <a:gdLst/>
                          <a:ahLst/>
                          <a:cxnLst>
                            <a:cxn ang="0">
                              <a:pos x="11" y="0"/>
                            </a:cxn>
                            <a:cxn ang="0">
                              <a:pos x="9" y="0"/>
                            </a:cxn>
                            <a:cxn ang="0">
                              <a:pos x="6" y="0"/>
                            </a:cxn>
                            <a:cxn ang="0">
                              <a:pos x="6" y="0"/>
                            </a:cxn>
                            <a:cxn ang="0">
                              <a:pos x="4" y="3"/>
                            </a:cxn>
                            <a:cxn ang="0">
                              <a:pos x="0" y="3"/>
                            </a:cxn>
                            <a:cxn ang="0">
                              <a:pos x="0" y="5"/>
                            </a:cxn>
                            <a:cxn ang="0">
                              <a:pos x="0" y="8"/>
                            </a:cxn>
                            <a:cxn ang="0">
                              <a:pos x="0" y="10"/>
                            </a:cxn>
                            <a:cxn ang="0">
                              <a:pos x="0" y="10"/>
                            </a:cxn>
                            <a:cxn ang="0">
                              <a:pos x="0" y="14"/>
                            </a:cxn>
                            <a:cxn ang="0">
                              <a:pos x="0" y="16"/>
                            </a:cxn>
                            <a:cxn ang="0">
                              <a:pos x="4" y="16"/>
                            </a:cxn>
                            <a:cxn ang="0">
                              <a:pos x="6" y="19"/>
                            </a:cxn>
                            <a:cxn ang="0">
                              <a:pos x="6" y="19"/>
                            </a:cxn>
                            <a:cxn ang="0">
                              <a:pos x="9" y="21"/>
                            </a:cxn>
                            <a:cxn ang="0">
                              <a:pos x="33" y="21"/>
                            </a:cxn>
                            <a:cxn ang="0">
                              <a:pos x="39" y="21"/>
                            </a:cxn>
                            <a:cxn ang="0">
                              <a:pos x="39" y="19"/>
                            </a:cxn>
                            <a:cxn ang="0">
                              <a:pos x="42" y="19"/>
                            </a:cxn>
                            <a:cxn ang="0">
                              <a:pos x="44" y="16"/>
                            </a:cxn>
                            <a:cxn ang="0">
                              <a:pos x="44" y="16"/>
                            </a:cxn>
                            <a:cxn ang="0">
                              <a:pos x="46" y="14"/>
                            </a:cxn>
                            <a:cxn ang="0">
                              <a:pos x="46" y="10"/>
                            </a:cxn>
                            <a:cxn ang="0">
                              <a:pos x="46" y="10"/>
                            </a:cxn>
                            <a:cxn ang="0">
                              <a:pos x="46" y="8"/>
                            </a:cxn>
                            <a:cxn ang="0">
                              <a:pos x="46" y="5"/>
                            </a:cxn>
                            <a:cxn ang="0">
                              <a:pos x="44" y="3"/>
                            </a:cxn>
                            <a:cxn ang="0">
                              <a:pos x="44" y="3"/>
                            </a:cxn>
                            <a:cxn ang="0">
                              <a:pos x="42" y="0"/>
                            </a:cxn>
                            <a:cxn ang="0">
                              <a:pos x="39" y="0"/>
                            </a:cxn>
                            <a:cxn ang="0">
                              <a:pos x="36" y="0"/>
                            </a:cxn>
                            <a:cxn ang="0">
                              <a:pos x="11" y="0"/>
                            </a:cxn>
                          </a:cxnLst>
                          <a:rect l="0" t="0" r="r" b="b"/>
                          <a:pathLst>
                            <a:path w="46" h="21">
                              <a:moveTo>
                                <a:pt x="11" y="0"/>
                              </a:moveTo>
                              <a:lnTo>
                                <a:pt x="9" y="0"/>
                              </a:lnTo>
                              <a:lnTo>
                                <a:pt x="6" y="0"/>
                              </a:lnTo>
                              <a:lnTo>
                                <a:pt x="6" y="0"/>
                              </a:lnTo>
                              <a:lnTo>
                                <a:pt x="4" y="3"/>
                              </a:lnTo>
                              <a:lnTo>
                                <a:pt x="0" y="3"/>
                              </a:lnTo>
                              <a:lnTo>
                                <a:pt x="0" y="5"/>
                              </a:lnTo>
                              <a:lnTo>
                                <a:pt x="0" y="8"/>
                              </a:lnTo>
                              <a:lnTo>
                                <a:pt x="0" y="10"/>
                              </a:lnTo>
                              <a:lnTo>
                                <a:pt x="0" y="10"/>
                              </a:lnTo>
                              <a:lnTo>
                                <a:pt x="0" y="14"/>
                              </a:lnTo>
                              <a:lnTo>
                                <a:pt x="0" y="16"/>
                              </a:lnTo>
                              <a:lnTo>
                                <a:pt x="4" y="16"/>
                              </a:lnTo>
                              <a:lnTo>
                                <a:pt x="6" y="19"/>
                              </a:lnTo>
                              <a:lnTo>
                                <a:pt x="6" y="19"/>
                              </a:lnTo>
                              <a:lnTo>
                                <a:pt x="9" y="21"/>
                              </a:lnTo>
                              <a:lnTo>
                                <a:pt x="33" y="21"/>
                              </a:lnTo>
                              <a:lnTo>
                                <a:pt x="39" y="21"/>
                              </a:lnTo>
                              <a:lnTo>
                                <a:pt x="39" y="19"/>
                              </a:lnTo>
                              <a:lnTo>
                                <a:pt x="42" y="19"/>
                              </a:lnTo>
                              <a:lnTo>
                                <a:pt x="44" y="16"/>
                              </a:lnTo>
                              <a:lnTo>
                                <a:pt x="44" y="16"/>
                              </a:lnTo>
                              <a:lnTo>
                                <a:pt x="46" y="14"/>
                              </a:lnTo>
                              <a:lnTo>
                                <a:pt x="46" y="10"/>
                              </a:lnTo>
                              <a:lnTo>
                                <a:pt x="46" y="10"/>
                              </a:lnTo>
                              <a:lnTo>
                                <a:pt x="46" y="8"/>
                              </a:lnTo>
                              <a:lnTo>
                                <a:pt x="46" y="5"/>
                              </a:lnTo>
                              <a:lnTo>
                                <a:pt x="44" y="3"/>
                              </a:lnTo>
                              <a:lnTo>
                                <a:pt x="44" y="3"/>
                              </a:lnTo>
                              <a:lnTo>
                                <a:pt x="42" y="0"/>
                              </a:lnTo>
                              <a:lnTo>
                                <a:pt x="39"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4" name="Line 942"/>
                        <p:cNvSpPr>
                          <a:spLocks noChangeShapeType="1"/>
                        </p:cNvSpPr>
                        <p:nvPr/>
                      </p:nvSpPr>
                      <p:spPr bwMode="auto">
                        <a:xfrm>
                          <a:off x="2765" y="212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5" name="Freeform 943"/>
                        <p:cNvSpPr>
                          <a:spLocks/>
                        </p:cNvSpPr>
                        <p:nvPr/>
                      </p:nvSpPr>
                      <p:spPr bwMode="auto">
                        <a:xfrm>
                          <a:off x="2765" y="2120"/>
                          <a:ext cx="5" cy="8"/>
                        </a:xfrm>
                        <a:custGeom>
                          <a:avLst/>
                          <a:gdLst/>
                          <a:ahLst/>
                          <a:cxnLst>
                            <a:cxn ang="0">
                              <a:pos x="0" y="31"/>
                            </a:cxn>
                            <a:cxn ang="0">
                              <a:pos x="0" y="31"/>
                            </a:cxn>
                            <a:cxn ang="0">
                              <a:pos x="0" y="35"/>
                            </a:cxn>
                            <a:cxn ang="0">
                              <a:pos x="3" y="37"/>
                            </a:cxn>
                            <a:cxn ang="0">
                              <a:pos x="3" y="37"/>
                            </a:cxn>
                            <a:cxn ang="0">
                              <a:pos x="6" y="40"/>
                            </a:cxn>
                            <a:cxn ang="0">
                              <a:pos x="6" y="40"/>
                            </a:cxn>
                            <a:cxn ang="0">
                              <a:pos x="8" y="42"/>
                            </a:cxn>
                            <a:cxn ang="0">
                              <a:pos x="11" y="42"/>
                            </a:cxn>
                            <a:cxn ang="0">
                              <a:pos x="14" y="42"/>
                            </a:cxn>
                            <a:cxn ang="0">
                              <a:pos x="14" y="40"/>
                            </a:cxn>
                            <a:cxn ang="0">
                              <a:pos x="17" y="40"/>
                            </a:cxn>
                            <a:cxn ang="0">
                              <a:pos x="19" y="37"/>
                            </a:cxn>
                            <a:cxn ang="0">
                              <a:pos x="19" y="37"/>
                            </a:cxn>
                            <a:cxn ang="0">
                              <a:pos x="21" y="35"/>
                            </a:cxn>
                            <a:cxn ang="0">
                              <a:pos x="21" y="31"/>
                            </a:cxn>
                            <a:cxn ang="0">
                              <a:pos x="21" y="13"/>
                            </a:cxn>
                            <a:cxn ang="0">
                              <a:pos x="21" y="7"/>
                            </a:cxn>
                            <a:cxn ang="0">
                              <a:pos x="21" y="7"/>
                            </a:cxn>
                            <a:cxn ang="0">
                              <a:pos x="19" y="4"/>
                            </a:cxn>
                            <a:cxn ang="0">
                              <a:pos x="19" y="2"/>
                            </a:cxn>
                            <a:cxn ang="0">
                              <a:pos x="17" y="2"/>
                            </a:cxn>
                            <a:cxn ang="0">
                              <a:pos x="14" y="2"/>
                            </a:cxn>
                            <a:cxn ang="0">
                              <a:pos x="14" y="0"/>
                            </a:cxn>
                            <a:cxn ang="0">
                              <a:pos x="11" y="0"/>
                            </a:cxn>
                            <a:cxn ang="0">
                              <a:pos x="8" y="0"/>
                            </a:cxn>
                            <a:cxn ang="0">
                              <a:pos x="6" y="2"/>
                            </a:cxn>
                            <a:cxn ang="0">
                              <a:pos x="6" y="2"/>
                            </a:cxn>
                            <a:cxn ang="0">
                              <a:pos x="3" y="2"/>
                            </a:cxn>
                            <a:cxn ang="0">
                              <a:pos x="3" y="4"/>
                            </a:cxn>
                            <a:cxn ang="0">
                              <a:pos x="0" y="7"/>
                            </a:cxn>
                            <a:cxn ang="0">
                              <a:pos x="0" y="13"/>
                            </a:cxn>
                            <a:cxn ang="0">
                              <a:pos x="0" y="31"/>
                            </a:cxn>
                          </a:cxnLst>
                          <a:rect l="0" t="0" r="r" b="b"/>
                          <a:pathLst>
                            <a:path w="21" h="42">
                              <a:moveTo>
                                <a:pt x="0" y="31"/>
                              </a:moveTo>
                              <a:lnTo>
                                <a:pt x="0" y="31"/>
                              </a:lnTo>
                              <a:lnTo>
                                <a:pt x="0" y="35"/>
                              </a:lnTo>
                              <a:lnTo>
                                <a:pt x="3" y="37"/>
                              </a:lnTo>
                              <a:lnTo>
                                <a:pt x="3" y="37"/>
                              </a:lnTo>
                              <a:lnTo>
                                <a:pt x="6" y="40"/>
                              </a:lnTo>
                              <a:lnTo>
                                <a:pt x="6" y="40"/>
                              </a:lnTo>
                              <a:lnTo>
                                <a:pt x="8" y="42"/>
                              </a:lnTo>
                              <a:lnTo>
                                <a:pt x="11" y="42"/>
                              </a:lnTo>
                              <a:lnTo>
                                <a:pt x="14" y="42"/>
                              </a:lnTo>
                              <a:lnTo>
                                <a:pt x="14" y="40"/>
                              </a:lnTo>
                              <a:lnTo>
                                <a:pt x="17" y="40"/>
                              </a:lnTo>
                              <a:lnTo>
                                <a:pt x="19" y="37"/>
                              </a:lnTo>
                              <a:lnTo>
                                <a:pt x="19" y="37"/>
                              </a:lnTo>
                              <a:lnTo>
                                <a:pt x="21" y="35"/>
                              </a:lnTo>
                              <a:lnTo>
                                <a:pt x="21" y="31"/>
                              </a:lnTo>
                              <a:lnTo>
                                <a:pt x="21" y="13"/>
                              </a:lnTo>
                              <a:lnTo>
                                <a:pt x="21" y="7"/>
                              </a:lnTo>
                              <a:lnTo>
                                <a:pt x="21" y="7"/>
                              </a:lnTo>
                              <a:lnTo>
                                <a:pt x="19" y="4"/>
                              </a:lnTo>
                              <a:lnTo>
                                <a:pt x="19" y="2"/>
                              </a:lnTo>
                              <a:lnTo>
                                <a:pt x="17" y="2"/>
                              </a:lnTo>
                              <a:lnTo>
                                <a:pt x="14" y="2"/>
                              </a:lnTo>
                              <a:lnTo>
                                <a:pt x="14" y="0"/>
                              </a:lnTo>
                              <a:lnTo>
                                <a:pt x="11" y="0"/>
                              </a:lnTo>
                              <a:lnTo>
                                <a:pt x="8" y="0"/>
                              </a:lnTo>
                              <a:lnTo>
                                <a:pt x="6" y="2"/>
                              </a:lnTo>
                              <a:lnTo>
                                <a:pt x="6" y="2"/>
                              </a:lnTo>
                              <a:lnTo>
                                <a:pt x="3" y="2"/>
                              </a:lnTo>
                              <a:lnTo>
                                <a:pt x="3" y="4"/>
                              </a:lnTo>
                              <a:lnTo>
                                <a:pt x="0"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6" name="Line 944"/>
                        <p:cNvSpPr>
                          <a:spLocks noChangeShapeType="1"/>
                        </p:cNvSpPr>
                        <p:nvPr/>
                      </p:nvSpPr>
                      <p:spPr bwMode="auto">
                        <a:xfrm>
                          <a:off x="2767" y="21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7" name="Freeform 945"/>
                        <p:cNvSpPr>
                          <a:spLocks/>
                        </p:cNvSpPr>
                        <p:nvPr/>
                      </p:nvSpPr>
                      <p:spPr bwMode="auto">
                        <a:xfrm>
                          <a:off x="2765" y="2120"/>
                          <a:ext cx="8" cy="6"/>
                        </a:xfrm>
                        <a:custGeom>
                          <a:avLst/>
                          <a:gdLst/>
                          <a:ahLst/>
                          <a:cxnLst>
                            <a:cxn ang="0">
                              <a:pos x="11" y="0"/>
                            </a:cxn>
                            <a:cxn ang="0">
                              <a:pos x="8" y="0"/>
                            </a:cxn>
                            <a:cxn ang="0">
                              <a:pos x="6" y="2"/>
                            </a:cxn>
                            <a:cxn ang="0">
                              <a:pos x="6" y="2"/>
                            </a:cxn>
                            <a:cxn ang="0">
                              <a:pos x="3" y="2"/>
                            </a:cxn>
                            <a:cxn ang="0">
                              <a:pos x="3" y="4"/>
                            </a:cxn>
                            <a:cxn ang="0">
                              <a:pos x="0" y="7"/>
                            </a:cxn>
                            <a:cxn ang="0">
                              <a:pos x="0" y="7"/>
                            </a:cxn>
                            <a:cxn ang="0">
                              <a:pos x="0" y="10"/>
                            </a:cxn>
                            <a:cxn ang="0">
                              <a:pos x="0" y="13"/>
                            </a:cxn>
                            <a:cxn ang="0">
                              <a:pos x="0" y="15"/>
                            </a:cxn>
                            <a:cxn ang="0">
                              <a:pos x="3" y="15"/>
                            </a:cxn>
                            <a:cxn ang="0">
                              <a:pos x="3" y="18"/>
                            </a:cxn>
                            <a:cxn ang="0">
                              <a:pos x="6" y="21"/>
                            </a:cxn>
                            <a:cxn ang="0">
                              <a:pos x="6" y="21"/>
                            </a:cxn>
                            <a:cxn ang="0">
                              <a:pos x="8" y="21"/>
                            </a:cxn>
                            <a:cxn ang="0">
                              <a:pos x="19" y="21"/>
                            </a:cxn>
                            <a:cxn ang="0">
                              <a:pos x="24" y="21"/>
                            </a:cxn>
                            <a:cxn ang="0">
                              <a:pos x="27" y="21"/>
                            </a:cxn>
                            <a:cxn ang="0">
                              <a:pos x="30" y="21"/>
                            </a:cxn>
                            <a:cxn ang="0">
                              <a:pos x="30" y="18"/>
                            </a:cxn>
                            <a:cxn ang="0">
                              <a:pos x="32" y="15"/>
                            </a:cxn>
                            <a:cxn ang="0">
                              <a:pos x="32" y="15"/>
                            </a:cxn>
                            <a:cxn ang="0">
                              <a:pos x="32" y="13"/>
                            </a:cxn>
                            <a:cxn ang="0">
                              <a:pos x="32" y="10"/>
                            </a:cxn>
                            <a:cxn ang="0">
                              <a:pos x="32" y="7"/>
                            </a:cxn>
                            <a:cxn ang="0">
                              <a:pos x="32" y="7"/>
                            </a:cxn>
                            <a:cxn ang="0">
                              <a:pos x="32" y="4"/>
                            </a:cxn>
                            <a:cxn ang="0">
                              <a:pos x="30" y="2"/>
                            </a:cxn>
                            <a:cxn ang="0">
                              <a:pos x="30" y="2"/>
                            </a:cxn>
                            <a:cxn ang="0">
                              <a:pos x="27" y="2"/>
                            </a:cxn>
                            <a:cxn ang="0">
                              <a:pos x="21" y="0"/>
                            </a:cxn>
                            <a:cxn ang="0">
                              <a:pos x="11" y="0"/>
                            </a:cxn>
                          </a:cxnLst>
                          <a:rect l="0" t="0" r="r" b="b"/>
                          <a:pathLst>
                            <a:path w="32" h="21">
                              <a:moveTo>
                                <a:pt x="11" y="0"/>
                              </a:moveTo>
                              <a:lnTo>
                                <a:pt x="8" y="0"/>
                              </a:lnTo>
                              <a:lnTo>
                                <a:pt x="6" y="2"/>
                              </a:lnTo>
                              <a:lnTo>
                                <a:pt x="6" y="2"/>
                              </a:lnTo>
                              <a:lnTo>
                                <a:pt x="3" y="2"/>
                              </a:lnTo>
                              <a:lnTo>
                                <a:pt x="3" y="4"/>
                              </a:lnTo>
                              <a:lnTo>
                                <a:pt x="0" y="7"/>
                              </a:lnTo>
                              <a:lnTo>
                                <a:pt x="0" y="7"/>
                              </a:lnTo>
                              <a:lnTo>
                                <a:pt x="0" y="10"/>
                              </a:lnTo>
                              <a:lnTo>
                                <a:pt x="0" y="13"/>
                              </a:lnTo>
                              <a:lnTo>
                                <a:pt x="0" y="15"/>
                              </a:lnTo>
                              <a:lnTo>
                                <a:pt x="3" y="15"/>
                              </a:lnTo>
                              <a:lnTo>
                                <a:pt x="3" y="18"/>
                              </a:lnTo>
                              <a:lnTo>
                                <a:pt x="6" y="21"/>
                              </a:lnTo>
                              <a:lnTo>
                                <a:pt x="6" y="21"/>
                              </a:lnTo>
                              <a:lnTo>
                                <a:pt x="8" y="21"/>
                              </a:lnTo>
                              <a:lnTo>
                                <a:pt x="19" y="21"/>
                              </a:lnTo>
                              <a:lnTo>
                                <a:pt x="24" y="21"/>
                              </a:lnTo>
                              <a:lnTo>
                                <a:pt x="27" y="21"/>
                              </a:lnTo>
                              <a:lnTo>
                                <a:pt x="30" y="21"/>
                              </a:lnTo>
                              <a:lnTo>
                                <a:pt x="30" y="18"/>
                              </a:lnTo>
                              <a:lnTo>
                                <a:pt x="32" y="15"/>
                              </a:lnTo>
                              <a:lnTo>
                                <a:pt x="32" y="15"/>
                              </a:lnTo>
                              <a:lnTo>
                                <a:pt x="32" y="13"/>
                              </a:lnTo>
                              <a:lnTo>
                                <a:pt x="32" y="10"/>
                              </a:lnTo>
                              <a:lnTo>
                                <a:pt x="32" y="7"/>
                              </a:lnTo>
                              <a:lnTo>
                                <a:pt x="32" y="7"/>
                              </a:lnTo>
                              <a:lnTo>
                                <a:pt x="32" y="4"/>
                              </a:lnTo>
                              <a:lnTo>
                                <a:pt x="30" y="2"/>
                              </a:lnTo>
                              <a:lnTo>
                                <a:pt x="30" y="2"/>
                              </a:lnTo>
                              <a:lnTo>
                                <a:pt x="27" y="2"/>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8" name="Line 946"/>
                        <p:cNvSpPr>
                          <a:spLocks noChangeShapeType="1"/>
                        </p:cNvSpPr>
                        <p:nvPr/>
                      </p:nvSpPr>
                      <p:spPr bwMode="auto">
                        <a:xfrm>
                          <a:off x="2767" y="212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39" name="Freeform 947"/>
                        <p:cNvSpPr>
                          <a:spLocks/>
                        </p:cNvSpPr>
                        <p:nvPr/>
                      </p:nvSpPr>
                      <p:spPr bwMode="auto">
                        <a:xfrm>
                          <a:off x="2767" y="2116"/>
                          <a:ext cx="6" cy="10"/>
                        </a:xfrm>
                        <a:custGeom>
                          <a:avLst/>
                          <a:gdLst/>
                          <a:ahLst/>
                          <a:cxnLst>
                            <a:cxn ang="0">
                              <a:pos x="0" y="30"/>
                            </a:cxn>
                            <a:cxn ang="0">
                              <a:pos x="0" y="33"/>
                            </a:cxn>
                            <a:cxn ang="0">
                              <a:pos x="3" y="35"/>
                            </a:cxn>
                            <a:cxn ang="0">
                              <a:pos x="3" y="35"/>
                            </a:cxn>
                            <a:cxn ang="0">
                              <a:pos x="6" y="38"/>
                            </a:cxn>
                            <a:cxn ang="0">
                              <a:pos x="6" y="41"/>
                            </a:cxn>
                            <a:cxn ang="0">
                              <a:pos x="8" y="41"/>
                            </a:cxn>
                            <a:cxn ang="0">
                              <a:pos x="10" y="41"/>
                            </a:cxn>
                            <a:cxn ang="0">
                              <a:pos x="10" y="41"/>
                            </a:cxn>
                            <a:cxn ang="0">
                              <a:pos x="13" y="41"/>
                            </a:cxn>
                            <a:cxn ang="0">
                              <a:pos x="16" y="41"/>
                            </a:cxn>
                            <a:cxn ang="0">
                              <a:pos x="19" y="41"/>
                            </a:cxn>
                            <a:cxn ang="0">
                              <a:pos x="19" y="38"/>
                            </a:cxn>
                            <a:cxn ang="0">
                              <a:pos x="21" y="35"/>
                            </a:cxn>
                            <a:cxn ang="0">
                              <a:pos x="21" y="35"/>
                            </a:cxn>
                            <a:cxn ang="0">
                              <a:pos x="21" y="33"/>
                            </a:cxn>
                            <a:cxn ang="0">
                              <a:pos x="21" y="14"/>
                            </a:cxn>
                            <a:cxn ang="0">
                              <a:pos x="21" y="9"/>
                            </a:cxn>
                            <a:cxn ang="0">
                              <a:pos x="21" y="6"/>
                            </a:cxn>
                            <a:cxn ang="0">
                              <a:pos x="21" y="6"/>
                            </a:cxn>
                            <a:cxn ang="0">
                              <a:pos x="19" y="3"/>
                            </a:cxn>
                            <a:cxn ang="0">
                              <a:pos x="19" y="0"/>
                            </a:cxn>
                            <a:cxn ang="0">
                              <a:pos x="16" y="0"/>
                            </a:cxn>
                            <a:cxn ang="0">
                              <a:pos x="13" y="0"/>
                            </a:cxn>
                            <a:cxn ang="0">
                              <a:pos x="10" y="0"/>
                            </a:cxn>
                            <a:cxn ang="0">
                              <a:pos x="10" y="0"/>
                            </a:cxn>
                            <a:cxn ang="0">
                              <a:pos x="8" y="0"/>
                            </a:cxn>
                            <a:cxn ang="0">
                              <a:pos x="6" y="0"/>
                            </a:cxn>
                            <a:cxn ang="0">
                              <a:pos x="6" y="3"/>
                            </a:cxn>
                            <a:cxn ang="0">
                              <a:pos x="3" y="6"/>
                            </a:cxn>
                            <a:cxn ang="0">
                              <a:pos x="3" y="6"/>
                            </a:cxn>
                            <a:cxn ang="0">
                              <a:pos x="0" y="11"/>
                            </a:cxn>
                            <a:cxn ang="0">
                              <a:pos x="0" y="30"/>
                            </a:cxn>
                          </a:cxnLst>
                          <a:rect l="0" t="0" r="r" b="b"/>
                          <a:pathLst>
                            <a:path w="21" h="41">
                              <a:moveTo>
                                <a:pt x="0" y="30"/>
                              </a:moveTo>
                              <a:lnTo>
                                <a:pt x="0" y="33"/>
                              </a:lnTo>
                              <a:lnTo>
                                <a:pt x="3" y="35"/>
                              </a:lnTo>
                              <a:lnTo>
                                <a:pt x="3" y="35"/>
                              </a:lnTo>
                              <a:lnTo>
                                <a:pt x="6" y="38"/>
                              </a:lnTo>
                              <a:lnTo>
                                <a:pt x="6" y="41"/>
                              </a:lnTo>
                              <a:lnTo>
                                <a:pt x="8" y="41"/>
                              </a:lnTo>
                              <a:lnTo>
                                <a:pt x="10" y="41"/>
                              </a:lnTo>
                              <a:lnTo>
                                <a:pt x="10" y="41"/>
                              </a:lnTo>
                              <a:lnTo>
                                <a:pt x="13" y="41"/>
                              </a:lnTo>
                              <a:lnTo>
                                <a:pt x="16" y="41"/>
                              </a:lnTo>
                              <a:lnTo>
                                <a:pt x="19" y="41"/>
                              </a:lnTo>
                              <a:lnTo>
                                <a:pt x="19" y="38"/>
                              </a:lnTo>
                              <a:lnTo>
                                <a:pt x="21" y="35"/>
                              </a:lnTo>
                              <a:lnTo>
                                <a:pt x="21" y="35"/>
                              </a:lnTo>
                              <a:lnTo>
                                <a:pt x="21" y="33"/>
                              </a:lnTo>
                              <a:lnTo>
                                <a:pt x="21" y="14"/>
                              </a:lnTo>
                              <a:lnTo>
                                <a:pt x="21" y="9"/>
                              </a:lnTo>
                              <a:lnTo>
                                <a:pt x="21" y="6"/>
                              </a:lnTo>
                              <a:lnTo>
                                <a:pt x="21" y="6"/>
                              </a:lnTo>
                              <a:lnTo>
                                <a:pt x="19" y="3"/>
                              </a:lnTo>
                              <a:lnTo>
                                <a:pt x="19" y="0"/>
                              </a:lnTo>
                              <a:lnTo>
                                <a:pt x="16" y="0"/>
                              </a:lnTo>
                              <a:lnTo>
                                <a:pt x="13" y="0"/>
                              </a:lnTo>
                              <a:lnTo>
                                <a:pt x="10" y="0"/>
                              </a:lnTo>
                              <a:lnTo>
                                <a:pt x="10" y="0"/>
                              </a:lnTo>
                              <a:lnTo>
                                <a:pt x="8" y="0"/>
                              </a:lnTo>
                              <a:lnTo>
                                <a:pt x="6" y="0"/>
                              </a:lnTo>
                              <a:lnTo>
                                <a:pt x="6" y="3"/>
                              </a:lnTo>
                              <a:lnTo>
                                <a:pt x="3" y="6"/>
                              </a:lnTo>
                              <a:lnTo>
                                <a:pt x="3"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0" name="Line 948"/>
                        <p:cNvSpPr>
                          <a:spLocks noChangeShapeType="1"/>
                        </p:cNvSpPr>
                        <p:nvPr/>
                      </p:nvSpPr>
                      <p:spPr bwMode="auto">
                        <a:xfrm>
                          <a:off x="2770" y="211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1" name="Freeform 949"/>
                        <p:cNvSpPr>
                          <a:spLocks/>
                        </p:cNvSpPr>
                        <p:nvPr/>
                      </p:nvSpPr>
                      <p:spPr bwMode="auto">
                        <a:xfrm>
                          <a:off x="2767" y="2116"/>
                          <a:ext cx="24" cy="5"/>
                        </a:xfrm>
                        <a:custGeom>
                          <a:avLst/>
                          <a:gdLst/>
                          <a:ahLst/>
                          <a:cxnLst>
                            <a:cxn ang="0">
                              <a:pos x="10" y="0"/>
                            </a:cxn>
                            <a:cxn ang="0">
                              <a:pos x="10" y="0"/>
                            </a:cxn>
                            <a:cxn ang="0">
                              <a:pos x="8" y="0"/>
                            </a:cxn>
                            <a:cxn ang="0">
                              <a:pos x="6" y="0"/>
                            </a:cxn>
                            <a:cxn ang="0">
                              <a:pos x="6" y="3"/>
                            </a:cxn>
                            <a:cxn ang="0">
                              <a:pos x="3" y="6"/>
                            </a:cxn>
                            <a:cxn ang="0">
                              <a:pos x="3" y="6"/>
                            </a:cxn>
                            <a:cxn ang="0">
                              <a:pos x="0" y="9"/>
                            </a:cxn>
                            <a:cxn ang="0">
                              <a:pos x="0" y="11"/>
                            </a:cxn>
                            <a:cxn ang="0">
                              <a:pos x="0" y="14"/>
                            </a:cxn>
                            <a:cxn ang="0">
                              <a:pos x="3" y="14"/>
                            </a:cxn>
                            <a:cxn ang="0">
                              <a:pos x="3" y="17"/>
                            </a:cxn>
                            <a:cxn ang="0">
                              <a:pos x="6" y="20"/>
                            </a:cxn>
                            <a:cxn ang="0">
                              <a:pos x="6" y="20"/>
                            </a:cxn>
                            <a:cxn ang="0">
                              <a:pos x="8" y="20"/>
                            </a:cxn>
                            <a:cxn ang="0">
                              <a:pos x="10" y="22"/>
                            </a:cxn>
                            <a:cxn ang="0">
                              <a:pos x="84" y="22"/>
                            </a:cxn>
                            <a:cxn ang="0">
                              <a:pos x="86" y="22"/>
                            </a:cxn>
                            <a:cxn ang="0">
                              <a:pos x="89" y="20"/>
                            </a:cxn>
                            <a:cxn ang="0">
                              <a:pos x="92" y="20"/>
                            </a:cxn>
                            <a:cxn ang="0">
                              <a:pos x="92" y="20"/>
                            </a:cxn>
                            <a:cxn ang="0">
                              <a:pos x="94" y="17"/>
                            </a:cxn>
                            <a:cxn ang="0">
                              <a:pos x="94" y="14"/>
                            </a:cxn>
                            <a:cxn ang="0">
                              <a:pos x="94" y="14"/>
                            </a:cxn>
                            <a:cxn ang="0">
                              <a:pos x="94" y="11"/>
                            </a:cxn>
                            <a:cxn ang="0">
                              <a:pos x="94" y="9"/>
                            </a:cxn>
                            <a:cxn ang="0">
                              <a:pos x="94" y="6"/>
                            </a:cxn>
                            <a:cxn ang="0">
                              <a:pos x="94" y="6"/>
                            </a:cxn>
                            <a:cxn ang="0">
                              <a:pos x="92" y="3"/>
                            </a:cxn>
                            <a:cxn ang="0">
                              <a:pos x="92" y="0"/>
                            </a:cxn>
                            <a:cxn ang="0">
                              <a:pos x="89" y="0"/>
                            </a:cxn>
                            <a:cxn ang="0">
                              <a:pos x="84" y="0"/>
                            </a:cxn>
                            <a:cxn ang="0">
                              <a:pos x="10" y="0"/>
                            </a:cxn>
                          </a:cxnLst>
                          <a:rect l="0" t="0" r="r" b="b"/>
                          <a:pathLst>
                            <a:path w="94" h="22">
                              <a:moveTo>
                                <a:pt x="10" y="0"/>
                              </a:moveTo>
                              <a:lnTo>
                                <a:pt x="10" y="0"/>
                              </a:lnTo>
                              <a:lnTo>
                                <a:pt x="8" y="0"/>
                              </a:lnTo>
                              <a:lnTo>
                                <a:pt x="6" y="0"/>
                              </a:lnTo>
                              <a:lnTo>
                                <a:pt x="6" y="3"/>
                              </a:lnTo>
                              <a:lnTo>
                                <a:pt x="3" y="6"/>
                              </a:lnTo>
                              <a:lnTo>
                                <a:pt x="3" y="6"/>
                              </a:lnTo>
                              <a:lnTo>
                                <a:pt x="0" y="9"/>
                              </a:lnTo>
                              <a:lnTo>
                                <a:pt x="0" y="11"/>
                              </a:lnTo>
                              <a:lnTo>
                                <a:pt x="0" y="14"/>
                              </a:lnTo>
                              <a:lnTo>
                                <a:pt x="3" y="14"/>
                              </a:lnTo>
                              <a:lnTo>
                                <a:pt x="3" y="17"/>
                              </a:lnTo>
                              <a:lnTo>
                                <a:pt x="6" y="20"/>
                              </a:lnTo>
                              <a:lnTo>
                                <a:pt x="6" y="20"/>
                              </a:lnTo>
                              <a:lnTo>
                                <a:pt x="8" y="20"/>
                              </a:lnTo>
                              <a:lnTo>
                                <a:pt x="10" y="22"/>
                              </a:lnTo>
                              <a:lnTo>
                                <a:pt x="84" y="22"/>
                              </a:lnTo>
                              <a:lnTo>
                                <a:pt x="86" y="22"/>
                              </a:lnTo>
                              <a:lnTo>
                                <a:pt x="89" y="20"/>
                              </a:lnTo>
                              <a:lnTo>
                                <a:pt x="92" y="20"/>
                              </a:lnTo>
                              <a:lnTo>
                                <a:pt x="92" y="20"/>
                              </a:lnTo>
                              <a:lnTo>
                                <a:pt x="94" y="17"/>
                              </a:lnTo>
                              <a:lnTo>
                                <a:pt x="94" y="14"/>
                              </a:lnTo>
                              <a:lnTo>
                                <a:pt x="94" y="14"/>
                              </a:lnTo>
                              <a:lnTo>
                                <a:pt x="94" y="11"/>
                              </a:lnTo>
                              <a:lnTo>
                                <a:pt x="94" y="9"/>
                              </a:lnTo>
                              <a:lnTo>
                                <a:pt x="94" y="6"/>
                              </a:lnTo>
                              <a:lnTo>
                                <a:pt x="94" y="6"/>
                              </a:lnTo>
                              <a:lnTo>
                                <a:pt x="92" y="3"/>
                              </a:lnTo>
                              <a:lnTo>
                                <a:pt x="92" y="0"/>
                              </a:lnTo>
                              <a:lnTo>
                                <a:pt x="89" y="0"/>
                              </a:lnTo>
                              <a:lnTo>
                                <a:pt x="84"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2" name="Line 950"/>
                        <p:cNvSpPr>
                          <a:spLocks noChangeShapeType="1"/>
                        </p:cNvSpPr>
                        <p:nvPr/>
                      </p:nvSpPr>
                      <p:spPr bwMode="auto">
                        <a:xfrm>
                          <a:off x="2786" y="211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3" name="Freeform 951"/>
                        <p:cNvSpPr>
                          <a:spLocks/>
                        </p:cNvSpPr>
                        <p:nvPr/>
                      </p:nvSpPr>
                      <p:spPr bwMode="auto">
                        <a:xfrm>
                          <a:off x="2786" y="2103"/>
                          <a:ext cx="5" cy="8"/>
                        </a:xfrm>
                        <a:custGeom>
                          <a:avLst/>
                          <a:gdLst/>
                          <a:ahLst/>
                          <a:cxnLst>
                            <a:cxn ang="0">
                              <a:pos x="0" y="33"/>
                            </a:cxn>
                            <a:cxn ang="0">
                              <a:pos x="3" y="36"/>
                            </a:cxn>
                            <a:cxn ang="0">
                              <a:pos x="3" y="36"/>
                            </a:cxn>
                            <a:cxn ang="0">
                              <a:pos x="3" y="39"/>
                            </a:cxn>
                            <a:cxn ang="0">
                              <a:pos x="6" y="42"/>
                            </a:cxn>
                            <a:cxn ang="0">
                              <a:pos x="6" y="42"/>
                            </a:cxn>
                            <a:cxn ang="0">
                              <a:pos x="8" y="42"/>
                            </a:cxn>
                            <a:cxn ang="0">
                              <a:pos x="11" y="44"/>
                            </a:cxn>
                            <a:cxn ang="0">
                              <a:pos x="11" y="44"/>
                            </a:cxn>
                            <a:cxn ang="0">
                              <a:pos x="13" y="44"/>
                            </a:cxn>
                            <a:cxn ang="0">
                              <a:pos x="16" y="42"/>
                            </a:cxn>
                            <a:cxn ang="0">
                              <a:pos x="19" y="42"/>
                            </a:cxn>
                            <a:cxn ang="0">
                              <a:pos x="19" y="42"/>
                            </a:cxn>
                            <a:cxn ang="0">
                              <a:pos x="21" y="39"/>
                            </a:cxn>
                            <a:cxn ang="0">
                              <a:pos x="21" y="36"/>
                            </a:cxn>
                            <a:cxn ang="0">
                              <a:pos x="21" y="36"/>
                            </a:cxn>
                            <a:cxn ang="0">
                              <a:pos x="21" y="17"/>
                            </a:cxn>
                            <a:cxn ang="0">
                              <a:pos x="21" y="11"/>
                            </a:cxn>
                            <a:cxn ang="0">
                              <a:pos x="21" y="9"/>
                            </a:cxn>
                            <a:cxn ang="0">
                              <a:pos x="21" y="6"/>
                            </a:cxn>
                            <a:cxn ang="0">
                              <a:pos x="19" y="6"/>
                            </a:cxn>
                            <a:cxn ang="0">
                              <a:pos x="19" y="4"/>
                            </a:cxn>
                            <a:cxn ang="0">
                              <a:pos x="16" y="4"/>
                            </a:cxn>
                            <a:cxn ang="0">
                              <a:pos x="13" y="0"/>
                            </a:cxn>
                            <a:cxn ang="0">
                              <a:pos x="11" y="0"/>
                            </a:cxn>
                            <a:cxn ang="0">
                              <a:pos x="11" y="0"/>
                            </a:cxn>
                            <a:cxn ang="0">
                              <a:pos x="8" y="4"/>
                            </a:cxn>
                            <a:cxn ang="0">
                              <a:pos x="6" y="4"/>
                            </a:cxn>
                            <a:cxn ang="0">
                              <a:pos x="6" y="6"/>
                            </a:cxn>
                            <a:cxn ang="0">
                              <a:pos x="3" y="6"/>
                            </a:cxn>
                            <a:cxn ang="0">
                              <a:pos x="3" y="9"/>
                            </a:cxn>
                            <a:cxn ang="0">
                              <a:pos x="0" y="15"/>
                            </a:cxn>
                            <a:cxn ang="0">
                              <a:pos x="0" y="33"/>
                            </a:cxn>
                          </a:cxnLst>
                          <a:rect l="0" t="0" r="r" b="b"/>
                          <a:pathLst>
                            <a:path w="21" h="44">
                              <a:moveTo>
                                <a:pt x="0" y="33"/>
                              </a:moveTo>
                              <a:lnTo>
                                <a:pt x="3" y="36"/>
                              </a:lnTo>
                              <a:lnTo>
                                <a:pt x="3" y="36"/>
                              </a:lnTo>
                              <a:lnTo>
                                <a:pt x="3" y="39"/>
                              </a:lnTo>
                              <a:lnTo>
                                <a:pt x="6" y="42"/>
                              </a:lnTo>
                              <a:lnTo>
                                <a:pt x="6" y="42"/>
                              </a:lnTo>
                              <a:lnTo>
                                <a:pt x="8" y="42"/>
                              </a:lnTo>
                              <a:lnTo>
                                <a:pt x="11" y="44"/>
                              </a:lnTo>
                              <a:lnTo>
                                <a:pt x="11" y="44"/>
                              </a:lnTo>
                              <a:lnTo>
                                <a:pt x="13" y="44"/>
                              </a:lnTo>
                              <a:lnTo>
                                <a:pt x="16" y="42"/>
                              </a:lnTo>
                              <a:lnTo>
                                <a:pt x="19" y="42"/>
                              </a:lnTo>
                              <a:lnTo>
                                <a:pt x="19" y="42"/>
                              </a:lnTo>
                              <a:lnTo>
                                <a:pt x="21" y="39"/>
                              </a:lnTo>
                              <a:lnTo>
                                <a:pt x="21" y="36"/>
                              </a:lnTo>
                              <a:lnTo>
                                <a:pt x="21" y="36"/>
                              </a:lnTo>
                              <a:lnTo>
                                <a:pt x="21" y="17"/>
                              </a:lnTo>
                              <a:lnTo>
                                <a:pt x="21" y="11"/>
                              </a:lnTo>
                              <a:lnTo>
                                <a:pt x="21" y="9"/>
                              </a:lnTo>
                              <a:lnTo>
                                <a:pt x="21" y="6"/>
                              </a:lnTo>
                              <a:lnTo>
                                <a:pt x="19" y="6"/>
                              </a:lnTo>
                              <a:lnTo>
                                <a:pt x="19" y="4"/>
                              </a:lnTo>
                              <a:lnTo>
                                <a:pt x="16" y="4"/>
                              </a:lnTo>
                              <a:lnTo>
                                <a:pt x="13" y="0"/>
                              </a:lnTo>
                              <a:lnTo>
                                <a:pt x="11" y="0"/>
                              </a:lnTo>
                              <a:lnTo>
                                <a:pt x="11" y="0"/>
                              </a:lnTo>
                              <a:lnTo>
                                <a:pt x="8" y="4"/>
                              </a:lnTo>
                              <a:lnTo>
                                <a:pt x="6" y="4"/>
                              </a:lnTo>
                              <a:lnTo>
                                <a:pt x="6" y="6"/>
                              </a:lnTo>
                              <a:lnTo>
                                <a:pt x="3" y="6"/>
                              </a:lnTo>
                              <a:lnTo>
                                <a:pt x="3" y="9"/>
                              </a:lnTo>
                              <a:lnTo>
                                <a:pt x="0" y="15"/>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4" name="Line 952"/>
                        <p:cNvSpPr>
                          <a:spLocks noChangeShapeType="1"/>
                        </p:cNvSpPr>
                        <p:nvPr/>
                      </p:nvSpPr>
                      <p:spPr bwMode="auto">
                        <a:xfrm>
                          <a:off x="2788" y="210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5" name="Freeform 953"/>
                        <p:cNvSpPr>
                          <a:spLocks/>
                        </p:cNvSpPr>
                        <p:nvPr/>
                      </p:nvSpPr>
                      <p:spPr bwMode="auto">
                        <a:xfrm>
                          <a:off x="2786" y="2103"/>
                          <a:ext cx="16" cy="3"/>
                        </a:xfrm>
                        <a:custGeom>
                          <a:avLst/>
                          <a:gdLst/>
                          <a:ahLst/>
                          <a:cxnLst>
                            <a:cxn ang="0">
                              <a:pos x="11" y="0"/>
                            </a:cxn>
                            <a:cxn ang="0">
                              <a:pos x="11" y="0"/>
                            </a:cxn>
                            <a:cxn ang="0">
                              <a:pos x="8" y="4"/>
                            </a:cxn>
                            <a:cxn ang="0">
                              <a:pos x="6" y="4"/>
                            </a:cxn>
                            <a:cxn ang="0">
                              <a:pos x="6" y="6"/>
                            </a:cxn>
                            <a:cxn ang="0">
                              <a:pos x="3" y="6"/>
                            </a:cxn>
                            <a:cxn ang="0">
                              <a:pos x="3" y="9"/>
                            </a:cxn>
                            <a:cxn ang="0">
                              <a:pos x="3" y="11"/>
                            </a:cxn>
                            <a:cxn ang="0">
                              <a:pos x="0" y="11"/>
                            </a:cxn>
                            <a:cxn ang="0">
                              <a:pos x="3" y="15"/>
                            </a:cxn>
                            <a:cxn ang="0">
                              <a:pos x="3" y="17"/>
                            </a:cxn>
                            <a:cxn ang="0">
                              <a:pos x="3" y="20"/>
                            </a:cxn>
                            <a:cxn ang="0">
                              <a:pos x="6" y="20"/>
                            </a:cxn>
                            <a:cxn ang="0">
                              <a:pos x="6" y="22"/>
                            </a:cxn>
                            <a:cxn ang="0">
                              <a:pos x="8" y="22"/>
                            </a:cxn>
                            <a:cxn ang="0">
                              <a:pos x="11" y="22"/>
                            </a:cxn>
                            <a:cxn ang="0">
                              <a:pos x="35" y="22"/>
                            </a:cxn>
                            <a:cxn ang="0">
                              <a:pos x="37" y="22"/>
                            </a:cxn>
                            <a:cxn ang="0">
                              <a:pos x="41" y="22"/>
                            </a:cxn>
                            <a:cxn ang="0">
                              <a:pos x="43" y="22"/>
                            </a:cxn>
                            <a:cxn ang="0">
                              <a:pos x="43" y="20"/>
                            </a:cxn>
                            <a:cxn ang="0">
                              <a:pos x="46" y="20"/>
                            </a:cxn>
                            <a:cxn ang="0">
                              <a:pos x="46" y="17"/>
                            </a:cxn>
                            <a:cxn ang="0">
                              <a:pos x="46" y="15"/>
                            </a:cxn>
                            <a:cxn ang="0">
                              <a:pos x="48" y="11"/>
                            </a:cxn>
                            <a:cxn ang="0">
                              <a:pos x="46" y="11"/>
                            </a:cxn>
                            <a:cxn ang="0">
                              <a:pos x="46" y="9"/>
                            </a:cxn>
                            <a:cxn ang="0">
                              <a:pos x="46" y="6"/>
                            </a:cxn>
                            <a:cxn ang="0">
                              <a:pos x="43" y="6"/>
                            </a:cxn>
                            <a:cxn ang="0">
                              <a:pos x="43" y="4"/>
                            </a:cxn>
                            <a:cxn ang="0">
                              <a:pos x="41" y="4"/>
                            </a:cxn>
                            <a:cxn ang="0">
                              <a:pos x="35" y="0"/>
                            </a:cxn>
                            <a:cxn ang="0">
                              <a:pos x="11" y="0"/>
                            </a:cxn>
                          </a:cxnLst>
                          <a:rect l="0" t="0" r="r" b="b"/>
                          <a:pathLst>
                            <a:path w="48" h="22">
                              <a:moveTo>
                                <a:pt x="11" y="0"/>
                              </a:moveTo>
                              <a:lnTo>
                                <a:pt x="11" y="0"/>
                              </a:lnTo>
                              <a:lnTo>
                                <a:pt x="8" y="4"/>
                              </a:lnTo>
                              <a:lnTo>
                                <a:pt x="6" y="4"/>
                              </a:lnTo>
                              <a:lnTo>
                                <a:pt x="6" y="6"/>
                              </a:lnTo>
                              <a:lnTo>
                                <a:pt x="3" y="6"/>
                              </a:lnTo>
                              <a:lnTo>
                                <a:pt x="3" y="9"/>
                              </a:lnTo>
                              <a:lnTo>
                                <a:pt x="3" y="11"/>
                              </a:lnTo>
                              <a:lnTo>
                                <a:pt x="0" y="11"/>
                              </a:lnTo>
                              <a:lnTo>
                                <a:pt x="3" y="15"/>
                              </a:lnTo>
                              <a:lnTo>
                                <a:pt x="3" y="17"/>
                              </a:lnTo>
                              <a:lnTo>
                                <a:pt x="3" y="20"/>
                              </a:lnTo>
                              <a:lnTo>
                                <a:pt x="6" y="20"/>
                              </a:lnTo>
                              <a:lnTo>
                                <a:pt x="6" y="22"/>
                              </a:lnTo>
                              <a:lnTo>
                                <a:pt x="8" y="22"/>
                              </a:lnTo>
                              <a:lnTo>
                                <a:pt x="11" y="22"/>
                              </a:lnTo>
                              <a:lnTo>
                                <a:pt x="35" y="22"/>
                              </a:lnTo>
                              <a:lnTo>
                                <a:pt x="37" y="22"/>
                              </a:lnTo>
                              <a:lnTo>
                                <a:pt x="41" y="22"/>
                              </a:lnTo>
                              <a:lnTo>
                                <a:pt x="43" y="22"/>
                              </a:lnTo>
                              <a:lnTo>
                                <a:pt x="43" y="20"/>
                              </a:lnTo>
                              <a:lnTo>
                                <a:pt x="46" y="20"/>
                              </a:lnTo>
                              <a:lnTo>
                                <a:pt x="46" y="17"/>
                              </a:lnTo>
                              <a:lnTo>
                                <a:pt x="46" y="15"/>
                              </a:lnTo>
                              <a:lnTo>
                                <a:pt x="48" y="11"/>
                              </a:lnTo>
                              <a:lnTo>
                                <a:pt x="46" y="11"/>
                              </a:lnTo>
                              <a:lnTo>
                                <a:pt x="46" y="9"/>
                              </a:lnTo>
                              <a:lnTo>
                                <a:pt x="46" y="6"/>
                              </a:lnTo>
                              <a:lnTo>
                                <a:pt x="43" y="6"/>
                              </a:lnTo>
                              <a:lnTo>
                                <a:pt x="43" y="4"/>
                              </a:lnTo>
                              <a:lnTo>
                                <a:pt x="41" y="4"/>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6" name="Line 954"/>
                        <p:cNvSpPr>
                          <a:spLocks noChangeShapeType="1"/>
                        </p:cNvSpPr>
                        <p:nvPr/>
                      </p:nvSpPr>
                      <p:spPr bwMode="auto">
                        <a:xfrm>
                          <a:off x="2792" y="211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7" name="Freeform 955"/>
                        <p:cNvSpPr>
                          <a:spLocks/>
                        </p:cNvSpPr>
                        <p:nvPr/>
                      </p:nvSpPr>
                      <p:spPr bwMode="auto">
                        <a:xfrm>
                          <a:off x="2792" y="2100"/>
                          <a:ext cx="5" cy="16"/>
                        </a:xfrm>
                        <a:custGeom>
                          <a:avLst/>
                          <a:gdLst/>
                          <a:ahLst/>
                          <a:cxnLst>
                            <a:cxn ang="0">
                              <a:pos x="0" y="51"/>
                            </a:cxn>
                            <a:cxn ang="0">
                              <a:pos x="0" y="55"/>
                            </a:cxn>
                            <a:cxn ang="0">
                              <a:pos x="0" y="57"/>
                            </a:cxn>
                            <a:cxn ang="0">
                              <a:pos x="0" y="60"/>
                            </a:cxn>
                            <a:cxn ang="0">
                              <a:pos x="3" y="60"/>
                            </a:cxn>
                            <a:cxn ang="0">
                              <a:pos x="3" y="62"/>
                            </a:cxn>
                            <a:cxn ang="0">
                              <a:pos x="5" y="62"/>
                            </a:cxn>
                            <a:cxn ang="0">
                              <a:pos x="8" y="62"/>
                            </a:cxn>
                            <a:cxn ang="0">
                              <a:pos x="10" y="62"/>
                            </a:cxn>
                            <a:cxn ang="0">
                              <a:pos x="10" y="62"/>
                            </a:cxn>
                            <a:cxn ang="0">
                              <a:pos x="14" y="62"/>
                            </a:cxn>
                            <a:cxn ang="0">
                              <a:pos x="16" y="62"/>
                            </a:cxn>
                            <a:cxn ang="0">
                              <a:pos x="16" y="60"/>
                            </a:cxn>
                            <a:cxn ang="0">
                              <a:pos x="19" y="60"/>
                            </a:cxn>
                            <a:cxn ang="0">
                              <a:pos x="19" y="57"/>
                            </a:cxn>
                            <a:cxn ang="0">
                              <a:pos x="19" y="55"/>
                            </a:cxn>
                            <a:cxn ang="0">
                              <a:pos x="19" y="16"/>
                            </a:cxn>
                            <a:cxn ang="0">
                              <a:pos x="19" y="11"/>
                            </a:cxn>
                            <a:cxn ang="0">
                              <a:pos x="19" y="8"/>
                            </a:cxn>
                            <a:cxn ang="0">
                              <a:pos x="19" y="6"/>
                            </a:cxn>
                            <a:cxn ang="0">
                              <a:pos x="16" y="6"/>
                            </a:cxn>
                            <a:cxn ang="0">
                              <a:pos x="16" y="3"/>
                            </a:cxn>
                            <a:cxn ang="0">
                              <a:pos x="14" y="3"/>
                            </a:cxn>
                            <a:cxn ang="0">
                              <a:pos x="10" y="3"/>
                            </a:cxn>
                            <a:cxn ang="0">
                              <a:pos x="10" y="0"/>
                            </a:cxn>
                            <a:cxn ang="0">
                              <a:pos x="8" y="3"/>
                            </a:cxn>
                            <a:cxn ang="0">
                              <a:pos x="5" y="3"/>
                            </a:cxn>
                            <a:cxn ang="0">
                              <a:pos x="3" y="3"/>
                            </a:cxn>
                            <a:cxn ang="0">
                              <a:pos x="3" y="6"/>
                            </a:cxn>
                            <a:cxn ang="0">
                              <a:pos x="0" y="6"/>
                            </a:cxn>
                            <a:cxn ang="0">
                              <a:pos x="0" y="8"/>
                            </a:cxn>
                            <a:cxn ang="0">
                              <a:pos x="0" y="13"/>
                            </a:cxn>
                            <a:cxn ang="0">
                              <a:pos x="0" y="51"/>
                            </a:cxn>
                          </a:cxnLst>
                          <a:rect l="0" t="0" r="r" b="b"/>
                          <a:pathLst>
                            <a:path w="19" h="62">
                              <a:moveTo>
                                <a:pt x="0" y="51"/>
                              </a:moveTo>
                              <a:lnTo>
                                <a:pt x="0" y="55"/>
                              </a:lnTo>
                              <a:lnTo>
                                <a:pt x="0" y="57"/>
                              </a:lnTo>
                              <a:lnTo>
                                <a:pt x="0" y="60"/>
                              </a:lnTo>
                              <a:lnTo>
                                <a:pt x="3" y="60"/>
                              </a:lnTo>
                              <a:lnTo>
                                <a:pt x="3" y="62"/>
                              </a:lnTo>
                              <a:lnTo>
                                <a:pt x="5" y="62"/>
                              </a:lnTo>
                              <a:lnTo>
                                <a:pt x="8" y="62"/>
                              </a:lnTo>
                              <a:lnTo>
                                <a:pt x="10" y="62"/>
                              </a:lnTo>
                              <a:lnTo>
                                <a:pt x="10" y="62"/>
                              </a:lnTo>
                              <a:lnTo>
                                <a:pt x="14" y="62"/>
                              </a:lnTo>
                              <a:lnTo>
                                <a:pt x="16" y="62"/>
                              </a:lnTo>
                              <a:lnTo>
                                <a:pt x="16" y="60"/>
                              </a:lnTo>
                              <a:lnTo>
                                <a:pt x="19" y="60"/>
                              </a:lnTo>
                              <a:lnTo>
                                <a:pt x="19" y="57"/>
                              </a:lnTo>
                              <a:lnTo>
                                <a:pt x="19" y="55"/>
                              </a:lnTo>
                              <a:lnTo>
                                <a:pt x="19" y="16"/>
                              </a:lnTo>
                              <a:lnTo>
                                <a:pt x="19" y="11"/>
                              </a:lnTo>
                              <a:lnTo>
                                <a:pt x="19" y="8"/>
                              </a:lnTo>
                              <a:lnTo>
                                <a:pt x="19" y="6"/>
                              </a:lnTo>
                              <a:lnTo>
                                <a:pt x="16" y="6"/>
                              </a:lnTo>
                              <a:lnTo>
                                <a:pt x="16" y="3"/>
                              </a:lnTo>
                              <a:lnTo>
                                <a:pt x="14" y="3"/>
                              </a:lnTo>
                              <a:lnTo>
                                <a:pt x="10" y="3"/>
                              </a:lnTo>
                              <a:lnTo>
                                <a:pt x="10" y="0"/>
                              </a:lnTo>
                              <a:lnTo>
                                <a:pt x="8" y="3"/>
                              </a:lnTo>
                              <a:lnTo>
                                <a:pt x="5" y="3"/>
                              </a:lnTo>
                              <a:lnTo>
                                <a:pt x="3" y="3"/>
                              </a:lnTo>
                              <a:lnTo>
                                <a:pt x="3" y="6"/>
                              </a:lnTo>
                              <a:lnTo>
                                <a:pt x="0" y="6"/>
                              </a:lnTo>
                              <a:lnTo>
                                <a:pt x="0" y="8"/>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8" name="Line 956"/>
                        <p:cNvSpPr>
                          <a:spLocks noChangeShapeType="1"/>
                        </p:cNvSpPr>
                        <p:nvPr/>
                      </p:nvSpPr>
                      <p:spPr bwMode="auto">
                        <a:xfrm>
                          <a:off x="2795" y="21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49" name="Freeform 957"/>
                        <p:cNvSpPr>
                          <a:spLocks/>
                        </p:cNvSpPr>
                        <p:nvPr/>
                      </p:nvSpPr>
                      <p:spPr bwMode="auto">
                        <a:xfrm>
                          <a:off x="2792" y="2100"/>
                          <a:ext cx="9" cy="3"/>
                        </a:xfrm>
                        <a:custGeom>
                          <a:avLst/>
                          <a:gdLst/>
                          <a:ahLst/>
                          <a:cxnLst>
                            <a:cxn ang="0">
                              <a:pos x="10" y="0"/>
                            </a:cxn>
                            <a:cxn ang="0">
                              <a:pos x="8" y="3"/>
                            </a:cxn>
                            <a:cxn ang="0">
                              <a:pos x="5" y="3"/>
                            </a:cxn>
                            <a:cxn ang="0">
                              <a:pos x="3" y="3"/>
                            </a:cxn>
                            <a:cxn ang="0">
                              <a:pos x="3" y="6"/>
                            </a:cxn>
                            <a:cxn ang="0">
                              <a:pos x="0" y="6"/>
                            </a:cxn>
                            <a:cxn ang="0">
                              <a:pos x="0" y="8"/>
                            </a:cxn>
                            <a:cxn ang="0">
                              <a:pos x="0" y="11"/>
                            </a:cxn>
                            <a:cxn ang="0">
                              <a:pos x="0" y="11"/>
                            </a:cxn>
                            <a:cxn ang="0">
                              <a:pos x="0" y="13"/>
                            </a:cxn>
                            <a:cxn ang="0">
                              <a:pos x="0" y="16"/>
                            </a:cxn>
                            <a:cxn ang="0">
                              <a:pos x="0" y="19"/>
                            </a:cxn>
                            <a:cxn ang="0">
                              <a:pos x="3" y="19"/>
                            </a:cxn>
                            <a:cxn ang="0">
                              <a:pos x="3" y="22"/>
                            </a:cxn>
                            <a:cxn ang="0">
                              <a:pos x="5" y="22"/>
                            </a:cxn>
                            <a:cxn ang="0">
                              <a:pos x="8" y="22"/>
                            </a:cxn>
                            <a:cxn ang="0">
                              <a:pos x="32" y="22"/>
                            </a:cxn>
                            <a:cxn ang="0">
                              <a:pos x="36" y="22"/>
                            </a:cxn>
                            <a:cxn ang="0">
                              <a:pos x="38" y="22"/>
                            </a:cxn>
                            <a:cxn ang="0">
                              <a:pos x="41" y="22"/>
                            </a:cxn>
                            <a:cxn ang="0">
                              <a:pos x="41" y="19"/>
                            </a:cxn>
                            <a:cxn ang="0">
                              <a:pos x="43" y="19"/>
                            </a:cxn>
                            <a:cxn ang="0">
                              <a:pos x="43" y="16"/>
                            </a:cxn>
                            <a:cxn ang="0">
                              <a:pos x="43" y="13"/>
                            </a:cxn>
                            <a:cxn ang="0">
                              <a:pos x="46" y="11"/>
                            </a:cxn>
                            <a:cxn ang="0">
                              <a:pos x="43" y="11"/>
                            </a:cxn>
                            <a:cxn ang="0">
                              <a:pos x="43" y="8"/>
                            </a:cxn>
                            <a:cxn ang="0">
                              <a:pos x="43" y="6"/>
                            </a:cxn>
                            <a:cxn ang="0">
                              <a:pos x="41" y="6"/>
                            </a:cxn>
                            <a:cxn ang="0">
                              <a:pos x="41" y="3"/>
                            </a:cxn>
                            <a:cxn ang="0">
                              <a:pos x="38" y="3"/>
                            </a:cxn>
                            <a:cxn ang="0">
                              <a:pos x="36" y="0"/>
                            </a:cxn>
                            <a:cxn ang="0">
                              <a:pos x="10" y="0"/>
                            </a:cxn>
                          </a:cxnLst>
                          <a:rect l="0" t="0" r="r" b="b"/>
                          <a:pathLst>
                            <a:path w="46" h="22">
                              <a:moveTo>
                                <a:pt x="10" y="0"/>
                              </a:moveTo>
                              <a:lnTo>
                                <a:pt x="8" y="3"/>
                              </a:lnTo>
                              <a:lnTo>
                                <a:pt x="5" y="3"/>
                              </a:lnTo>
                              <a:lnTo>
                                <a:pt x="3" y="3"/>
                              </a:lnTo>
                              <a:lnTo>
                                <a:pt x="3" y="6"/>
                              </a:lnTo>
                              <a:lnTo>
                                <a:pt x="0" y="6"/>
                              </a:lnTo>
                              <a:lnTo>
                                <a:pt x="0" y="8"/>
                              </a:lnTo>
                              <a:lnTo>
                                <a:pt x="0" y="11"/>
                              </a:lnTo>
                              <a:lnTo>
                                <a:pt x="0" y="11"/>
                              </a:lnTo>
                              <a:lnTo>
                                <a:pt x="0" y="13"/>
                              </a:lnTo>
                              <a:lnTo>
                                <a:pt x="0" y="16"/>
                              </a:lnTo>
                              <a:lnTo>
                                <a:pt x="0" y="19"/>
                              </a:lnTo>
                              <a:lnTo>
                                <a:pt x="3" y="19"/>
                              </a:lnTo>
                              <a:lnTo>
                                <a:pt x="3" y="22"/>
                              </a:lnTo>
                              <a:lnTo>
                                <a:pt x="5" y="22"/>
                              </a:lnTo>
                              <a:lnTo>
                                <a:pt x="8" y="22"/>
                              </a:lnTo>
                              <a:lnTo>
                                <a:pt x="32" y="22"/>
                              </a:lnTo>
                              <a:lnTo>
                                <a:pt x="36" y="22"/>
                              </a:lnTo>
                              <a:lnTo>
                                <a:pt x="38" y="22"/>
                              </a:lnTo>
                              <a:lnTo>
                                <a:pt x="41" y="22"/>
                              </a:lnTo>
                              <a:lnTo>
                                <a:pt x="41" y="19"/>
                              </a:lnTo>
                              <a:lnTo>
                                <a:pt x="43" y="19"/>
                              </a:lnTo>
                              <a:lnTo>
                                <a:pt x="43" y="16"/>
                              </a:lnTo>
                              <a:lnTo>
                                <a:pt x="43" y="13"/>
                              </a:lnTo>
                              <a:lnTo>
                                <a:pt x="46" y="11"/>
                              </a:lnTo>
                              <a:lnTo>
                                <a:pt x="43" y="11"/>
                              </a:lnTo>
                              <a:lnTo>
                                <a:pt x="43" y="8"/>
                              </a:lnTo>
                              <a:lnTo>
                                <a:pt x="43" y="6"/>
                              </a:lnTo>
                              <a:lnTo>
                                <a:pt x="41" y="6"/>
                              </a:lnTo>
                              <a:lnTo>
                                <a:pt x="41" y="3"/>
                              </a:lnTo>
                              <a:lnTo>
                                <a:pt x="38" y="3"/>
                              </a:lnTo>
                              <a:lnTo>
                                <a:pt x="36"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0" name="Line 958"/>
                        <p:cNvSpPr>
                          <a:spLocks noChangeShapeType="1"/>
                        </p:cNvSpPr>
                        <p:nvPr/>
                      </p:nvSpPr>
                      <p:spPr bwMode="auto">
                        <a:xfrm>
                          <a:off x="2802" y="210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1" name="Freeform 959"/>
                        <p:cNvSpPr>
                          <a:spLocks/>
                        </p:cNvSpPr>
                        <p:nvPr/>
                      </p:nvSpPr>
                      <p:spPr bwMode="auto">
                        <a:xfrm>
                          <a:off x="2802" y="2090"/>
                          <a:ext cx="1" cy="15"/>
                        </a:xfrm>
                        <a:custGeom>
                          <a:avLst/>
                          <a:gdLst/>
                          <a:ahLst/>
                          <a:cxnLst>
                            <a:cxn ang="0">
                              <a:pos x="0" y="49"/>
                            </a:cxn>
                            <a:cxn ang="0">
                              <a:pos x="0" y="51"/>
                            </a:cxn>
                            <a:cxn ang="0">
                              <a:pos x="0" y="54"/>
                            </a:cxn>
                            <a:cxn ang="0">
                              <a:pos x="0" y="57"/>
                            </a:cxn>
                            <a:cxn ang="0">
                              <a:pos x="2" y="57"/>
                            </a:cxn>
                            <a:cxn ang="0">
                              <a:pos x="2" y="60"/>
                            </a:cxn>
                            <a:cxn ang="0">
                              <a:pos x="5" y="60"/>
                            </a:cxn>
                            <a:cxn ang="0">
                              <a:pos x="7" y="60"/>
                            </a:cxn>
                            <a:cxn ang="0">
                              <a:pos x="11" y="60"/>
                            </a:cxn>
                            <a:cxn ang="0">
                              <a:pos x="11" y="60"/>
                            </a:cxn>
                            <a:cxn ang="0">
                              <a:pos x="13" y="60"/>
                            </a:cxn>
                            <a:cxn ang="0">
                              <a:pos x="16" y="60"/>
                            </a:cxn>
                            <a:cxn ang="0">
                              <a:pos x="16" y="57"/>
                            </a:cxn>
                            <a:cxn ang="0">
                              <a:pos x="18" y="57"/>
                            </a:cxn>
                            <a:cxn ang="0">
                              <a:pos x="18" y="54"/>
                            </a:cxn>
                            <a:cxn ang="0">
                              <a:pos x="18" y="51"/>
                            </a:cxn>
                            <a:cxn ang="0">
                              <a:pos x="18" y="14"/>
                            </a:cxn>
                            <a:cxn ang="0">
                              <a:pos x="18" y="9"/>
                            </a:cxn>
                            <a:cxn ang="0">
                              <a:pos x="18" y="5"/>
                            </a:cxn>
                            <a:cxn ang="0">
                              <a:pos x="18" y="3"/>
                            </a:cxn>
                            <a:cxn ang="0">
                              <a:pos x="16" y="3"/>
                            </a:cxn>
                            <a:cxn ang="0">
                              <a:pos x="16" y="0"/>
                            </a:cxn>
                            <a:cxn ang="0">
                              <a:pos x="13" y="0"/>
                            </a:cxn>
                            <a:cxn ang="0">
                              <a:pos x="11" y="0"/>
                            </a:cxn>
                            <a:cxn ang="0">
                              <a:pos x="11" y="0"/>
                            </a:cxn>
                            <a:cxn ang="0">
                              <a:pos x="7" y="0"/>
                            </a:cxn>
                            <a:cxn ang="0">
                              <a:pos x="5" y="0"/>
                            </a:cxn>
                            <a:cxn ang="0">
                              <a:pos x="2" y="0"/>
                            </a:cxn>
                            <a:cxn ang="0">
                              <a:pos x="2" y="3"/>
                            </a:cxn>
                            <a:cxn ang="0">
                              <a:pos x="0" y="3"/>
                            </a:cxn>
                            <a:cxn ang="0">
                              <a:pos x="0" y="5"/>
                            </a:cxn>
                            <a:cxn ang="0">
                              <a:pos x="0" y="11"/>
                            </a:cxn>
                            <a:cxn ang="0">
                              <a:pos x="0" y="49"/>
                            </a:cxn>
                          </a:cxnLst>
                          <a:rect l="0" t="0" r="r" b="b"/>
                          <a:pathLst>
                            <a:path w="18" h="60">
                              <a:moveTo>
                                <a:pt x="0" y="49"/>
                              </a:moveTo>
                              <a:lnTo>
                                <a:pt x="0" y="51"/>
                              </a:lnTo>
                              <a:lnTo>
                                <a:pt x="0" y="54"/>
                              </a:lnTo>
                              <a:lnTo>
                                <a:pt x="0" y="57"/>
                              </a:lnTo>
                              <a:lnTo>
                                <a:pt x="2" y="57"/>
                              </a:lnTo>
                              <a:lnTo>
                                <a:pt x="2" y="60"/>
                              </a:lnTo>
                              <a:lnTo>
                                <a:pt x="5" y="60"/>
                              </a:lnTo>
                              <a:lnTo>
                                <a:pt x="7" y="60"/>
                              </a:lnTo>
                              <a:lnTo>
                                <a:pt x="11" y="60"/>
                              </a:lnTo>
                              <a:lnTo>
                                <a:pt x="11" y="60"/>
                              </a:lnTo>
                              <a:lnTo>
                                <a:pt x="13" y="60"/>
                              </a:lnTo>
                              <a:lnTo>
                                <a:pt x="16" y="60"/>
                              </a:lnTo>
                              <a:lnTo>
                                <a:pt x="16" y="57"/>
                              </a:lnTo>
                              <a:lnTo>
                                <a:pt x="18" y="57"/>
                              </a:lnTo>
                              <a:lnTo>
                                <a:pt x="18" y="54"/>
                              </a:lnTo>
                              <a:lnTo>
                                <a:pt x="18" y="51"/>
                              </a:lnTo>
                              <a:lnTo>
                                <a:pt x="18" y="14"/>
                              </a:lnTo>
                              <a:lnTo>
                                <a:pt x="18" y="9"/>
                              </a:lnTo>
                              <a:lnTo>
                                <a:pt x="18" y="5"/>
                              </a:lnTo>
                              <a:lnTo>
                                <a:pt x="18" y="3"/>
                              </a:lnTo>
                              <a:lnTo>
                                <a:pt x="16" y="3"/>
                              </a:lnTo>
                              <a:lnTo>
                                <a:pt x="16" y="0"/>
                              </a:lnTo>
                              <a:lnTo>
                                <a:pt x="13" y="0"/>
                              </a:lnTo>
                              <a:lnTo>
                                <a:pt x="11" y="0"/>
                              </a:lnTo>
                              <a:lnTo>
                                <a:pt x="11" y="0"/>
                              </a:lnTo>
                              <a:lnTo>
                                <a:pt x="7" y="0"/>
                              </a:lnTo>
                              <a:lnTo>
                                <a:pt x="5" y="0"/>
                              </a:lnTo>
                              <a:lnTo>
                                <a:pt x="2" y="0"/>
                              </a:lnTo>
                              <a:lnTo>
                                <a:pt x="2" y="3"/>
                              </a:lnTo>
                              <a:lnTo>
                                <a:pt x="0" y="3"/>
                              </a:lnTo>
                              <a:lnTo>
                                <a:pt x="0" y="5"/>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2" name="Line 960"/>
                        <p:cNvSpPr>
                          <a:spLocks noChangeShapeType="1"/>
                        </p:cNvSpPr>
                        <p:nvPr/>
                      </p:nvSpPr>
                      <p:spPr bwMode="auto">
                        <a:xfrm>
                          <a:off x="2802" y="209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3" name="Freeform 961"/>
                        <p:cNvSpPr>
                          <a:spLocks/>
                        </p:cNvSpPr>
                        <p:nvPr/>
                      </p:nvSpPr>
                      <p:spPr bwMode="auto">
                        <a:xfrm>
                          <a:off x="2802" y="2090"/>
                          <a:ext cx="8" cy="6"/>
                        </a:xfrm>
                        <a:custGeom>
                          <a:avLst/>
                          <a:gdLst/>
                          <a:ahLst/>
                          <a:cxnLst>
                            <a:cxn ang="0">
                              <a:pos x="11" y="0"/>
                            </a:cxn>
                            <a:cxn ang="0">
                              <a:pos x="7" y="0"/>
                            </a:cxn>
                            <a:cxn ang="0">
                              <a:pos x="5" y="0"/>
                            </a:cxn>
                            <a:cxn ang="0">
                              <a:pos x="2" y="0"/>
                            </a:cxn>
                            <a:cxn ang="0">
                              <a:pos x="2" y="3"/>
                            </a:cxn>
                            <a:cxn ang="0">
                              <a:pos x="0" y="3"/>
                            </a:cxn>
                            <a:cxn ang="0">
                              <a:pos x="0" y="5"/>
                            </a:cxn>
                            <a:cxn ang="0">
                              <a:pos x="0" y="9"/>
                            </a:cxn>
                            <a:cxn ang="0">
                              <a:pos x="0" y="11"/>
                            </a:cxn>
                            <a:cxn ang="0">
                              <a:pos x="0" y="11"/>
                            </a:cxn>
                            <a:cxn ang="0">
                              <a:pos x="0" y="14"/>
                            </a:cxn>
                            <a:cxn ang="0">
                              <a:pos x="0" y="16"/>
                            </a:cxn>
                            <a:cxn ang="0">
                              <a:pos x="2" y="16"/>
                            </a:cxn>
                            <a:cxn ang="0">
                              <a:pos x="2" y="20"/>
                            </a:cxn>
                            <a:cxn ang="0">
                              <a:pos x="5" y="20"/>
                            </a:cxn>
                            <a:cxn ang="0">
                              <a:pos x="7" y="22"/>
                            </a:cxn>
                            <a:cxn ang="0">
                              <a:pos x="32" y="22"/>
                            </a:cxn>
                            <a:cxn ang="0">
                              <a:pos x="35" y="22"/>
                            </a:cxn>
                            <a:cxn ang="0">
                              <a:pos x="38" y="20"/>
                            </a:cxn>
                            <a:cxn ang="0">
                              <a:pos x="40" y="20"/>
                            </a:cxn>
                            <a:cxn ang="0">
                              <a:pos x="40" y="16"/>
                            </a:cxn>
                            <a:cxn ang="0">
                              <a:pos x="42" y="16"/>
                            </a:cxn>
                            <a:cxn ang="0">
                              <a:pos x="42" y="14"/>
                            </a:cxn>
                            <a:cxn ang="0">
                              <a:pos x="45" y="11"/>
                            </a:cxn>
                            <a:cxn ang="0">
                              <a:pos x="45" y="11"/>
                            </a:cxn>
                            <a:cxn ang="0">
                              <a:pos x="45" y="9"/>
                            </a:cxn>
                            <a:cxn ang="0">
                              <a:pos x="42" y="5"/>
                            </a:cxn>
                            <a:cxn ang="0">
                              <a:pos x="42" y="3"/>
                            </a:cxn>
                            <a:cxn ang="0">
                              <a:pos x="40" y="3"/>
                            </a:cxn>
                            <a:cxn ang="0">
                              <a:pos x="40" y="0"/>
                            </a:cxn>
                            <a:cxn ang="0">
                              <a:pos x="38" y="0"/>
                            </a:cxn>
                            <a:cxn ang="0">
                              <a:pos x="35" y="0"/>
                            </a:cxn>
                            <a:cxn ang="0">
                              <a:pos x="11" y="0"/>
                            </a:cxn>
                          </a:cxnLst>
                          <a:rect l="0" t="0" r="r" b="b"/>
                          <a:pathLst>
                            <a:path w="45" h="22">
                              <a:moveTo>
                                <a:pt x="11" y="0"/>
                              </a:moveTo>
                              <a:lnTo>
                                <a:pt x="7" y="0"/>
                              </a:lnTo>
                              <a:lnTo>
                                <a:pt x="5" y="0"/>
                              </a:lnTo>
                              <a:lnTo>
                                <a:pt x="2" y="0"/>
                              </a:lnTo>
                              <a:lnTo>
                                <a:pt x="2" y="3"/>
                              </a:lnTo>
                              <a:lnTo>
                                <a:pt x="0" y="3"/>
                              </a:lnTo>
                              <a:lnTo>
                                <a:pt x="0" y="5"/>
                              </a:lnTo>
                              <a:lnTo>
                                <a:pt x="0" y="9"/>
                              </a:lnTo>
                              <a:lnTo>
                                <a:pt x="0" y="11"/>
                              </a:lnTo>
                              <a:lnTo>
                                <a:pt x="0" y="11"/>
                              </a:lnTo>
                              <a:lnTo>
                                <a:pt x="0" y="14"/>
                              </a:lnTo>
                              <a:lnTo>
                                <a:pt x="0" y="16"/>
                              </a:lnTo>
                              <a:lnTo>
                                <a:pt x="2" y="16"/>
                              </a:lnTo>
                              <a:lnTo>
                                <a:pt x="2" y="20"/>
                              </a:lnTo>
                              <a:lnTo>
                                <a:pt x="5" y="20"/>
                              </a:lnTo>
                              <a:lnTo>
                                <a:pt x="7" y="22"/>
                              </a:lnTo>
                              <a:lnTo>
                                <a:pt x="32" y="22"/>
                              </a:lnTo>
                              <a:lnTo>
                                <a:pt x="35" y="22"/>
                              </a:lnTo>
                              <a:lnTo>
                                <a:pt x="38" y="20"/>
                              </a:lnTo>
                              <a:lnTo>
                                <a:pt x="40" y="20"/>
                              </a:lnTo>
                              <a:lnTo>
                                <a:pt x="40" y="16"/>
                              </a:lnTo>
                              <a:lnTo>
                                <a:pt x="42" y="16"/>
                              </a:lnTo>
                              <a:lnTo>
                                <a:pt x="42" y="14"/>
                              </a:lnTo>
                              <a:lnTo>
                                <a:pt x="45" y="11"/>
                              </a:lnTo>
                              <a:lnTo>
                                <a:pt x="45" y="11"/>
                              </a:lnTo>
                              <a:lnTo>
                                <a:pt x="45" y="9"/>
                              </a:lnTo>
                              <a:lnTo>
                                <a:pt x="42" y="5"/>
                              </a:lnTo>
                              <a:lnTo>
                                <a:pt x="42" y="3"/>
                              </a:lnTo>
                              <a:lnTo>
                                <a:pt x="40" y="3"/>
                              </a:lnTo>
                              <a:lnTo>
                                <a:pt x="40" y="0"/>
                              </a:lnTo>
                              <a:lnTo>
                                <a:pt x="38"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4" name="Line 962"/>
                        <p:cNvSpPr>
                          <a:spLocks noChangeShapeType="1"/>
                        </p:cNvSpPr>
                        <p:nvPr/>
                      </p:nvSpPr>
                      <p:spPr bwMode="auto">
                        <a:xfrm>
                          <a:off x="2804" y="209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5" name="Freeform 963"/>
                        <p:cNvSpPr>
                          <a:spLocks/>
                        </p:cNvSpPr>
                        <p:nvPr/>
                      </p:nvSpPr>
                      <p:spPr bwMode="auto">
                        <a:xfrm>
                          <a:off x="2804" y="2079"/>
                          <a:ext cx="6" cy="17"/>
                        </a:xfrm>
                        <a:custGeom>
                          <a:avLst/>
                          <a:gdLst/>
                          <a:ahLst/>
                          <a:cxnLst>
                            <a:cxn ang="0">
                              <a:pos x="0" y="51"/>
                            </a:cxn>
                            <a:cxn ang="0">
                              <a:pos x="0" y="51"/>
                            </a:cxn>
                            <a:cxn ang="0">
                              <a:pos x="0" y="54"/>
                            </a:cxn>
                            <a:cxn ang="0">
                              <a:pos x="0" y="56"/>
                            </a:cxn>
                            <a:cxn ang="0">
                              <a:pos x="3" y="56"/>
                            </a:cxn>
                            <a:cxn ang="0">
                              <a:pos x="3" y="60"/>
                            </a:cxn>
                            <a:cxn ang="0">
                              <a:pos x="5" y="60"/>
                            </a:cxn>
                            <a:cxn ang="0">
                              <a:pos x="8" y="62"/>
                            </a:cxn>
                            <a:cxn ang="0">
                              <a:pos x="11" y="62"/>
                            </a:cxn>
                            <a:cxn ang="0">
                              <a:pos x="11" y="62"/>
                            </a:cxn>
                            <a:cxn ang="0">
                              <a:pos x="14" y="60"/>
                            </a:cxn>
                            <a:cxn ang="0">
                              <a:pos x="16" y="60"/>
                            </a:cxn>
                            <a:cxn ang="0">
                              <a:pos x="16" y="56"/>
                            </a:cxn>
                            <a:cxn ang="0">
                              <a:pos x="18" y="56"/>
                            </a:cxn>
                            <a:cxn ang="0">
                              <a:pos x="18" y="54"/>
                            </a:cxn>
                            <a:cxn ang="0">
                              <a:pos x="21" y="51"/>
                            </a:cxn>
                            <a:cxn ang="0">
                              <a:pos x="21" y="13"/>
                            </a:cxn>
                            <a:cxn ang="0">
                              <a:pos x="21" y="8"/>
                            </a:cxn>
                            <a:cxn ang="0">
                              <a:pos x="18" y="5"/>
                            </a:cxn>
                            <a:cxn ang="0">
                              <a:pos x="18" y="5"/>
                            </a:cxn>
                            <a:cxn ang="0">
                              <a:pos x="16" y="3"/>
                            </a:cxn>
                            <a:cxn ang="0">
                              <a:pos x="16" y="0"/>
                            </a:cxn>
                            <a:cxn ang="0">
                              <a:pos x="14" y="0"/>
                            </a:cxn>
                            <a:cxn ang="0">
                              <a:pos x="11" y="0"/>
                            </a:cxn>
                            <a:cxn ang="0">
                              <a:pos x="11" y="0"/>
                            </a:cxn>
                            <a:cxn ang="0">
                              <a:pos x="8" y="0"/>
                            </a:cxn>
                            <a:cxn ang="0">
                              <a:pos x="5" y="0"/>
                            </a:cxn>
                            <a:cxn ang="0">
                              <a:pos x="3" y="0"/>
                            </a:cxn>
                            <a:cxn ang="0">
                              <a:pos x="3" y="3"/>
                            </a:cxn>
                            <a:cxn ang="0">
                              <a:pos x="0" y="5"/>
                            </a:cxn>
                            <a:cxn ang="0">
                              <a:pos x="0" y="5"/>
                            </a:cxn>
                            <a:cxn ang="0">
                              <a:pos x="0" y="13"/>
                            </a:cxn>
                            <a:cxn ang="0">
                              <a:pos x="0" y="51"/>
                            </a:cxn>
                          </a:cxnLst>
                          <a:rect l="0" t="0" r="r" b="b"/>
                          <a:pathLst>
                            <a:path w="21" h="62">
                              <a:moveTo>
                                <a:pt x="0" y="51"/>
                              </a:moveTo>
                              <a:lnTo>
                                <a:pt x="0" y="51"/>
                              </a:lnTo>
                              <a:lnTo>
                                <a:pt x="0" y="54"/>
                              </a:lnTo>
                              <a:lnTo>
                                <a:pt x="0" y="56"/>
                              </a:lnTo>
                              <a:lnTo>
                                <a:pt x="3" y="56"/>
                              </a:lnTo>
                              <a:lnTo>
                                <a:pt x="3" y="60"/>
                              </a:lnTo>
                              <a:lnTo>
                                <a:pt x="5" y="60"/>
                              </a:lnTo>
                              <a:lnTo>
                                <a:pt x="8" y="62"/>
                              </a:lnTo>
                              <a:lnTo>
                                <a:pt x="11" y="62"/>
                              </a:lnTo>
                              <a:lnTo>
                                <a:pt x="11" y="62"/>
                              </a:lnTo>
                              <a:lnTo>
                                <a:pt x="14" y="60"/>
                              </a:lnTo>
                              <a:lnTo>
                                <a:pt x="16" y="60"/>
                              </a:lnTo>
                              <a:lnTo>
                                <a:pt x="16" y="56"/>
                              </a:lnTo>
                              <a:lnTo>
                                <a:pt x="18" y="56"/>
                              </a:lnTo>
                              <a:lnTo>
                                <a:pt x="18" y="54"/>
                              </a:lnTo>
                              <a:lnTo>
                                <a:pt x="21" y="51"/>
                              </a:lnTo>
                              <a:lnTo>
                                <a:pt x="21" y="13"/>
                              </a:lnTo>
                              <a:lnTo>
                                <a:pt x="21" y="8"/>
                              </a:lnTo>
                              <a:lnTo>
                                <a:pt x="18" y="5"/>
                              </a:lnTo>
                              <a:lnTo>
                                <a:pt x="18" y="5"/>
                              </a:lnTo>
                              <a:lnTo>
                                <a:pt x="16" y="3"/>
                              </a:lnTo>
                              <a:lnTo>
                                <a:pt x="16" y="0"/>
                              </a:lnTo>
                              <a:lnTo>
                                <a:pt x="14" y="0"/>
                              </a:lnTo>
                              <a:lnTo>
                                <a:pt x="11" y="0"/>
                              </a:lnTo>
                              <a:lnTo>
                                <a:pt x="11" y="0"/>
                              </a:lnTo>
                              <a:lnTo>
                                <a:pt x="8" y="0"/>
                              </a:lnTo>
                              <a:lnTo>
                                <a:pt x="5" y="0"/>
                              </a:lnTo>
                              <a:lnTo>
                                <a:pt x="3" y="0"/>
                              </a:lnTo>
                              <a:lnTo>
                                <a:pt x="3" y="3"/>
                              </a:lnTo>
                              <a:lnTo>
                                <a:pt x="0"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6" name="Line 964"/>
                        <p:cNvSpPr>
                          <a:spLocks noChangeShapeType="1"/>
                        </p:cNvSpPr>
                        <p:nvPr/>
                      </p:nvSpPr>
                      <p:spPr bwMode="auto">
                        <a:xfrm>
                          <a:off x="2807" y="207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7" name="Freeform 965"/>
                        <p:cNvSpPr>
                          <a:spLocks/>
                        </p:cNvSpPr>
                        <p:nvPr/>
                      </p:nvSpPr>
                      <p:spPr bwMode="auto">
                        <a:xfrm>
                          <a:off x="2804" y="2079"/>
                          <a:ext cx="22" cy="0"/>
                        </a:xfrm>
                        <a:custGeom>
                          <a:avLst/>
                          <a:gdLst/>
                          <a:ahLst/>
                          <a:cxnLst>
                            <a:cxn ang="0">
                              <a:pos x="11" y="0"/>
                            </a:cxn>
                            <a:cxn ang="0">
                              <a:pos x="8" y="0"/>
                            </a:cxn>
                            <a:cxn ang="0">
                              <a:pos x="5" y="0"/>
                            </a:cxn>
                            <a:cxn ang="0">
                              <a:pos x="3" y="0"/>
                            </a:cxn>
                            <a:cxn ang="0">
                              <a:pos x="3" y="3"/>
                            </a:cxn>
                            <a:cxn ang="0">
                              <a:pos x="0" y="5"/>
                            </a:cxn>
                            <a:cxn ang="0">
                              <a:pos x="0" y="5"/>
                            </a:cxn>
                            <a:cxn ang="0">
                              <a:pos x="0" y="8"/>
                            </a:cxn>
                            <a:cxn ang="0">
                              <a:pos x="0" y="10"/>
                            </a:cxn>
                            <a:cxn ang="0">
                              <a:pos x="0" y="13"/>
                            </a:cxn>
                            <a:cxn ang="0">
                              <a:pos x="0" y="13"/>
                            </a:cxn>
                            <a:cxn ang="0">
                              <a:pos x="0" y="16"/>
                            </a:cxn>
                            <a:cxn ang="0">
                              <a:pos x="3" y="18"/>
                            </a:cxn>
                            <a:cxn ang="0">
                              <a:pos x="3" y="18"/>
                            </a:cxn>
                            <a:cxn ang="0">
                              <a:pos x="5" y="18"/>
                            </a:cxn>
                            <a:cxn ang="0">
                              <a:pos x="8" y="21"/>
                            </a:cxn>
                            <a:cxn ang="0">
                              <a:pos x="43" y="21"/>
                            </a:cxn>
                            <a:cxn ang="0">
                              <a:pos x="49" y="21"/>
                            </a:cxn>
                            <a:cxn ang="0">
                              <a:pos x="51" y="18"/>
                            </a:cxn>
                            <a:cxn ang="0">
                              <a:pos x="51" y="18"/>
                            </a:cxn>
                            <a:cxn ang="0">
                              <a:pos x="54" y="18"/>
                            </a:cxn>
                            <a:cxn ang="0">
                              <a:pos x="54" y="16"/>
                            </a:cxn>
                            <a:cxn ang="0">
                              <a:pos x="56" y="13"/>
                            </a:cxn>
                            <a:cxn ang="0">
                              <a:pos x="56" y="13"/>
                            </a:cxn>
                            <a:cxn ang="0">
                              <a:pos x="56" y="10"/>
                            </a:cxn>
                            <a:cxn ang="0">
                              <a:pos x="56" y="8"/>
                            </a:cxn>
                            <a:cxn ang="0">
                              <a:pos x="56" y="5"/>
                            </a:cxn>
                            <a:cxn ang="0">
                              <a:pos x="54" y="5"/>
                            </a:cxn>
                            <a:cxn ang="0">
                              <a:pos x="54" y="3"/>
                            </a:cxn>
                            <a:cxn ang="0">
                              <a:pos x="51" y="0"/>
                            </a:cxn>
                            <a:cxn ang="0">
                              <a:pos x="51" y="0"/>
                            </a:cxn>
                            <a:cxn ang="0">
                              <a:pos x="45" y="0"/>
                            </a:cxn>
                            <a:cxn ang="0">
                              <a:pos x="11" y="0"/>
                            </a:cxn>
                          </a:cxnLst>
                          <a:rect l="0" t="0" r="r" b="b"/>
                          <a:pathLst>
                            <a:path w="56" h="21">
                              <a:moveTo>
                                <a:pt x="11" y="0"/>
                              </a:moveTo>
                              <a:lnTo>
                                <a:pt x="8" y="0"/>
                              </a:lnTo>
                              <a:lnTo>
                                <a:pt x="5" y="0"/>
                              </a:lnTo>
                              <a:lnTo>
                                <a:pt x="3" y="0"/>
                              </a:lnTo>
                              <a:lnTo>
                                <a:pt x="3" y="3"/>
                              </a:lnTo>
                              <a:lnTo>
                                <a:pt x="0" y="5"/>
                              </a:lnTo>
                              <a:lnTo>
                                <a:pt x="0" y="5"/>
                              </a:lnTo>
                              <a:lnTo>
                                <a:pt x="0" y="8"/>
                              </a:lnTo>
                              <a:lnTo>
                                <a:pt x="0" y="10"/>
                              </a:lnTo>
                              <a:lnTo>
                                <a:pt x="0" y="13"/>
                              </a:lnTo>
                              <a:lnTo>
                                <a:pt x="0" y="13"/>
                              </a:lnTo>
                              <a:lnTo>
                                <a:pt x="0" y="16"/>
                              </a:lnTo>
                              <a:lnTo>
                                <a:pt x="3" y="18"/>
                              </a:lnTo>
                              <a:lnTo>
                                <a:pt x="3" y="18"/>
                              </a:lnTo>
                              <a:lnTo>
                                <a:pt x="5" y="18"/>
                              </a:lnTo>
                              <a:lnTo>
                                <a:pt x="8" y="21"/>
                              </a:lnTo>
                              <a:lnTo>
                                <a:pt x="43" y="21"/>
                              </a:lnTo>
                              <a:lnTo>
                                <a:pt x="49" y="21"/>
                              </a:lnTo>
                              <a:lnTo>
                                <a:pt x="51" y="18"/>
                              </a:lnTo>
                              <a:lnTo>
                                <a:pt x="51" y="18"/>
                              </a:lnTo>
                              <a:lnTo>
                                <a:pt x="54" y="18"/>
                              </a:lnTo>
                              <a:lnTo>
                                <a:pt x="54" y="16"/>
                              </a:lnTo>
                              <a:lnTo>
                                <a:pt x="56" y="13"/>
                              </a:lnTo>
                              <a:lnTo>
                                <a:pt x="56" y="13"/>
                              </a:lnTo>
                              <a:lnTo>
                                <a:pt x="56" y="10"/>
                              </a:lnTo>
                              <a:lnTo>
                                <a:pt x="56" y="8"/>
                              </a:lnTo>
                              <a:lnTo>
                                <a:pt x="56" y="5"/>
                              </a:lnTo>
                              <a:lnTo>
                                <a:pt x="54" y="5"/>
                              </a:lnTo>
                              <a:lnTo>
                                <a:pt x="54" y="3"/>
                              </a:lnTo>
                              <a:lnTo>
                                <a:pt x="51" y="0"/>
                              </a:lnTo>
                              <a:lnTo>
                                <a:pt x="51" y="0"/>
                              </a:lnTo>
                              <a:lnTo>
                                <a:pt x="4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8" name="Line 966"/>
                        <p:cNvSpPr>
                          <a:spLocks noChangeShapeType="1"/>
                        </p:cNvSpPr>
                        <p:nvPr/>
                      </p:nvSpPr>
                      <p:spPr bwMode="auto">
                        <a:xfrm>
                          <a:off x="2813" y="207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59" name="Freeform 967"/>
                        <p:cNvSpPr>
                          <a:spLocks/>
                        </p:cNvSpPr>
                        <p:nvPr/>
                      </p:nvSpPr>
                      <p:spPr bwMode="auto">
                        <a:xfrm>
                          <a:off x="2813" y="2070"/>
                          <a:ext cx="6" cy="16"/>
                        </a:xfrm>
                        <a:custGeom>
                          <a:avLst/>
                          <a:gdLst/>
                          <a:ahLst/>
                          <a:cxnLst>
                            <a:cxn ang="0">
                              <a:pos x="0" y="51"/>
                            </a:cxn>
                            <a:cxn ang="0">
                              <a:pos x="0" y="54"/>
                            </a:cxn>
                            <a:cxn ang="0">
                              <a:pos x="0" y="54"/>
                            </a:cxn>
                            <a:cxn ang="0">
                              <a:pos x="3" y="57"/>
                            </a:cxn>
                            <a:cxn ang="0">
                              <a:pos x="3" y="59"/>
                            </a:cxn>
                            <a:cxn ang="0">
                              <a:pos x="5" y="59"/>
                            </a:cxn>
                            <a:cxn ang="0">
                              <a:pos x="8" y="59"/>
                            </a:cxn>
                            <a:cxn ang="0">
                              <a:pos x="8" y="62"/>
                            </a:cxn>
                            <a:cxn ang="0">
                              <a:pos x="10" y="62"/>
                            </a:cxn>
                            <a:cxn ang="0">
                              <a:pos x="14" y="62"/>
                            </a:cxn>
                            <a:cxn ang="0">
                              <a:pos x="16" y="59"/>
                            </a:cxn>
                            <a:cxn ang="0">
                              <a:pos x="16" y="59"/>
                            </a:cxn>
                            <a:cxn ang="0">
                              <a:pos x="19" y="59"/>
                            </a:cxn>
                            <a:cxn ang="0">
                              <a:pos x="19" y="57"/>
                            </a:cxn>
                            <a:cxn ang="0">
                              <a:pos x="21" y="54"/>
                            </a:cxn>
                            <a:cxn ang="0">
                              <a:pos x="21" y="54"/>
                            </a:cxn>
                            <a:cxn ang="0">
                              <a:pos x="21" y="17"/>
                            </a:cxn>
                            <a:cxn ang="0">
                              <a:pos x="21" y="8"/>
                            </a:cxn>
                            <a:cxn ang="0">
                              <a:pos x="21" y="6"/>
                            </a:cxn>
                            <a:cxn ang="0">
                              <a:pos x="19" y="6"/>
                            </a:cxn>
                            <a:cxn ang="0">
                              <a:pos x="19" y="2"/>
                            </a:cxn>
                            <a:cxn ang="0">
                              <a:pos x="16" y="2"/>
                            </a:cxn>
                            <a:cxn ang="0">
                              <a:pos x="16" y="0"/>
                            </a:cxn>
                            <a:cxn ang="0">
                              <a:pos x="14" y="0"/>
                            </a:cxn>
                            <a:cxn ang="0">
                              <a:pos x="10" y="0"/>
                            </a:cxn>
                            <a:cxn ang="0">
                              <a:pos x="8" y="0"/>
                            </a:cxn>
                            <a:cxn ang="0">
                              <a:pos x="8" y="0"/>
                            </a:cxn>
                            <a:cxn ang="0">
                              <a:pos x="5" y="2"/>
                            </a:cxn>
                            <a:cxn ang="0">
                              <a:pos x="3" y="2"/>
                            </a:cxn>
                            <a:cxn ang="0">
                              <a:pos x="3" y="6"/>
                            </a:cxn>
                            <a:cxn ang="0">
                              <a:pos x="0" y="6"/>
                            </a:cxn>
                            <a:cxn ang="0">
                              <a:pos x="0" y="13"/>
                            </a:cxn>
                            <a:cxn ang="0">
                              <a:pos x="0" y="51"/>
                            </a:cxn>
                          </a:cxnLst>
                          <a:rect l="0" t="0" r="r" b="b"/>
                          <a:pathLst>
                            <a:path w="21" h="62">
                              <a:moveTo>
                                <a:pt x="0" y="51"/>
                              </a:moveTo>
                              <a:lnTo>
                                <a:pt x="0" y="54"/>
                              </a:lnTo>
                              <a:lnTo>
                                <a:pt x="0" y="54"/>
                              </a:lnTo>
                              <a:lnTo>
                                <a:pt x="3" y="57"/>
                              </a:lnTo>
                              <a:lnTo>
                                <a:pt x="3" y="59"/>
                              </a:lnTo>
                              <a:lnTo>
                                <a:pt x="5" y="59"/>
                              </a:lnTo>
                              <a:lnTo>
                                <a:pt x="8" y="59"/>
                              </a:lnTo>
                              <a:lnTo>
                                <a:pt x="8" y="62"/>
                              </a:lnTo>
                              <a:lnTo>
                                <a:pt x="10" y="62"/>
                              </a:lnTo>
                              <a:lnTo>
                                <a:pt x="14" y="62"/>
                              </a:lnTo>
                              <a:lnTo>
                                <a:pt x="16" y="59"/>
                              </a:lnTo>
                              <a:lnTo>
                                <a:pt x="16" y="59"/>
                              </a:lnTo>
                              <a:lnTo>
                                <a:pt x="19" y="59"/>
                              </a:lnTo>
                              <a:lnTo>
                                <a:pt x="19" y="57"/>
                              </a:lnTo>
                              <a:lnTo>
                                <a:pt x="21" y="54"/>
                              </a:lnTo>
                              <a:lnTo>
                                <a:pt x="21" y="54"/>
                              </a:lnTo>
                              <a:lnTo>
                                <a:pt x="21" y="17"/>
                              </a:lnTo>
                              <a:lnTo>
                                <a:pt x="21" y="8"/>
                              </a:lnTo>
                              <a:lnTo>
                                <a:pt x="21" y="6"/>
                              </a:lnTo>
                              <a:lnTo>
                                <a:pt x="19" y="6"/>
                              </a:lnTo>
                              <a:lnTo>
                                <a:pt x="19" y="2"/>
                              </a:lnTo>
                              <a:lnTo>
                                <a:pt x="16" y="2"/>
                              </a:lnTo>
                              <a:lnTo>
                                <a:pt x="16" y="0"/>
                              </a:lnTo>
                              <a:lnTo>
                                <a:pt x="14" y="0"/>
                              </a:lnTo>
                              <a:lnTo>
                                <a:pt x="10" y="0"/>
                              </a:lnTo>
                              <a:lnTo>
                                <a:pt x="8" y="0"/>
                              </a:lnTo>
                              <a:lnTo>
                                <a:pt x="8" y="0"/>
                              </a:lnTo>
                              <a:lnTo>
                                <a:pt x="5" y="2"/>
                              </a:lnTo>
                              <a:lnTo>
                                <a:pt x="3" y="2"/>
                              </a:lnTo>
                              <a:lnTo>
                                <a:pt x="3" y="6"/>
                              </a:lnTo>
                              <a:lnTo>
                                <a:pt x="0" y="6"/>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0" name="Line 968"/>
                        <p:cNvSpPr>
                          <a:spLocks noChangeShapeType="1"/>
                        </p:cNvSpPr>
                        <p:nvPr/>
                      </p:nvSpPr>
                      <p:spPr bwMode="auto">
                        <a:xfrm>
                          <a:off x="2816" y="207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1" name="Freeform 969"/>
                        <p:cNvSpPr>
                          <a:spLocks/>
                        </p:cNvSpPr>
                        <p:nvPr/>
                      </p:nvSpPr>
                      <p:spPr bwMode="auto">
                        <a:xfrm>
                          <a:off x="2813" y="2070"/>
                          <a:ext cx="18" cy="6"/>
                        </a:xfrm>
                        <a:custGeom>
                          <a:avLst/>
                          <a:gdLst/>
                          <a:ahLst/>
                          <a:cxnLst>
                            <a:cxn ang="0">
                              <a:pos x="10" y="0"/>
                            </a:cxn>
                            <a:cxn ang="0">
                              <a:pos x="8" y="0"/>
                            </a:cxn>
                            <a:cxn ang="0">
                              <a:pos x="8" y="0"/>
                            </a:cxn>
                            <a:cxn ang="0">
                              <a:pos x="5" y="2"/>
                            </a:cxn>
                            <a:cxn ang="0">
                              <a:pos x="3" y="2"/>
                            </a:cxn>
                            <a:cxn ang="0">
                              <a:pos x="3" y="6"/>
                            </a:cxn>
                            <a:cxn ang="0">
                              <a:pos x="0" y="6"/>
                            </a:cxn>
                            <a:cxn ang="0">
                              <a:pos x="0" y="8"/>
                            </a:cxn>
                            <a:cxn ang="0">
                              <a:pos x="0" y="11"/>
                            </a:cxn>
                            <a:cxn ang="0">
                              <a:pos x="0" y="13"/>
                            </a:cxn>
                            <a:cxn ang="0">
                              <a:pos x="0" y="13"/>
                            </a:cxn>
                            <a:cxn ang="0">
                              <a:pos x="3" y="17"/>
                            </a:cxn>
                            <a:cxn ang="0">
                              <a:pos x="3" y="19"/>
                            </a:cxn>
                            <a:cxn ang="0">
                              <a:pos x="5" y="19"/>
                            </a:cxn>
                            <a:cxn ang="0">
                              <a:pos x="8" y="22"/>
                            </a:cxn>
                            <a:cxn ang="0">
                              <a:pos x="8" y="22"/>
                            </a:cxn>
                            <a:cxn ang="0">
                              <a:pos x="56" y="22"/>
                            </a:cxn>
                            <a:cxn ang="0">
                              <a:pos x="62" y="22"/>
                            </a:cxn>
                            <a:cxn ang="0">
                              <a:pos x="65" y="22"/>
                            </a:cxn>
                            <a:cxn ang="0">
                              <a:pos x="65" y="19"/>
                            </a:cxn>
                            <a:cxn ang="0">
                              <a:pos x="67" y="19"/>
                            </a:cxn>
                            <a:cxn ang="0">
                              <a:pos x="70" y="17"/>
                            </a:cxn>
                            <a:cxn ang="0">
                              <a:pos x="70" y="13"/>
                            </a:cxn>
                            <a:cxn ang="0">
                              <a:pos x="70" y="13"/>
                            </a:cxn>
                            <a:cxn ang="0">
                              <a:pos x="70" y="11"/>
                            </a:cxn>
                            <a:cxn ang="0">
                              <a:pos x="70" y="8"/>
                            </a:cxn>
                            <a:cxn ang="0">
                              <a:pos x="70" y="6"/>
                            </a:cxn>
                            <a:cxn ang="0">
                              <a:pos x="70" y="6"/>
                            </a:cxn>
                            <a:cxn ang="0">
                              <a:pos x="67" y="2"/>
                            </a:cxn>
                            <a:cxn ang="0">
                              <a:pos x="65" y="2"/>
                            </a:cxn>
                            <a:cxn ang="0">
                              <a:pos x="65" y="0"/>
                            </a:cxn>
                            <a:cxn ang="0">
                              <a:pos x="60" y="0"/>
                            </a:cxn>
                            <a:cxn ang="0">
                              <a:pos x="10" y="0"/>
                            </a:cxn>
                          </a:cxnLst>
                          <a:rect l="0" t="0" r="r" b="b"/>
                          <a:pathLst>
                            <a:path w="70" h="22">
                              <a:moveTo>
                                <a:pt x="10" y="0"/>
                              </a:moveTo>
                              <a:lnTo>
                                <a:pt x="8" y="0"/>
                              </a:lnTo>
                              <a:lnTo>
                                <a:pt x="8" y="0"/>
                              </a:lnTo>
                              <a:lnTo>
                                <a:pt x="5" y="2"/>
                              </a:lnTo>
                              <a:lnTo>
                                <a:pt x="3" y="2"/>
                              </a:lnTo>
                              <a:lnTo>
                                <a:pt x="3" y="6"/>
                              </a:lnTo>
                              <a:lnTo>
                                <a:pt x="0" y="6"/>
                              </a:lnTo>
                              <a:lnTo>
                                <a:pt x="0" y="8"/>
                              </a:lnTo>
                              <a:lnTo>
                                <a:pt x="0" y="11"/>
                              </a:lnTo>
                              <a:lnTo>
                                <a:pt x="0" y="13"/>
                              </a:lnTo>
                              <a:lnTo>
                                <a:pt x="0" y="13"/>
                              </a:lnTo>
                              <a:lnTo>
                                <a:pt x="3" y="17"/>
                              </a:lnTo>
                              <a:lnTo>
                                <a:pt x="3" y="19"/>
                              </a:lnTo>
                              <a:lnTo>
                                <a:pt x="5" y="19"/>
                              </a:lnTo>
                              <a:lnTo>
                                <a:pt x="8" y="22"/>
                              </a:lnTo>
                              <a:lnTo>
                                <a:pt x="8" y="22"/>
                              </a:lnTo>
                              <a:lnTo>
                                <a:pt x="56" y="22"/>
                              </a:lnTo>
                              <a:lnTo>
                                <a:pt x="62" y="22"/>
                              </a:lnTo>
                              <a:lnTo>
                                <a:pt x="65" y="22"/>
                              </a:lnTo>
                              <a:lnTo>
                                <a:pt x="65" y="19"/>
                              </a:lnTo>
                              <a:lnTo>
                                <a:pt x="67" y="19"/>
                              </a:lnTo>
                              <a:lnTo>
                                <a:pt x="70" y="17"/>
                              </a:lnTo>
                              <a:lnTo>
                                <a:pt x="70" y="13"/>
                              </a:lnTo>
                              <a:lnTo>
                                <a:pt x="70" y="13"/>
                              </a:lnTo>
                              <a:lnTo>
                                <a:pt x="70" y="11"/>
                              </a:lnTo>
                              <a:lnTo>
                                <a:pt x="70" y="8"/>
                              </a:lnTo>
                              <a:lnTo>
                                <a:pt x="70" y="6"/>
                              </a:lnTo>
                              <a:lnTo>
                                <a:pt x="70" y="6"/>
                              </a:lnTo>
                              <a:lnTo>
                                <a:pt x="67" y="2"/>
                              </a:lnTo>
                              <a:lnTo>
                                <a:pt x="65" y="2"/>
                              </a:lnTo>
                              <a:lnTo>
                                <a:pt x="65" y="0"/>
                              </a:lnTo>
                              <a:lnTo>
                                <a:pt x="60"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2" name="Line 970"/>
                        <p:cNvSpPr>
                          <a:spLocks noChangeShapeType="1"/>
                        </p:cNvSpPr>
                        <p:nvPr/>
                      </p:nvSpPr>
                      <p:spPr bwMode="auto">
                        <a:xfrm>
                          <a:off x="2826" y="2073"/>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3" name="Freeform 971"/>
                        <p:cNvSpPr>
                          <a:spLocks/>
                        </p:cNvSpPr>
                        <p:nvPr/>
                      </p:nvSpPr>
                      <p:spPr bwMode="auto">
                        <a:xfrm>
                          <a:off x="2826" y="2065"/>
                          <a:ext cx="5" cy="11"/>
                        </a:xfrm>
                        <a:custGeom>
                          <a:avLst/>
                          <a:gdLst/>
                          <a:ahLst/>
                          <a:cxnLst>
                            <a:cxn ang="0">
                              <a:pos x="0" y="33"/>
                            </a:cxn>
                            <a:cxn ang="0">
                              <a:pos x="0" y="35"/>
                            </a:cxn>
                            <a:cxn ang="0">
                              <a:pos x="3" y="35"/>
                            </a:cxn>
                            <a:cxn ang="0">
                              <a:pos x="3" y="39"/>
                            </a:cxn>
                            <a:cxn ang="0">
                              <a:pos x="3" y="41"/>
                            </a:cxn>
                            <a:cxn ang="0">
                              <a:pos x="5" y="41"/>
                            </a:cxn>
                            <a:cxn ang="0">
                              <a:pos x="7" y="44"/>
                            </a:cxn>
                            <a:cxn ang="0">
                              <a:pos x="7" y="44"/>
                            </a:cxn>
                            <a:cxn ang="0">
                              <a:pos x="11" y="44"/>
                            </a:cxn>
                            <a:cxn ang="0">
                              <a:pos x="13" y="44"/>
                            </a:cxn>
                            <a:cxn ang="0">
                              <a:pos x="16" y="44"/>
                            </a:cxn>
                            <a:cxn ang="0">
                              <a:pos x="16" y="41"/>
                            </a:cxn>
                            <a:cxn ang="0">
                              <a:pos x="18" y="41"/>
                            </a:cxn>
                            <a:cxn ang="0">
                              <a:pos x="21" y="39"/>
                            </a:cxn>
                            <a:cxn ang="0">
                              <a:pos x="21" y="35"/>
                            </a:cxn>
                            <a:cxn ang="0">
                              <a:pos x="21" y="35"/>
                            </a:cxn>
                            <a:cxn ang="0">
                              <a:pos x="21" y="17"/>
                            </a:cxn>
                            <a:cxn ang="0">
                              <a:pos x="21" y="11"/>
                            </a:cxn>
                            <a:cxn ang="0">
                              <a:pos x="21" y="8"/>
                            </a:cxn>
                            <a:cxn ang="0">
                              <a:pos x="21" y="6"/>
                            </a:cxn>
                            <a:cxn ang="0">
                              <a:pos x="18" y="6"/>
                            </a:cxn>
                            <a:cxn ang="0">
                              <a:pos x="16" y="3"/>
                            </a:cxn>
                            <a:cxn ang="0">
                              <a:pos x="16" y="3"/>
                            </a:cxn>
                            <a:cxn ang="0">
                              <a:pos x="13" y="0"/>
                            </a:cxn>
                            <a:cxn ang="0">
                              <a:pos x="11" y="0"/>
                            </a:cxn>
                            <a:cxn ang="0">
                              <a:pos x="7" y="0"/>
                            </a:cxn>
                            <a:cxn ang="0">
                              <a:pos x="7" y="3"/>
                            </a:cxn>
                            <a:cxn ang="0">
                              <a:pos x="5" y="3"/>
                            </a:cxn>
                            <a:cxn ang="0">
                              <a:pos x="3" y="6"/>
                            </a:cxn>
                            <a:cxn ang="0">
                              <a:pos x="3" y="6"/>
                            </a:cxn>
                            <a:cxn ang="0">
                              <a:pos x="3" y="8"/>
                            </a:cxn>
                            <a:cxn ang="0">
                              <a:pos x="0" y="13"/>
                            </a:cxn>
                            <a:cxn ang="0">
                              <a:pos x="0" y="33"/>
                            </a:cxn>
                          </a:cxnLst>
                          <a:rect l="0" t="0" r="r" b="b"/>
                          <a:pathLst>
                            <a:path w="21" h="44">
                              <a:moveTo>
                                <a:pt x="0" y="33"/>
                              </a:moveTo>
                              <a:lnTo>
                                <a:pt x="0" y="35"/>
                              </a:lnTo>
                              <a:lnTo>
                                <a:pt x="3" y="35"/>
                              </a:lnTo>
                              <a:lnTo>
                                <a:pt x="3" y="39"/>
                              </a:lnTo>
                              <a:lnTo>
                                <a:pt x="3" y="41"/>
                              </a:lnTo>
                              <a:lnTo>
                                <a:pt x="5" y="41"/>
                              </a:lnTo>
                              <a:lnTo>
                                <a:pt x="7" y="44"/>
                              </a:lnTo>
                              <a:lnTo>
                                <a:pt x="7" y="44"/>
                              </a:lnTo>
                              <a:lnTo>
                                <a:pt x="11" y="44"/>
                              </a:lnTo>
                              <a:lnTo>
                                <a:pt x="13" y="44"/>
                              </a:lnTo>
                              <a:lnTo>
                                <a:pt x="16" y="44"/>
                              </a:lnTo>
                              <a:lnTo>
                                <a:pt x="16" y="41"/>
                              </a:lnTo>
                              <a:lnTo>
                                <a:pt x="18" y="41"/>
                              </a:lnTo>
                              <a:lnTo>
                                <a:pt x="21" y="39"/>
                              </a:lnTo>
                              <a:lnTo>
                                <a:pt x="21" y="35"/>
                              </a:lnTo>
                              <a:lnTo>
                                <a:pt x="21" y="35"/>
                              </a:lnTo>
                              <a:lnTo>
                                <a:pt x="21" y="17"/>
                              </a:lnTo>
                              <a:lnTo>
                                <a:pt x="21" y="11"/>
                              </a:lnTo>
                              <a:lnTo>
                                <a:pt x="21" y="8"/>
                              </a:lnTo>
                              <a:lnTo>
                                <a:pt x="21" y="6"/>
                              </a:lnTo>
                              <a:lnTo>
                                <a:pt x="18" y="6"/>
                              </a:lnTo>
                              <a:lnTo>
                                <a:pt x="16" y="3"/>
                              </a:lnTo>
                              <a:lnTo>
                                <a:pt x="16" y="3"/>
                              </a:lnTo>
                              <a:lnTo>
                                <a:pt x="13" y="0"/>
                              </a:lnTo>
                              <a:lnTo>
                                <a:pt x="11" y="0"/>
                              </a:lnTo>
                              <a:lnTo>
                                <a:pt x="7" y="0"/>
                              </a:lnTo>
                              <a:lnTo>
                                <a:pt x="7" y="3"/>
                              </a:lnTo>
                              <a:lnTo>
                                <a:pt x="5" y="3"/>
                              </a:lnTo>
                              <a:lnTo>
                                <a:pt x="3" y="6"/>
                              </a:lnTo>
                              <a:lnTo>
                                <a:pt x="3" y="6"/>
                              </a:lnTo>
                              <a:lnTo>
                                <a:pt x="3"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4" name="Line 972"/>
                        <p:cNvSpPr>
                          <a:spLocks noChangeShapeType="1"/>
                        </p:cNvSpPr>
                        <p:nvPr/>
                      </p:nvSpPr>
                      <p:spPr bwMode="auto">
                        <a:xfrm>
                          <a:off x="2828" y="206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5" name="Freeform 973"/>
                        <p:cNvSpPr>
                          <a:spLocks/>
                        </p:cNvSpPr>
                        <p:nvPr/>
                      </p:nvSpPr>
                      <p:spPr bwMode="auto">
                        <a:xfrm>
                          <a:off x="2826" y="2065"/>
                          <a:ext cx="8" cy="5"/>
                        </a:xfrm>
                        <a:custGeom>
                          <a:avLst/>
                          <a:gdLst/>
                          <a:ahLst/>
                          <a:cxnLst>
                            <a:cxn ang="0">
                              <a:pos x="11" y="0"/>
                            </a:cxn>
                            <a:cxn ang="0">
                              <a:pos x="7" y="0"/>
                            </a:cxn>
                            <a:cxn ang="0">
                              <a:pos x="7" y="3"/>
                            </a:cxn>
                            <a:cxn ang="0">
                              <a:pos x="5" y="3"/>
                            </a:cxn>
                            <a:cxn ang="0">
                              <a:pos x="3" y="6"/>
                            </a:cxn>
                            <a:cxn ang="0">
                              <a:pos x="3" y="6"/>
                            </a:cxn>
                            <a:cxn ang="0">
                              <a:pos x="3" y="8"/>
                            </a:cxn>
                            <a:cxn ang="0">
                              <a:pos x="0" y="11"/>
                            </a:cxn>
                            <a:cxn ang="0">
                              <a:pos x="0" y="11"/>
                            </a:cxn>
                            <a:cxn ang="0">
                              <a:pos x="0" y="13"/>
                            </a:cxn>
                            <a:cxn ang="0">
                              <a:pos x="3" y="17"/>
                            </a:cxn>
                            <a:cxn ang="0">
                              <a:pos x="3" y="19"/>
                            </a:cxn>
                            <a:cxn ang="0">
                              <a:pos x="3" y="19"/>
                            </a:cxn>
                            <a:cxn ang="0">
                              <a:pos x="5" y="22"/>
                            </a:cxn>
                            <a:cxn ang="0">
                              <a:pos x="7" y="22"/>
                            </a:cxn>
                            <a:cxn ang="0">
                              <a:pos x="7" y="22"/>
                            </a:cxn>
                            <a:cxn ang="0">
                              <a:pos x="18" y="22"/>
                            </a:cxn>
                            <a:cxn ang="0">
                              <a:pos x="27" y="22"/>
                            </a:cxn>
                            <a:cxn ang="0">
                              <a:pos x="27" y="22"/>
                            </a:cxn>
                            <a:cxn ang="0">
                              <a:pos x="29" y="22"/>
                            </a:cxn>
                            <a:cxn ang="0">
                              <a:pos x="32" y="19"/>
                            </a:cxn>
                            <a:cxn ang="0">
                              <a:pos x="32" y="19"/>
                            </a:cxn>
                            <a:cxn ang="0">
                              <a:pos x="32" y="17"/>
                            </a:cxn>
                            <a:cxn ang="0">
                              <a:pos x="35" y="13"/>
                            </a:cxn>
                            <a:cxn ang="0">
                              <a:pos x="35" y="11"/>
                            </a:cxn>
                            <a:cxn ang="0">
                              <a:pos x="35" y="11"/>
                            </a:cxn>
                            <a:cxn ang="0">
                              <a:pos x="32" y="8"/>
                            </a:cxn>
                            <a:cxn ang="0">
                              <a:pos x="32" y="6"/>
                            </a:cxn>
                            <a:cxn ang="0">
                              <a:pos x="32" y="6"/>
                            </a:cxn>
                            <a:cxn ang="0">
                              <a:pos x="29" y="3"/>
                            </a:cxn>
                            <a:cxn ang="0">
                              <a:pos x="27" y="3"/>
                            </a:cxn>
                            <a:cxn ang="0">
                              <a:pos x="21" y="0"/>
                            </a:cxn>
                            <a:cxn ang="0">
                              <a:pos x="11" y="0"/>
                            </a:cxn>
                          </a:cxnLst>
                          <a:rect l="0" t="0" r="r" b="b"/>
                          <a:pathLst>
                            <a:path w="35" h="22">
                              <a:moveTo>
                                <a:pt x="11" y="0"/>
                              </a:moveTo>
                              <a:lnTo>
                                <a:pt x="7" y="0"/>
                              </a:lnTo>
                              <a:lnTo>
                                <a:pt x="7" y="3"/>
                              </a:lnTo>
                              <a:lnTo>
                                <a:pt x="5" y="3"/>
                              </a:lnTo>
                              <a:lnTo>
                                <a:pt x="3" y="6"/>
                              </a:lnTo>
                              <a:lnTo>
                                <a:pt x="3" y="6"/>
                              </a:lnTo>
                              <a:lnTo>
                                <a:pt x="3" y="8"/>
                              </a:lnTo>
                              <a:lnTo>
                                <a:pt x="0" y="11"/>
                              </a:lnTo>
                              <a:lnTo>
                                <a:pt x="0" y="11"/>
                              </a:lnTo>
                              <a:lnTo>
                                <a:pt x="0" y="13"/>
                              </a:lnTo>
                              <a:lnTo>
                                <a:pt x="3" y="17"/>
                              </a:lnTo>
                              <a:lnTo>
                                <a:pt x="3" y="19"/>
                              </a:lnTo>
                              <a:lnTo>
                                <a:pt x="3" y="19"/>
                              </a:lnTo>
                              <a:lnTo>
                                <a:pt x="5" y="22"/>
                              </a:lnTo>
                              <a:lnTo>
                                <a:pt x="7" y="22"/>
                              </a:lnTo>
                              <a:lnTo>
                                <a:pt x="7" y="22"/>
                              </a:lnTo>
                              <a:lnTo>
                                <a:pt x="18" y="22"/>
                              </a:lnTo>
                              <a:lnTo>
                                <a:pt x="27" y="22"/>
                              </a:lnTo>
                              <a:lnTo>
                                <a:pt x="27" y="22"/>
                              </a:lnTo>
                              <a:lnTo>
                                <a:pt x="29" y="22"/>
                              </a:lnTo>
                              <a:lnTo>
                                <a:pt x="32" y="19"/>
                              </a:lnTo>
                              <a:lnTo>
                                <a:pt x="32" y="19"/>
                              </a:lnTo>
                              <a:lnTo>
                                <a:pt x="32" y="17"/>
                              </a:lnTo>
                              <a:lnTo>
                                <a:pt x="35" y="13"/>
                              </a:lnTo>
                              <a:lnTo>
                                <a:pt x="35" y="11"/>
                              </a:lnTo>
                              <a:lnTo>
                                <a:pt x="35" y="11"/>
                              </a:lnTo>
                              <a:lnTo>
                                <a:pt x="32" y="8"/>
                              </a:lnTo>
                              <a:lnTo>
                                <a:pt x="32" y="6"/>
                              </a:lnTo>
                              <a:lnTo>
                                <a:pt x="32" y="6"/>
                              </a:lnTo>
                              <a:lnTo>
                                <a:pt x="29" y="3"/>
                              </a:lnTo>
                              <a:lnTo>
                                <a:pt x="27" y="3"/>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6" name="Line 974"/>
                        <p:cNvSpPr>
                          <a:spLocks noChangeShapeType="1"/>
                        </p:cNvSpPr>
                        <p:nvPr/>
                      </p:nvSpPr>
                      <p:spPr bwMode="auto">
                        <a:xfrm>
                          <a:off x="2829" y="206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7" name="Freeform 975"/>
                        <p:cNvSpPr>
                          <a:spLocks/>
                        </p:cNvSpPr>
                        <p:nvPr/>
                      </p:nvSpPr>
                      <p:spPr bwMode="auto">
                        <a:xfrm>
                          <a:off x="2829" y="2054"/>
                          <a:ext cx="5" cy="6"/>
                        </a:xfrm>
                        <a:custGeom>
                          <a:avLst/>
                          <a:gdLst/>
                          <a:ahLst/>
                          <a:cxnLst>
                            <a:cxn ang="0">
                              <a:pos x="0" y="29"/>
                            </a:cxn>
                            <a:cxn ang="0">
                              <a:pos x="0" y="31"/>
                            </a:cxn>
                            <a:cxn ang="0">
                              <a:pos x="0" y="35"/>
                            </a:cxn>
                            <a:cxn ang="0">
                              <a:pos x="0" y="37"/>
                            </a:cxn>
                            <a:cxn ang="0">
                              <a:pos x="3" y="37"/>
                            </a:cxn>
                            <a:cxn ang="0">
                              <a:pos x="5" y="40"/>
                            </a:cxn>
                            <a:cxn ang="0">
                              <a:pos x="5" y="40"/>
                            </a:cxn>
                            <a:cxn ang="0">
                              <a:pos x="8" y="40"/>
                            </a:cxn>
                            <a:cxn ang="0">
                              <a:pos x="11" y="40"/>
                            </a:cxn>
                            <a:cxn ang="0">
                              <a:pos x="14" y="40"/>
                            </a:cxn>
                            <a:cxn ang="0">
                              <a:pos x="14" y="40"/>
                            </a:cxn>
                            <a:cxn ang="0">
                              <a:pos x="16" y="40"/>
                            </a:cxn>
                            <a:cxn ang="0">
                              <a:pos x="19" y="37"/>
                            </a:cxn>
                            <a:cxn ang="0">
                              <a:pos x="19" y="37"/>
                            </a:cxn>
                            <a:cxn ang="0">
                              <a:pos x="19" y="35"/>
                            </a:cxn>
                            <a:cxn ang="0">
                              <a:pos x="22" y="31"/>
                            </a:cxn>
                            <a:cxn ang="0">
                              <a:pos x="22" y="13"/>
                            </a:cxn>
                            <a:cxn ang="0">
                              <a:pos x="22" y="7"/>
                            </a:cxn>
                            <a:cxn ang="0">
                              <a:pos x="19" y="5"/>
                            </a:cxn>
                            <a:cxn ang="0">
                              <a:pos x="19" y="5"/>
                            </a:cxn>
                            <a:cxn ang="0">
                              <a:pos x="19" y="2"/>
                            </a:cxn>
                            <a:cxn ang="0">
                              <a:pos x="16" y="2"/>
                            </a:cxn>
                            <a:cxn ang="0">
                              <a:pos x="14" y="0"/>
                            </a:cxn>
                            <a:cxn ang="0">
                              <a:pos x="14" y="0"/>
                            </a:cxn>
                            <a:cxn ang="0">
                              <a:pos x="11" y="0"/>
                            </a:cxn>
                            <a:cxn ang="0">
                              <a:pos x="8" y="0"/>
                            </a:cxn>
                            <a:cxn ang="0">
                              <a:pos x="5" y="0"/>
                            </a:cxn>
                            <a:cxn ang="0">
                              <a:pos x="5" y="2"/>
                            </a:cxn>
                            <a:cxn ang="0">
                              <a:pos x="3" y="2"/>
                            </a:cxn>
                            <a:cxn ang="0">
                              <a:pos x="0" y="5"/>
                            </a:cxn>
                            <a:cxn ang="0">
                              <a:pos x="0" y="5"/>
                            </a:cxn>
                            <a:cxn ang="0">
                              <a:pos x="0" y="11"/>
                            </a:cxn>
                            <a:cxn ang="0">
                              <a:pos x="0" y="29"/>
                            </a:cxn>
                          </a:cxnLst>
                          <a:rect l="0" t="0" r="r" b="b"/>
                          <a:pathLst>
                            <a:path w="22" h="40">
                              <a:moveTo>
                                <a:pt x="0" y="29"/>
                              </a:moveTo>
                              <a:lnTo>
                                <a:pt x="0" y="31"/>
                              </a:lnTo>
                              <a:lnTo>
                                <a:pt x="0" y="35"/>
                              </a:lnTo>
                              <a:lnTo>
                                <a:pt x="0" y="37"/>
                              </a:lnTo>
                              <a:lnTo>
                                <a:pt x="3" y="37"/>
                              </a:lnTo>
                              <a:lnTo>
                                <a:pt x="5" y="40"/>
                              </a:lnTo>
                              <a:lnTo>
                                <a:pt x="5" y="40"/>
                              </a:lnTo>
                              <a:lnTo>
                                <a:pt x="8" y="40"/>
                              </a:lnTo>
                              <a:lnTo>
                                <a:pt x="11" y="40"/>
                              </a:lnTo>
                              <a:lnTo>
                                <a:pt x="14" y="40"/>
                              </a:lnTo>
                              <a:lnTo>
                                <a:pt x="14" y="40"/>
                              </a:lnTo>
                              <a:lnTo>
                                <a:pt x="16" y="40"/>
                              </a:lnTo>
                              <a:lnTo>
                                <a:pt x="19" y="37"/>
                              </a:lnTo>
                              <a:lnTo>
                                <a:pt x="19" y="37"/>
                              </a:lnTo>
                              <a:lnTo>
                                <a:pt x="19" y="35"/>
                              </a:lnTo>
                              <a:lnTo>
                                <a:pt x="22" y="31"/>
                              </a:lnTo>
                              <a:lnTo>
                                <a:pt x="22" y="13"/>
                              </a:lnTo>
                              <a:lnTo>
                                <a:pt x="22" y="7"/>
                              </a:lnTo>
                              <a:lnTo>
                                <a:pt x="19" y="5"/>
                              </a:lnTo>
                              <a:lnTo>
                                <a:pt x="19" y="5"/>
                              </a:lnTo>
                              <a:lnTo>
                                <a:pt x="19" y="2"/>
                              </a:lnTo>
                              <a:lnTo>
                                <a:pt x="16" y="2"/>
                              </a:lnTo>
                              <a:lnTo>
                                <a:pt x="14" y="0"/>
                              </a:lnTo>
                              <a:lnTo>
                                <a:pt x="14" y="0"/>
                              </a:lnTo>
                              <a:lnTo>
                                <a:pt x="11" y="0"/>
                              </a:lnTo>
                              <a:lnTo>
                                <a:pt x="8" y="0"/>
                              </a:lnTo>
                              <a:lnTo>
                                <a:pt x="5" y="0"/>
                              </a:lnTo>
                              <a:lnTo>
                                <a:pt x="5" y="2"/>
                              </a:lnTo>
                              <a:lnTo>
                                <a:pt x="3" y="2"/>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8" name="Line 976"/>
                        <p:cNvSpPr>
                          <a:spLocks noChangeShapeType="1"/>
                        </p:cNvSpPr>
                        <p:nvPr/>
                      </p:nvSpPr>
                      <p:spPr bwMode="auto">
                        <a:xfrm>
                          <a:off x="2831" y="20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69" name="Freeform 977"/>
                        <p:cNvSpPr>
                          <a:spLocks/>
                        </p:cNvSpPr>
                        <p:nvPr/>
                      </p:nvSpPr>
                      <p:spPr bwMode="auto">
                        <a:xfrm>
                          <a:off x="2829" y="2054"/>
                          <a:ext cx="8" cy="1"/>
                        </a:xfrm>
                        <a:custGeom>
                          <a:avLst/>
                          <a:gdLst/>
                          <a:ahLst/>
                          <a:cxnLst>
                            <a:cxn ang="0">
                              <a:pos x="11" y="0"/>
                            </a:cxn>
                            <a:cxn ang="0">
                              <a:pos x="8" y="0"/>
                            </a:cxn>
                            <a:cxn ang="0">
                              <a:pos x="5" y="0"/>
                            </a:cxn>
                            <a:cxn ang="0">
                              <a:pos x="5" y="2"/>
                            </a:cxn>
                            <a:cxn ang="0">
                              <a:pos x="3" y="2"/>
                            </a:cxn>
                            <a:cxn ang="0">
                              <a:pos x="0" y="5"/>
                            </a:cxn>
                            <a:cxn ang="0">
                              <a:pos x="0" y="5"/>
                            </a:cxn>
                            <a:cxn ang="0">
                              <a:pos x="0" y="7"/>
                            </a:cxn>
                            <a:cxn ang="0">
                              <a:pos x="0" y="11"/>
                            </a:cxn>
                            <a:cxn ang="0">
                              <a:pos x="0" y="13"/>
                            </a:cxn>
                            <a:cxn ang="0">
                              <a:pos x="0" y="13"/>
                            </a:cxn>
                            <a:cxn ang="0">
                              <a:pos x="0" y="15"/>
                            </a:cxn>
                            <a:cxn ang="0">
                              <a:pos x="3" y="18"/>
                            </a:cxn>
                            <a:cxn ang="0">
                              <a:pos x="5" y="18"/>
                            </a:cxn>
                            <a:cxn ang="0">
                              <a:pos x="5" y="21"/>
                            </a:cxn>
                            <a:cxn ang="0">
                              <a:pos x="8" y="21"/>
                            </a:cxn>
                            <a:cxn ang="0">
                              <a:pos x="19" y="21"/>
                            </a:cxn>
                            <a:cxn ang="0">
                              <a:pos x="25" y="21"/>
                            </a:cxn>
                            <a:cxn ang="0">
                              <a:pos x="27" y="21"/>
                            </a:cxn>
                            <a:cxn ang="0">
                              <a:pos x="27" y="18"/>
                            </a:cxn>
                            <a:cxn ang="0">
                              <a:pos x="30" y="18"/>
                            </a:cxn>
                            <a:cxn ang="0">
                              <a:pos x="32" y="15"/>
                            </a:cxn>
                            <a:cxn ang="0">
                              <a:pos x="32" y="13"/>
                            </a:cxn>
                            <a:cxn ang="0">
                              <a:pos x="32" y="13"/>
                            </a:cxn>
                            <a:cxn ang="0">
                              <a:pos x="32" y="11"/>
                            </a:cxn>
                            <a:cxn ang="0">
                              <a:pos x="32" y="7"/>
                            </a:cxn>
                            <a:cxn ang="0">
                              <a:pos x="32" y="5"/>
                            </a:cxn>
                            <a:cxn ang="0">
                              <a:pos x="32" y="5"/>
                            </a:cxn>
                            <a:cxn ang="0">
                              <a:pos x="30" y="2"/>
                            </a:cxn>
                            <a:cxn ang="0">
                              <a:pos x="27" y="2"/>
                            </a:cxn>
                            <a:cxn ang="0">
                              <a:pos x="27" y="0"/>
                            </a:cxn>
                            <a:cxn ang="0">
                              <a:pos x="22" y="0"/>
                            </a:cxn>
                            <a:cxn ang="0">
                              <a:pos x="11" y="0"/>
                            </a:cxn>
                          </a:cxnLst>
                          <a:rect l="0" t="0" r="r" b="b"/>
                          <a:pathLst>
                            <a:path w="32" h="21">
                              <a:moveTo>
                                <a:pt x="11" y="0"/>
                              </a:moveTo>
                              <a:lnTo>
                                <a:pt x="8" y="0"/>
                              </a:lnTo>
                              <a:lnTo>
                                <a:pt x="5" y="0"/>
                              </a:lnTo>
                              <a:lnTo>
                                <a:pt x="5" y="2"/>
                              </a:lnTo>
                              <a:lnTo>
                                <a:pt x="3" y="2"/>
                              </a:lnTo>
                              <a:lnTo>
                                <a:pt x="0" y="5"/>
                              </a:lnTo>
                              <a:lnTo>
                                <a:pt x="0" y="5"/>
                              </a:lnTo>
                              <a:lnTo>
                                <a:pt x="0" y="7"/>
                              </a:lnTo>
                              <a:lnTo>
                                <a:pt x="0" y="11"/>
                              </a:lnTo>
                              <a:lnTo>
                                <a:pt x="0" y="13"/>
                              </a:lnTo>
                              <a:lnTo>
                                <a:pt x="0" y="13"/>
                              </a:lnTo>
                              <a:lnTo>
                                <a:pt x="0" y="15"/>
                              </a:lnTo>
                              <a:lnTo>
                                <a:pt x="3" y="18"/>
                              </a:lnTo>
                              <a:lnTo>
                                <a:pt x="5" y="18"/>
                              </a:lnTo>
                              <a:lnTo>
                                <a:pt x="5" y="21"/>
                              </a:lnTo>
                              <a:lnTo>
                                <a:pt x="8" y="21"/>
                              </a:lnTo>
                              <a:lnTo>
                                <a:pt x="19" y="21"/>
                              </a:lnTo>
                              <a:lnTo>
                                <a:pt x="25" y="21"/>
                              </a:lnTo>
                              <a:lnTo>
                                <a:pt x="27" y="21"/>
                              </a:lnTo>
                              <a:lnTo>
                                <a:pt x="27" y="18"/>
                              </a:lnTo>
                              <a:lnTo>
                                <a:pt x="30" y="18"/>
                              </a:lnTo>
                              <a:lnTo>
                                <a:pt x="32" y="15"/>
                              </a:lnTo>
                              <a:lnTo>
                                <a:pt x="32" y="13"/>
                              </a:lnTo>
                              <a:lnTo>
                                <a:pt x="32" y="13"/>
                              </a:lnTo>
                              <a:lnTo>
                                <a:pt x="32" y="11"/>
                              </a:lnTo>
                              <a:lnTo>
                                <a:pt x="32" y="7"/>
                              </a:lnTo>
                              <a:lnTo>
                                <a:pt x="32" y="5"/>
                              </a:lnTo>
                              <a:lnTo>
                                <a:pt x="32" y="5"/>
                              </a:lnTo>
                              <a:lnTo>
                                <a:pt x="30" y="2"/>
                              </a:lnTo>
                              <a:lnTo>
                                <a:pt x="27"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0" name="Line 978"/>
                        <p:cNvSpPr>
                          <a:spLocks noChangeShapeType="1"/>
                        </p:cNvSpPr>
                        <p:nvPr/>
                      </p:nvSpPr>
                      <p:spPr bwMode="auto">
                        <a:xfrm>
                          <a:off x="2831" y="206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1" name="Freeform 979"/>
                        <p:cNvSpPr>
                          <a:spLocks/>
                        </p:cNvSpPr>
                        <p:nvPr/>
                      </p:nvSpPr>
                      <p:spPr bwMode="auto">
                        <a:xfrm>
                          <a:off x="2831" y="2054"/>
                          <a:ext cx="6" cy="1"/>
                        </a:xfrm>
                        <a:custGeom>
                          <a:avLst/>
                          <a:gdLst/>
                          <a:ahLst/>
                          <a:cxnLst>
                            <a:cxn ang="0">
                              <a:pos x="0" y="31"/>
                            </a:cxn>
                            <a:cxn ang="0">
                              <a:pos x="0" y="33"/>
                            </a:cxn>
                            <a:cxn ang="0">
                              <a:pos x="3" y="33"/>
                            </a:cxn>
                            <a:cxn ang="0">
                              <a:pos x="3" y="35"/>
                            </a:cxn>
                            <a:cxn ang="0">
                              <a:pos x="3" y="38"/>
                            </a:cxn>
                            <a:cxn ang="0">
                              <a:pos x="5" y="38"/>
                            </a:cxn>
                            <a:cxn ang="0">
                              <a:pos x="8" y="41"/>
                            </a:cxn>
                            <a:cxn ang="0">
                              <a:pos x="8" y="41"/>
                            </a:cxn>
                            <a:cxn ang="0">
                              <a:pos x="11" y="41"/>
                            </a:cxn>
                            <a:cxn ang="0">
                              <a:pos x="14" y="41"/>
                            </a:cxn>
                            <a:cxn ang="0">
                              <a:pos x="16" y="41"/>
                            </a:cxn>
                            <a:cxn ang="0">
                              <a:pos x="16" y="38"/>
                            </a:cxn>
                            <a:cxn ang="0">
                              <a:pos x="19" y="38"/>
                            </a:cxn>
                            <a:cxn ang="0">
                              <a:pos x="21" y="35"/>
                            </a:cxn>
                            <a:cxn ang="0">
                              <a:pos x="21" y="33"/>
                            </a:cxn>
                            <a:cxn ang="0">
                              <a:pos x="21" y="33"/>
                            </a:cxn>
                            <a:cxn ang="0">
                              <a:pos x="21" y="14"/>
                            </a:cxn>
                            <a:cxn ang="0">
                              <a:pos x="21" y="9"/>
                            </a:cxn>
                            <a:cxn ang="0">
                              <a:pos x="21" y="6"/>
                            </a:cxn>
                            <a:cxn ang="0">
                              <a:pos x="21" y="3"/>
                            </a:cxn>
                            <a:cxn ang="0">
                              <a:pos x="19" y="3"/>
                            </a:cxn>
                            <a:cxn ang="0">
                              <a:pos x="16" y="0"/>
                            </a:cxn>
                            <a:cxn ang="0">
                              <a:pos x="16" y="0"/>
                            </a:cxn>
                            <a:cxn ang="0">
                              <a:pos x="14" y="0"/>
                            </a:cxn>
                            <a:cxn ang="0">
                              <a:pos x="11" y="0"/>
                            </a:cxn>
                            <a:cxn ang="0">
                              <a:pos x="8" y="0"/>
                            </a:cxn>
                            <a:cxn ang="0">
                              <a:pos x="8" y="0"/>
                            </a:cxn>
                            <a:cxn ang="0">
                              <a:pos x="5" y="0"/>
                            </a:cxn>
                            <a:cxn ang="0">
                              <a:pos x="3" y="3"/>
                            </a:cxn>
                            <a:cxn ang="0">
                              <a:pos x="3" y="3"/>
                            </a:cxn>
                            <a:cxn ang="0">
                              <a:pos x="3" y="6"/>
                            </a:cxn>
                            <a:cxn ang="0">
                              <a:pos x="0" y="11"/>
                            </a:cxn>
                            <a:cxn ang="0">
                              <a:pos x="0" y="31"/>
                            </a:cxn>
                          </a:cxnLst>
                          <a:rect l="0" t="0" r="r" b="b"/>
                          <a:pathLst>
                            <a:path w="21" h="41">
                              <a:moveTo>
                                <a:pt x="0" y="31"/>
                              </a:moveTo>
                              <a:lnTo>
                                <a:pt x="0" y="33"/>
                              </a:lnTo>
                              <a:lnTo>
                                <a:pt x="3" y="33"/>
                              </a:lnTo>
                              <a:lnTo>
                                <a:pt x="3" y="35"/>
                              </a:lnTo>
                              <a:lnTo>
                                <a:pt x="3" y="38"/>
                              </a:lnTo>
                              <a:lnTo>
                                <a:pt x="5" y="38"/>
                              </a:lnTo>
                              <a:lnTo>
                                <a:pt x="8" y="41"/>
                              </a:lnTo>
                              <a:lnTo>
                                <a:pt x="8" y="41"/>
                              </a:lnTo>
                              <a:lnTo>
                                <a:pt x="11" y="41"/>
                              </a:lnTo>
                              <a:lnTo>
                                <a:pt x="14" y="41"/>
                              </a:lnTo>
                              <a:lnTo>
                                <a:pt x="16" y="41"/>
                              </a:lnTo>
                              <a:lnTo>
                                <a:pt x="16" y="38"/>
                              </a:lnTo>
                              <a:lnTo>
                                <a:pt x="19" y="38"/>
                              </a:lnTo>
                              <a:lnTo>
                                <a:pt x="21" y="35"/>
                              </a:lnTo>
                              <a:lnTo>
                                <a:pt x="21" y="33"/>
                              </a:lnTo>
                              <a:lnTo>
                                <a:pt x="21" y="33"/>
                              </a:lnTo>
                              <a:lnTo>
                                <a:pt x="21" y="14"/>
                              </a:lnTo>
                              <a:lnTo>
                                <a:pt x="21" y="9"/>
                              </a:lnTo>
                              <a:lnTo>
                                <a:pt x="21" y="6"/>
                              </a:lnTo>
                              <a:lnTo>
                                <a:pt x="21" y="3"/>
                              </a:lnTo>
                              <a:lnTo>
                                <a:pt x="19" y="3"/>
                              </a:lnTo>
                              <a:lnTo>
                                <a:pt x="16" y="0"/>
                              </a:lnTo>
                              <a:lnTo>
                                <a:pt x="16" y="0"/>
                              </a:lnTo>
                              <a:lnTo>
                                <a:pt x="14" y="0"/>
                              </a:lnTo>
                              <a:lnTo>
                                <a:pt x="11" y="0"/>
                              </a:lnTo>
                              <a:lnTo>
                                <a:pt x="8" y="0"/>
                              </a:lnTo>
                              <a:lnTo>
                                <a:pt x="8" y="0"/>
                              </a:lnTo>
                              <a:lnTo>
                                <a:pt x="5" y="0"/>
                              </a:lnTo>
                              <a:lnTo>
                                <a:pt x="3" y="3"/>
                              </a:lnTo>
                              <a:lnTo>
                                <a:pt x="3" y="3"/>
                              </a:lnTo>
                              <a:lnTo>
                                <a:pt x="3"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2" name="Line 980"/>
                        <p:cNvSpPr>
                          <a:spLocks noChangeShapeType="1"/>
                        </p:cNvSpPr>
                        <p:nvPr/>
                      </p:nvSpPr>
                      <p:spPr bwMode="auto">
                        <a:xfrm>
                          <a:off x="2834" y="20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3" name="Freeform 981"/>
                        <p:cNvSpPr>
                          <a:spLocks/>
                        </p:cNvSpPr>
                        <p:nvPr/>
                      </p:nvSpPr>
                      <p:spPr bwMode="auto">
                        <a:xfrm>
                          <a:off x="2831" y="2054"/>
                          <a:ext cx="19" cy="0"/>
                        </a:xfrm>
                        <a:custGeom>
                          <a:avLst/>
                          <a:gdLst/>
                          <a:ahLst/>
                          <a:cxnLst>
                            <a:cxn ang="0">
                              <a:pos x="11" y="0"/>
                            </a:cxn>
                            <a:cxn ang="0">
                              <a:pos x="8" y="0"/>
                            </a:cxn>
                            <a:cxn ang="0">
                              <a:pos x="8" y="0"/>
                            </a:cxn>
                            <a:cxn ang="0">
                              <a:pos x="5" y="0"/>
                            </a:cxn>
                            <a:cxn ang="0">
                              <a:pos x="3" y="3"/>
                            </a:cxn>
                            <a:cxn ang="0">
                              <a:pos x="3" y="3"/>
                            </a:cxn>
                            <a:cxn ang="0">
                              <a:pos x="3" y="6"/>
                            </a:cxn>
                            <a:cxn ang="0">
                              <a:pos x="0" y="9"/>
                            </a:cxn>
                            <a:cxn ang="0">
                              <a:pos x="0" y="11"/>
                            </a:cxn>
                            <a:cxn ang="0">
                              <a:pos x="0" y="11"/>
                            </a:cxn>
                            <a:cxn ang="0">
                              <a:pos x="3" y="14"/>
                            </a:cxn>
                            <a:cxn ang="0">
                              <a:pos x="3" y="17"/>
                            </a:cxn>
                            <a:cxn ang="0">
                              <a:pos x="3" y="17"/>
                            </a:cxn>
                            <a:cxn ang="0">
                              <a:pos x="5" y="20"/>
                            </a:cxn>
                            <a:cxn ang="0">
                              <a:pos x="8" y="20"/>
                            </a:cxn>
                            <a:cxn ang="0">
                              <a:pos x="8" y="20"/>
                            </a:cxn>
                            <a:cxn ang="0">
                              <a:pos x="32" y="20"/>
                            </a:cxn>
                            <a:cxn ang="0">
                              <a:pos x="38" y="20"/>
                            </a:cxn>
                            <a:cxn ang="0">
                              <a:pos x="41" y="20"/>
                            </a:cxn>
                            <a:cxn ang="0">
                              <a:pos x="43" y="20"/>
                            </a:cxn>
                            <a:cxn ang="0">
                              <a:pos x="43" y="17"/>
                            </a:cxn>
                            <a:cxn ang="0">
                              <a:pos x="46" y="17"/>
                            </a:cxn>
                            <a:cxn ang="0">
                              <a:pos x="46" y="14"/>
                            </a:cxn>
                            <a:cxn ang="0">
                              <a:pos x="46" y="11"/>
                            </a:cxn>
                            <a:cxn ang="0">
                              <a:pos x="46" y="11"/>
                            </a:cxn>
                            <a:cxn ang="0">
                              <a:pos x="46" y="9"/>
                            </a:cxn>
                            <a:cxn ang="0">
                              <a:pos x="46" y="6"/>
                            </a:cxn>
                            <a:cxn ang="0">
                              <a:pos x="46" y="3"/>
                            </a:cxn>
                            <a:cxn ang="0">
                              <a:pos x="43" y="3"/>
                            </a:cxn>
                            <a:cxn ang="0">
                              <a:pos x="43" y="0"/>
                            </a:cxn>
                            <a:cxn ang="0">
                              <a:pos x="41" y="0"/>
                            </a:cxn>
                            <a:cxn ang="0">
                              <a:pos x="36" y="0"/>
                            </a:cxn>
                            <a:cxn ang="0">
                              <a:pos x="11" y="0"/>
                            </a:cxn>
                          </a:cxnLst>
                          <a:rect l="0" t="0" r="r" b="b"/>
                          <a:pathLst>
                            <a:path w="46" h="20">
                              <a:moveTo>
                                <a:pt x="11" y="0"/>
                              </a:moveTo>
                              <a:lnTo>
                                <a:pt x="8" y="0"/>
                              </a:lnTo>
                              <a:lnTo>
                                <a:pt x="8" y="0"/>
                              </a:lnTo>
                              <a:lnTo>
                                <a:pt x="5" y="0"/>
                              </a:lnTo>
                              <a:lnTo>
                                <a:pt x="3" y="3"/>
                              </a:lnTo>
                              <a:lnTo>
                                <a:pt x="3" y="3"/>
                              </a:lnTo>
                              <a:lnTo>
                                <a:pt x="3" y="6"/>
                              </a:lnTo>
                              <a:lnTo>
                                <a:pt x="0" y="9"/>
                              </a:lnTo>
                              <a:lnTo>
                                <a:pt x="0" y="11"/>
                              </a:lnTo>
                              <a:lnTo>
                                <a:pt x="0" y="11"/>
                              </a:lnTo>
                              <a:lnTo>
                                <a:pt x="3" y="14"/>
                              </a:lnTo>
                              <a:lnTo>
                                <a:pt x="3" y="17"/>
                              </a:lnTo>
                              <a:lnTo>
                                <a:pt x="3" y="17"/>
                              </a:lnTo>
                              <a:lnTo>
                                <a:pt x="5" y="20"/>
                              </a:lnTo>
                              <a:lnTo>
                                <a:pt x="8" y="20"/>
                              </a:lnTo>
                              <a:lnTo>
                                <a:pt x="8" y="20"/>
                              </a:lnTo>
                              <a:lnTo>
                                <a:pt x="32" y="20"/>
                              </a:lnTo>
                              <a:lnTo>
                                <a:pt x="38" y="20"/>
                              </a:lnTo>
                              <a:lnTo>
                                <a:pt x="41" y="20"/>
                              </a:lnTo>
                              <a:lnTo>
                                <a:pt x="43" y="20"/>
                              </a:lnTo>
                              <a:lnTo>
                                <a:pt x="43" y="17"/>
                              </a:lnTo>
                              <a:lnTo>
                                <a:pt x="46" y="17"/>
                              </a:lnTo>
                              <a:lnTo>
                                <a:pt x="46" y="14"/>
                              </a:lnTo>
                              <a:lnTo>
                                <a:pt x="46" y="11"/>
                              </a:lnTo>
                              <a:lnTo>
                                <a:pt x="46" y="11"/>
                              </a:lnTo>
                              <a:lnTo>
                                <a:pt x="46" y="9"/>
                              </a:lnTo>
                              <a:lnTo>
                                <a:pt x="46" y="6"/>
                              </a:lnTo>
                              <a:lnTo>
                                <a:pt x="46" y="3"/>
                              </a:lnTo>
                              <a:lnTo>
                                <a:pt x="43" y="3"/>
                              </a:lnTo>
                              <a:lnTo>
                                <a:pt x="43" y="0"/>
                              </a:lnTo>
                              <a:lnTo>
                                <a:pt x="41"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4" name="Line 982"/>
                        <p:cNvSpPr>
                          <a:spLocks noChangeShapeType="1"/>
                        </p:cNvSpPr>
                        <p:nvPr/>
                      </p:nvSpPr>
                      <p:spPr bwMode="auto">
                        <a:xfrm>
                          <a:off x="2838" y="20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5" name="Freeform 983"/>
                        <p:cNvSpPr>
                          <a:spLocks/>
                        </p:cNvSpPr>
                        <p:nvPr/>
                      </p:nvSpPr>
                      <p:spPr bwMode="auto">
                        <a:xfrm>
                          <a:off x="2838" y="2050"/>
                          <a:ext cx="5" cy="4"/>
                        </a:xfrm>
                        <a:custGeom>
                          <a:avLst/>
                          <a:gdLst/>
                          <a:ahLst/>
                          <a:cxnLst>
                            <a:cxn ang="0">
                              <a:pos x="0" y="33"/>
                            </a:cxn>
                            <a:cxn ang="0">
                              <a:pos x="0" y="33"/>
                            </a:cxn>
                            <a:cxn ang="0">
                              <a:pos x="2" y="36"/>
                            </a:cxn>
                            <a:cxn ang="0">
                              <a:pos x="2" y="39"/>
                            </a:cxn>
                            <a:cxn ang="0">
                              <a:pos x="2" y="39"/>
                            </a:cxn>
                            <a:cxn ang="0">
                              <a:pos x="5" y="42"/>
                            </a:cxn>
                            <a:cxn ang="0">
                              <a:pos x="7" y="42"/>
                            </a:cxn>
                            <a:cxn ang="0">
                              <a:pos x="11" y="42"/>
                            </a:cxn>
                            <a:cxn ang="0">
                              <a:pos x="11" y="44"/>
                            </a:cxn>
                            <a:cxn ang="0">
                              <a:pos x="13" y="42"/>
                            </a:cxn>
                            <a:cxn ang="0">
                              <a:pos x="16" y="42"/>
                            </a:cxn>
                            <a:cxn ang="0">
                              <a:pos x="18" y="42"/>
                            </a:cxn>
                            <a:cxn ang="0">
                              <a:pos x="18" y="39"/>
                            </a:cxn>
                            <a:cxn ang="0">
                              <a:pos x="21" y="39"/>
                            </a:cxn>
                            <a:cxn ang="0">
                              <a:pos x="21" y="36"/>
                            </a:cxn>
                            <a:cxn ang="0">
                              <a:pos x="21" y="33"/>
                            </a:cxn>
                            <a:cxn ang="0">
                              <a:pos x="21" y="15"/>
                            </a:cxn>
                            <a:cxn ang="0">
                              <a:pos x="21" y="9"/>
                            </a:cxn>
                            <a:cxn ang="0">
                              <a:pos x="21" y="9"/>
                            </a:cxn>
                            <a:cxn ang="0">
                              <a:pos x="21" y="6"/>
                            </a:cxn>
                            <a:cxn ang="0">
                              <a:pos x="18" y="4"/>
                            </a:cxn>
                            <a:cxn ang="0">
                              <a:pos x="18" y="4"/>
                            </a:cxn>
                            <a:cxn ang="0">
                              <a:pos x="16" y="0"/>
                            </a:cxn>
                            <a:cxn ang="0">
                              <a:pos x="13" y="0"/>
                            </a:cxn>
                            <a:cxn ang="0">
                              <a:pos x="11" y="0"/>
                            </a:cxn>
                            <a:cxn ang="0">
                              <a:pos x="11" y="0"/>
                            </a:cxn>
                            <a:cxn ang="0">
                              <a:pos x="7" y="0"/>
                            </a:cxn>
                            <a:cxn ang="0">
                              <a:pos x="5" y="4"/>
                            </a:cxn>
                            <a:cxn ang="0">
                              <a:pos x="2" y="4"/>
                            </a:cxn>
                            <a:cxn ang="0">
                              <a:pos x="2" y="6"/>
                            </a:cxn>
                            <a:cxn ang="0">
                              <a:pos x="2" y="9"/>
                            </a:cxn>
                            <a:cxn ang="0">
                              <a:pos x="0" y="15"/>
                            </a:cxn>
                            <a:cxn ang="0">
                              <a:pos x="0" y="33"/>
                            </a:cxn>
                          </a:cxnLst>
                          <a:rect l="0" t="0" r="r" b="b"/>
                          <a:pathLst>
                            <a:path w="21" h="44">
                              <a:moveTo>
                                <a:pt x="0" y="33"/>
                              </a:moveTo>
                              <a:lnTo>
                                <a:pt x="0" y="33"/>
                              </a:lnTo>
                              <a:lnTo>
                                <a:pt x="2" y="36"/>
                              </a:lnTo>
                              <a:lnTo>
                                <a:pt x="2" y="39"/>
                              </a:lnTo>
                              <a:lnTo>
                                <a:pt x="2" y="39"/>
                              </a:lnTo>
                              <a:lnTo>
                                <a:pt x="5" y="42"/>
                              </a:lnTo>
                              <a:lnTo>
                                <a:pt x="7" y="42"/>
                              </a:lnTo>
                              <a:lnTo>
                                <a:pt x="11" y="42"/>
                              </a:lnTo>
                              <a:lnTo>
                                <a:pt x="11" y="44"/>
                              </a:lnTo>
                              <a:lnTo>
                                <a:pt x="13" y="42"/>
                              </a:lnTo>
                              <a:lnTo>
                                <a:pt x="16" y="42"/>
                              </a:lnTo>
                              <a:lnTo>
                                <a:pt x="18" y="42"/>
                              </a:lnTo>
                              <a:lnTo>
                                <a:pt x="18" y="39"/>
                              </a:lnTo>
                              <a:lnTo>
                                <a:pt x="21" y="39"/>
                              </a:lnTo>
                              <a:lnTo>
                                <a:pt x="21" y="36"/>
                              </a:lnTo>
                              <a:lnTo>
                                <a:pt x="21" y="33"/>
                              </a:lnTo>
                              <a:lnTo>
                                <a:pt x="21" y="15"/>
                              </a:lnTo>
                              <a:lnTo>
                                <a:pt x="21" y="9"/>
                              </a:lnTo>
                              <a:lnTo>
                                <a:pt x="21" y="9"/>
                              </a:lnTo>
                              <a:lnTo>
                                <a:pt x="21" y="6"/>
                              </a:lnTo>
                              <a:lnTo>
                                <a:pt x="18" y="4"/>
                              </a:lnTo>
                              <a:lnTo>
                                <a:pt x="18" y="4"/>
                              </a:lnTo>
                              <a:lnTo>
                                <a:pt x="16" y="0"/>
                              </a:lnTo>
                              <a:lnTo>
                                <a:pt x="13" y="0"/>
                              </a:lnTo>
                              <a:lnTo>
                                <a:pt x="11" y="0"/>
                              </a:lnTo>
                              <a:lnTo>
                                <a:pt x="11" y="0"/>
                              </a:lnTo>
                              <a:lnTo>
                                <a:pt x="7" y="0"/>
                              </a:lnTo>
                              <a:lnTo>
                                <a:pt x="5" y="4"/>
                              </a:lnTo>
                              <a:lnTo>
                                <a:pt x="2" y="4"/>
                              </a:lnTo>
                              <a:lnTo>
                                <a:pt x="2" y="6"/>
                              </a:lnTo>
                              <a:lnTo>
                                <a:pt x="2" y="9"/>
                              </a:lnTo>
                              <a:lnTo>
                                <a:pt x="0" y="15"/>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6" name="Line 984"/>
                        <p:cNvSpPr>
                          <a:spLocks noChangeShapeType="1"/>
                        </p:cNvSpPr>
                        <p:nvPr/>
                      </p:nvSpPr>
                      <p:spPr bwMode="auto">
                        <a:xfrm>
                          <a:off x="2840" y="205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7" name="Freeform 985"/>
                        <p:cNvSpPr>
                          <a:spLocks/>
                        </p:cNvSpPr>
                        <p:nvPr/>
                      </p:nvSpPr>
                      <p:spPr bwMode="auto">
                        <a:xfrm>
                          <a:off x="2838" y="2050"/>
                          <a:ext cx="11" cy="4"/>
                        </a:xfrm>
                        <a:custGeom>
                          <a:avLst/>
                          <a:gdLst/>
                          <a:ahLst/>
                          <a:cxnLst>
                            <a:cxn ang="0">
                              <a:pos x="11" y="0"/>
                            </a:cxn>
                            <a:cxn ang="0">
                              <a:pos x="11" y="0"/>
                            </a:cxn>
                            <a:cxn ang="0">
                              <a:pos x="7" y="0"/>
                            </a:cxn>
                            <a:cxn ang="0">
                              <a:pos x="5" y="4"/>
                            </a:cxn>
                            <a:cxn ang="0">
                              <a:pos x="2" y="4"/>
                            </a:cxn>
                            <a:cxn ang="0">
                              <a:pos x="2" y="6"/>
                            </a:cxn>
                            <a:cxn ang="0">
                              <a:pos x="2" y="9"/>
                            </a:cxn>
                            <a:cxn ang="0">
                              <a:pos x="0" y="9"/>
                            </a:cxn>
                            <a:cxn ang="0">
                              <a:pos x="0" y="11"/>
                            </a:cxn>
                            <a:cxn ang="0">
                              <a:pos x="0" y="15"/>
                            </a:cxn>
                            <a:cxn ang="0">
                              <a:pos x="2" y="17"/>
                            </a:cxn>
                            <a:cxn ang="0">
                              <a:pos x="2" y="17"/>
                            </a:cxn>
                            <a:cxn ang="0">
                              <a:pos x="2" y="20"/>
                            </a:cxn>
                            <a:cxn ang="0">
                              <a:pos x="5" y="20"/>
                            </a:cxn>
                            <a:cxn ang="0">
                              <a:pos x="7" y="22"/>
                            </a:cxn>
                            <a:cxn ang="0">
                              <a:pos x="11" y="22"/>
                            </a:cxn>
                            <a:cxn ang="0">
                              <a:pos x="35" y="22"/>
                            </a:cxn>
                            <a:cxn ang="0">
                              <a:pos x="37" y="22"/>
                            </a:cxn>
                            <a:cxn ang="0">
                              <a:pos x="40" y="22"/>
                            </a:cxn>
                            <a:cxn ang="0">
                              <a:pos x="42" y="20"/>
                            </a:cxn>
                            <a:cxn ang="0">
                              <a:pos x="42" y="20"/>
                            </a:cxn>
                            <a:cxn ang="0">
                              <a:pos x="45" y="17"/>
                            </a:cxn>
                            <a:cxn ang="0">
                              <a:pos x="45" y="17"/>
                            </a:cxn>
                            <a:cxn ang="0">
                              <a:pos x="45" y="15"/>
                            </a:cxn>
                            <a:cxn ang="0">
                              <a:pos x="45" y="11"/>
                            </a:cxn>
                            <a:cxn ang="0">
                              <a:pos x="45" y="9"/>
                            </a:cxn>
                            <a:cxn ang="0">
                              <a:pos x="45" y="9"/>
                            </a:cxn>
                            <a:cxn ang="0">
                              <a:pos x="45" y="6"/>
                            </a:cxn>
                            <a:cxn ang="0">
                              <a:pos x="42" y="4"/>
                            </a:cxn>
                            <a:cxn ang="0">
                              <a:pos x="42" y="4"/>
                            </a:cxn>
                            <a:cxn ang="0">
                              <a:pos x="40" y="0"/>
                            </a:cxn>
                            <a:cxn ang="0">
                              <a:pos x="35" y="0"/>
                            </a:cxn>
                            <a:cxn ang="0">
                              <a:pos x="11" y="0"/>
                            </a:cxn>
                          </a:cxnLst>
                          <a:rect l="0" t="0" r="r" b="b"/>
                          <a:pathLst>
                            <a:path w="45" h="22">
                              <a:moveTo>
                                <a:pt x="11" y="0"/>
                              </a:moveTo>
                              <a:lnTo>
                                <a:pt x="11" y="0"/>
                              </a:lnTo>
                              <a:lnTo>
                                <a:pt x="7" y="0"/>
                              </a:lnTo>
                              <a:lnTo>
                                <a:pt x="5" y="4"/>
                              </a:lnTo>
                              <a:lnTo>
                                <a:pt x="2" y="4"/>
                              </a:lnTo>
                              <a:lnTo>
                                <a:pt x="2" y="6"/>
                              </a:lnTo>
                              <a:lnTo>
                                <a:pt x="2" y="9"/>
                              </a:lnTo>
                              <a:lnTo>
                                <a:pt x="0" y="9"/>
                              </a:lnTo>
                              <a:lnTo>
                                <a:pt x="0" y="11"/>
                              </a:lnTo>
                              <a:lnTo>
                                <a:pt x="0" y="15"/>
                              </a:lnTo>
                              <a:lnTo>
                                <a:pt x="2" y="17"/>
                              </a:lnTo>
                              <a:lnTo>
                                <a:pt x="2" y="17"/>
                              </a:lnTo>
                              <a:lnTo>
                                <a:pt x="2" y="20"/>
                              </a:lnTo>
                              <a:lnTo>
                                <a:pt x="5" y="20"/>
                              </a:lnTo>
                              <a:lnTo>
                                <a:pt x="7" y="22"/>
                              </a:lnTo>
                              <a:lnTo>
                                <a:pt x="11" y="22"/>
                              </a:lnTo>
                              <a:lnTo>
                                <a:pt x="35" y="22"/>
                              </a:lnTo>
                              <a:lnTo>
                                <a:pt x="37" y="22"/>
                              </a:lnTo>
                              <a:lnTo>
                                <a:pt x="40" y="22"/>
                              </a:lnTo>
                              <a:lnTo>
                                <a:pt x="42" y="20"/>
                              </a:lnTo>
                              <a:lnTo>
                                <a:pt x="42" y="20"/>
                              </a:lnTo>
                              <a:lnTo>
                                <a:pt x="45" y="17"/>
                              </a:lnTo>
                              <a:lnTo>
                                <a:pt x="45" y="17"/>
                              </a:lnTo>
                              <a:lnTo>
                                <a:pt x="45" y="15"/>
                              </a:lnTo>
                              <a:lnTo>
                                <a:pt x="45" y="11"/>
                              </a:lnTo>
                              <a:lnTo>
                                <a:pt x="45" y="9"/>
                              </a:lnTo>
                              <a:lnTo>
                                <a:pt x="45" y="9"/>
                              </a:lnTo>
                              <a:lnTo>
                                <a:pt x="45" y="6"/>
                              </a:lnTo>
                              <a:lnTo>
                                <a:pt x="42" y="4"/>
                              </a:lnTo>
                              <a:lnTo>
                                <a:pt x="42" y="4"/>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8" name="Line 986"/>
                        <p:cNvSpPr>
                          <a:spLocks noChangeShapeType="1"/>
                        </p:cNvSpPr>
                        <p:nvPr/>
                      </p:nvSpPr>
                      <p:spPr bwMode="auto">
                        <a:xfrm>
                          <a:off x="2844" y="205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79" name="Freeform 987"/>
                        <p:cNvSpPr>
                          <a:spLocks/>
                        </p:cNvSpPr>
                        <p:nvPr/>
                      </p:nvSpPr>
                      <p:spPr bwMode="auto">
                        <a:xfrm>
                          <a:off x="2844" y="2045"/>
                          <a:ext cx="5" cy="9"/>
                        </a:xfrm>
                        <a:custGeom>
                          <a:avLst/>
                          <a:gdLst/>
                          <a:ahLst/>
                          <a:cxnLst>
                            <a:cxn ang="0">
                              <a:pos x="0" y="29"/>
                            </a:cxn>
                            <a:cxn ang="0">
                              <a:pos x="0" y="33"/>
                            </a:cxn>
                            <a:cxn ang="0">
                              <a:pos x="3" y="35"/>
                            </a:cxn>
                            <a:cxn ang="0">
                              <a:pos x="3" y="35"/>
                            </a:cxn>
                            <a:cxn ang="0">
                              <a:pos x="5" y="38"/>
                            </a:cxn>
                            <a:cxn ang="0">
                              <a:pos x="5" y="38"/>
                            </a:cxn>
                            <a:cxn ang="0">
                              <a:pos x="8" y="40"/>
                            </a:cxn>
                            <a:cxn ang="0">
                              <a:pos x="11" y="40"/>
                            </a:cxn>
                            <a:cxn ang="0">
                              <a:pos x="11" y="40"/>
                            </a:cxn>
                            <a:cxn ang="0">
                              <a:pos x="13" y="40"/>
                            </a:cxn>
                            <a:cxn ang="0">
                              <a:pos x="16" y="40"/>
                            </a:cxn>
                            <a:cxn ang="0">
                              <a:pos x="18" y="38"/>
                            </a:cxn>
                            <a:cxn ang="0">
                              <a:pos x="18" y="38"/>
                            </a:cxn>
                            <a:cxn ang="0">
                              <a:pos x="21" y="35"/>
                            </a:cxn>
                            <a:cxn ang="0">
                              <a:pos x="21" y="35"/>
                            </a:cxn>
                            <a:cxn ang="0">
                              <a:pos x="21" y="33"/>
                            </a:cxn>
                            <a:cxn ang="0">
                              <a:pos x="21" y="13"/>
                            </a:cxn>
                            <a:cxn ang="0">
                              <a:pos x="21" y="7"/>
                            </a:cxn>
                            <a:cxn ang="0">
                              <a:pos x="21" y="5"/>
                            </a:cxn>
                            <a:cxn ang="0">
                              <a:pos x="21" y="2"/>
                            </a:cxn>
                            <a:cxn ang="0">
                              <a:pos x="18" y="2"/>
                            </a:cxn>
                            <a:cxn ang="0">
                              <a:pos x="18" y="0"/>
                            </a:cxn>
                            <a:cxn ang="0">
                              <a:pos x="16" y="0"/>
                            </a:cxn>
                            <a:cxn ang="0">
                              <a:pos x="13" y="0"/>
                            </a:cxn>
                            <a:cxn ang="0">
                              <a:pos x="11" y="0"/>
                            </a:cxn>
                            <a:cxn ang="0">
                              <a:pos x="11" y="0"/>
                            </a:cxn>
                            <a:cxn ang="0">
                              <a:pos x="8" y="0"/>
                            </a:cxn>
                            <a:cxn ang="0">
                              <a:pos x="5" y="0"/>
                            </a:cxn>
                            <a:cxn ang="0">
                              <a:pos x="5" y="2"/>
                            </a:cxn>
                            <a:cxn ang="0">
                              <a:pos x="3" y="2"/>
                            </a:cxn>
                            <a:cxn ang="0">
                              <a:pos x="3" y="5"/>
                            </a:cxn>
                            <a:cxn ang="0">
                              <a:pos x="0" y="11"/>
                            </a:cxn>
                            <a:cxn ang="0">
                              <a:pos x="0" y="29"/>
                            </a:cxn>
                          </a:cxnLst>
                          <a:rect l="0" t="0" r="r" b="b"/>
                          <a:pathLst>
                            <a:path w="21" h="40">
                              <a:moveTo>
                                <a:pt x="0" y="29"/>
                              </a:moveTo>
                              <a:lnTo>
                                <a:pt x="0" y="33"/>
                              </a:lnTo>
                              <a:lnTo>
                                <a:pt x="3" y="35"/>
                              </a:lnTo>
                              <a:lnTo>
                                <a:pt x="3" y="35"/>
                              </a:lnTo>
                              <a:lnTo>
                                <a:pt x="5" y="38"/>
                              </a:lnTo>
                              <a:lnTo>
                                <a:pt x="5" y="38"/>
                              </a:lnTo>
                              <a:lnTo>
                                <a:pt x="8" y="40"/>
                              </a:lnTo>
                              <a:lnTo>
                                <a:pt x="11" y="40"/>
                              </a:lnTo>
                              <a:lnTo>
                                <a:pt x="11" y="40"/>
                              </a:lnTo>
                              <a:lnTo>
                                <a:pt x="13" y="40"/>
                              </a:lnTo>
                              <a:lnTo>
                                <a:pt x="16" y="40"/>
                              </a:lnTo>
                              <a:lnTo>
                                <a:pt x="18" y="38"/>
                              </a:lnTo>
                              <a:lnTo>
                                <a:pt x="18" y="38"/>
                              </a:lnTo>
                              <a:lnTo>
                                <a:pt x="21" y="35"/>
                              </a:lnTo>
                              <a:lnTo>
                                <a:pt x="21" y="35"/>
                              </a:lnTo>
                              <a:lnTo>
                                <a:pt x="21" y="33"/>
                              </a:lnTo>
                              <a:lnTo>
                                <a:pt x="21" y="13"/>
                              </a:lnTo>
                              <a:lnTo>
                                <a:pt x="21" y="7"/>
                              </a:lnTo>
                              <a:lnTo>
                                <a:pt x="21" y="5"/>
                              </a:lnTo>
                              <a:lnTo>
                                <a:pt x="21" y="2"/>
                              </a:lnTo>
                              <a:lnTo>
                                <a:pt x="18" y="2"/>
                              </a:lnTo>
                              <a:lnTo>
                                <a:pt x="18" y="0"/>
                              </a:lnTo>
                              <a:lnTo>
                                <a:pt x="16" y="0"/>
                              </a:lnTo>
                              <a:lnTo>
                                <a:pt x="13" y="0"/>
                              </a:lnTo>
                              <a:lnTo>
                                <a:pt x="11" y="0"/>
                              </a:lnTo>
                              <a:lnTo>
                                <a:pt x="11" y="0"/>
                              </a:lnTo>
                              <a:lnTo>
                                <a:pt x="8" y="0"/>
                              </a:lnTo>
                              <a:lnTo>
                                <a:pt x="5" y="0"/>
                              </a:lnTo>
                              <a:lnTo>
                                <a:pt x="5" y="2"/>
                              </a:lnTo>
                              <a:lnTo>
                                <a:pt x="3" y="2"/>
                              </a:lnTo>
                              <a:lnTo>
                                <a:pt x="3"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0" name="Line 988"/>
                        <p:cNvSpPr>
                          <a:spLocks noChangeShapeType="1"/>
                        </p:cNvSpPr>
                        <p:nvPr/>
                      </p:nvSpPr>
                      <p:spPr bwMode="auto">
                        <a:xfrm>
                          <a:off x="2850" y="204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1" name="Freeform 989"/>
                        <p:cNvSpPr>
                          <a:spLocks/>
                        </p:cNvSpPr>
                        <p:nvPr/>
                      </p:nvSpPr>
                      <p:spPr bwMode="auto">
                        <a:xfrm>
                          <a:off x="2844" y="2045"/>
                          <a:ext cx="5" cy="6"/>
                        </a:xfrm>
                        <a:custGeom>
                          <a:avLst/>
                          <a:gdLst/>
                          <a:ahLst/>
                          <a:cxnLst>
                            <a:cxn ang="0">
                              <a:pos x="11" y="0"/>
                            </a:cxn>
                            <a:cxn ang="0">
                              <a:pos x="11" y="0"/>
                            </a:cxn>
                            <a:cxn ang="0">
                              <a:pos x="8" y="0"/>
                            </a:cxn>
                            <a:cxn ang="0">
                              <a:pos x="5" y="0"/>
                            </a:cxn>
                            <a:cxn ang="0">
                              <a:pos x="5" y="2"/>
                            </a:cxn>
                            <a:cxn ang="0">
                              <a:pos x="3" y="2"/>
                            </a:cxn>
                            <a:cxn ang="0">
                              <a:pos x="3" y="5"/>
                            </a:cxn>
                            <a:cxn ang="0">
                              <a:pos x="0" y="7"/>
                            </a:cxn>
                            <a:cxn ang="0">
                              <a:pos x="0" y="11"/>
                            </a:cxn>
                            <a:cxn ang="0">
                              <a:pos x="0" y="11"/>
                            </a:cxn>
                            <a:cxn ang="0">
                              <a:pos x="3" y="13"/>
                            </a:cxn>
                            <a:cxn ang="0">
                              <a:pos x="3" y="16"/>
                            </a:cxn>
                            <a:cxn ang="0">
                              <a:pos x="5" y="16"/>
                            </a:cxn>
                            <a:cxn ang="0">
                              <a:pos x="5" y="18"/>
                            </a:cxn>
                            <a:cxn ang="0">
                              <a:pos x="8" y="18"/>
                            </a:cxn>
                            <a:cxn ang="0">
                              <a:pos x="11" y="22"/>
                            </a:cxn>
                            <a:cxn ang="0">
                              <a:pos x="21" y="22"/>
                            </a:cxn>
                            <a:cxn ang="0">
                              <a:pos x="27" y="22"/>
                            </a:cxn>
                            <a:cxn ang="0">
                              <a:pos x="27" y="18"/>
                            </a:cxn>
                            <a:cxn ang="0">
                              <a:pos x="29" y="18"/>
                            </a:cxn>
                            <a:cxn ang="0">
                              <a:pos x="32" y="16"/>
                            </a:cxn>
                            <a:cxn ang="0">
                              <a:pos x="32" y="16"/>
                            </a:cxn>
                            <a:cxn ang="0">
                              <a:pos x="35" y="13"/>
                            </a:cxn>
                            <a:cxn ang="0">
                              <a:pos x="35" y="11"/>
                            </a:cxn>
                            <a:cxn ang="0">
                              <a:pos x="35" y="11"/>
                            </a:cxn>
                            <a:cxn ang="0">
                              <a:pos x="35" y="7"/>
                            </a:cxn>
                            <a:cxn ang="0">
                              <a:pos x="35" y="5"/>
                            </a:cxn>
                            <a:cxn ang="0">
                              <a:pos x="32" y="2"/>
                            </a:cxn>
                            <a:cxn ang="0">
                              <a:pos x="32" y="2"/>
                            </a:cxn>
                            <a:cxn ang="0">
                              <a:pos x="29" y="0"/>
                            </a:cxn>
                            <a:cxn ang="0">
                              <a:pos x="27" y="0"/>
                            </a:cxn>
                            <a:cxn ang="0">
                              <a:pos x="21" y="0"/>
                            </a:cxn>
                            <a:cxn ang="0">
                              <a:pos x="11" y="0"/>
                            </a:cxn>
                          </a:cxnLst>
                          <a:rect l="0" t="0" r="r" b="b"/>
                          <a:pathLst>
                            <a:path w="35" h="22">
                              <a:moveTo>
                                <a:pt x="11" y="0"/>
                              </a:moveTo>
                              <a:lnTo>
                                <a:pt x="11" y="0"/>
                              </a:lnTo>
                              <a:lnTo>
                                <a:pt x="8" y="0"/>
                              </a:lnTo>
                              <a:lnTo>
                                <a:pt x="5" y="0"/>
                              </a:lnTo>
                              <a:lnTo>
                                <a:pt x="5" y="2"/>
                              </a:lnTo>
                              <a:lnTo>
                                <a:pt x="3" y="2"/>
                              </a:lnTo>
                              <a:lnTo>
                                <a:pt x="3" y="5"/>
                              </a:lnTo>
                              <a:lnTo>
                                <a:pt x="0" y="7"/>
                              </a:lnTo>
                              <a:lnTo>
                                <a:pt x="0" y="11"/>
                              </a:lnTo>
                              <a:lnTo>
                                <a:pt x="0" y="11"/>
                              </a:lnTo>
                              <a:lnTo>
                                <a:pt x="3" y="13"/>
                              </a:lnTo>
                              <a:lnTo>
                                <a:pt x="3" y="16"/>
                              </a:lnTo>
                              <a:lnTo>
                                <a:pt x="5" y="16"/>
                              </a:lnTo>
                              <a:lnTo>
                                <a:pt x="5" y="18"/>
                              </a:lnTo>
                              <a:lnTo>
                                <a:pt x="8" y="18"/>
                              </a:lnTo>
                              <a:lnTo>
                                <a:pt x="11" y="22"/>
                              </a:lnTo>
                              <a:lnTo>
                                <a:pt x="21" y="22"/>
                              </a:lnTo>
                              <a:lnTo>
                                <a:pt x="27" y="22"/>
                              </a:lnTo>
                              <a:lnTo>
                                <a:pt x="27" y="18"/>
                              </a:lnTo>
                              <a:lnTo>
                                <a:pt x="29" y="18"/>
                              </a:lnTo>
                              <a:lnTo>
                                <a:pt x="32" y="16"/>
                              </a:lnTo>
                              <a:lnTo>
                                <a:pt x="32" y="16"/>
                              </a:lnTo>
                              <a:lnTo>
                                <a:pt x="35" y="13"/>
                              </a:lnTo>
                              <a:lnTo>
                                <a:pt x="35" y="11"/>
                              </a:lnTo>
                              <a:lnTo>
                                <a:pt x="35" y="11"/>
                              </a:lnTo>
                              <a:lnTo>
                                <a:pt x="35" y="7"/>
                              </a:lnTo>
                              <a:lnTo>
                                <a:pt x="35" y="5"/>
                              </a:lnTo>
                              <a:lnTo>
                                <a:pt x="32" y="2"/>
                              </a:lnTo>
                              <a:lnTo>
                                <a:pt x="32" y="2"/>
                              </a:lnTo>
                              <a:lnTo>
                                <a:pt x="29"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2" name="Line 990"/>
                        <p:cNvSpPr>
                          <a:spLocks noChangeShapeType="1"/>
                        </p:cNvSpPr>
                        <p:nvPr/>
                      </p:nvSpPr>
                      <p:spPr bwMode="auto">
                        <a:xfrm>
                          <a:off x="2850" y="204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3" name="Freeform 991"/>
                        <p:cNvSpPr>
                          <a:spLocks/>
                        </p:cNvSpPr>
                        <p:nvPr/>
                      </p:nvSpPr>
                      <p:spPr bwMode="auto">
                        <a:xfrm>
                          <a:off x="2850" y="2040"/>
                          <a:ext cx="2" cy="11"/>
                        </a:xfrm>
                        <a:custGeom>
                          <a:avLst/>
                          <a:gdLst/>
                          <a:ahLst/>
                          <a:cxnLst>
                            <a:cxn ang="0">
                              <a:pos x="0" y="33"/>
                            </a:cxn>
                            <a:cxn ang="0">
                              <a:pos x="0" y="33"/>
                            </a:cxn>
                            <a:cxn ang="0">
                              <a:pos x="0" y="35"/>
                            </a:cxn>
                            <a:cxn ang="0">
                              <a:pos x="3" y="38"/>
                            </a:cxn>
                            <a:cxn ang="0">
                              <a:pos x="3" y="38"/>
                            </a:cxn>
                            <a:cxn ang="0">
                              <a:pos x="5" y="40"/>
                            </a:cxn>
                            <a:cxn ang="0">
                              <a:pos x="5" y="40"/>
                            </a:cxn>
                            <a:cxn ang="0">
                              <a:pos x="8" y="44"/>
                            </a:cxn>
                            <a:cxn ang="0">
                              <a:pos x="11" y="44"/>
                            </a:cxn>
                            <a:cxn ang="0">
                              <a:pos x="14" y="44"/>
                            </a:cxn>
                            <a:cxn ang="0">
                              <a:pos x="14" y="40"/>
                            </a:cxn>
                            <a:cxn ang="0">
                              <a:pos x="16" y="40"/>
                            </a:cxn>
                            <a:cxn ang="0">
                              <a:pos x="19" y="38"/>
                            </a:cxn>
                            <a:cxn ang="0">
                              <a:pos x="19" y="38"/>
                            </a:cxn>
                            <a:cxn ang="0">
                              <a:pos x="22" y="35"/>
                            </a:cxn>
                            <a:cxn ang="0">
                              <a:pos x="22" y="33"/>
                            </a:cxn>
                            <a:cxn ang="0">
                              <a:pos x="22" y="14"/>
                            </a:cxn>
                            <a:cxn ang="0">
                              <a:pos x="22" y="9"/>
                            </a:cxn>
                            <a:cxn ang="0">
                              <a:pos x="22" y="9"/>
                            </a:cxn>
                            <a:cxn ang="0">
                              <a:pos x="19" y="5"/>
                            </a:cxn>
                            <a:cxn ang="0">
                              <a:pos x="19" y="3"/>
                            </a:cxn>
                            <a:cxn ang="0">
                              <a:pos x="16" y="3"/>
                            </a:cxn>
                            <a:cxn ang="0">
                              <a:pos x="14" y="0"/>
                            </a:cxn>
                            <a:cxn ang="0">
                              <a:pos x="14" y="0"/>
                            </a:cxn>
                            <a:cxn ang="0">
                              <a:pos x="11" y="0"/>
                            </a:cxn>
                            <a:cxn ang="0">
                              <a:pos x="8" y="0"/>
                            </a:cxn>
                            <a:cxn ang="0">
                              <a:pos x="5" y="0"/>
                            </a:cxn>
                            <a:cxn ang="0">
                              <a:pos x="5" y="3"/>
                            </a:cxn>
                            <a:cxn ang="0">
                              <a:pos x="3" y="3"/>
                            </a:cxn>
                            <a:cxn ang="0">
                              <a:pos x="3" y="5"/>
                            </a:cxn>
                            <a:cxn ang="0">
                              <a:pos x="0" y="9"/>
                            </a:cxn>
                            <a:cxn ang="0">
                              <a:pos x="0" y="14"/>
                            </a:cxn>
                            <a:cxn ang="0">
                              <a:pos x="0" y="33"/>
                            </a:cxn>
                          </a:cxnLst>
                          <a:rect l="0" t="0" r="r" b="b"/>
                          <a:pathLst>
                            <a:path w="22" h="44">
                              <a:moveTo>
                                <a:pt x="0" y="33"/>
                              </a:moveTo>
                              <a:lnTo>
                                <a:pt x="0" y="33"/>
                              </a:lnTo>
                              <a:lnTo>
                                <a:pt x="0" y="35"/>
                              </a:lnTo>
                              <a:lnTo>
                                <a:pt x="3" y="38"/>
                              </a:lnTo>
                              <a:lnTo>
                                <a:pt x="3" y="38"/>
                              </a:lnTo>
                              <a:lnTo>
                                <a:pt x="5" y="40"/>
                              </a:lnTo>
                              <a:lnTo>
                                <a:pt x="5" y="40"/>
                              </a:lnTo>
                              <a:lnTo>
                                <a:pt x="8" y="44"/>
                              </a:lnTo>
                              <a:lnTo>
                                <a:pt x="11" y="44"/>
                              </a:lnTo>
                              <a:lnTo>
                                <a:pt x="14" y="44"/>
                              </a:lnTo>
                              <a:lnTo>
                                <a:pt x="14" y="40"/>
                              </a:lnTo>
                              <a:lnTo>
                                <a:pt x="16" y="40"/>
                              </a:lnTo>
                              <a:lnTo>
                                <a:pt x="19" y="38"/>
                              </a:lnTo>
                              <a:lnTo>
                                <a:pt x="19" y="38"/>
                              </a:lnTo>
                              <a:lnTo>
                                <a:pt x="22" y="35"/>
                              </a:lnTo>
                              <a:lnTo>
                                <a:pt x="22" y="33"/>
                              </a:lnTo>
                              <a:lnTo>
                                <a:pt x="22" y="14"/>
                              </a:lnTo>
                              <a:lnTo>
                                <a:pt x="22" y="9"/>
                              </a:lnTo>
                              <a:lnTo>
                                <a:pt x="22" y="9"/>
                              </a:lnTo>
                              <a:lnTo>
                                <a:pt x="19" y="5"/>
                              </a:lnTo>
                              <a:lnTo>
                                <a:pt x="19" y="3"/>
                              </a:lnTo>
                              <a:lnTo>
                                <a:pt x="16" y="3"/>
                              </a:lnTo>
                              <a:lnTo>
                                <a:pt x="14" y="0"/>
                              </a:lnTo>
                              <a:lnTo>
                                <a:pt x="14" y="0"/>
                              </a:lnTo>
                              <a:lnTo>
                                <a:pt x="11" y="0"/>
                              </a:lnTo>
                              <a:lnTo>
                                <a:pt x="8" y="0"/>
                              </a:lnTo>
                              <a:lnTo>
                                <a:pt x="5" y="0"/>
                              </a:lnTo>
                              <a:lnTo>
                                <a:pt x="5" y="3"/>
                              </a:lnTo>
                              <a:lnTo>
                                <a:pt x="3" y="3"/>
                              </a:lnTo>
                              <a:lnTo>
                                <a:pt x="3"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4" name="Line 992"/>
                        <p:cNvSpPr>
                          <a:spLocks noChangeShapeType="1"/>
                        </p:cNvSpPr>
                        <p:nvPr/>
                      </p:nvSpPr>
                      <p:spPr bwMode="auto">
                        <a:xfrm>
                          <a:off x="2850" y="204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5" name="Freeform 993"/>
                        <p:cNvSpPr>
                          <a:spLocks/>
                        </p:cNvSpPr>
                        <p:nvPr/>
                      </p:nvSpPr>
                      <p:spPr bwMode="auto">
                        <a:xfrm>
                          <a:off x="2850" y="2040"/>
                          <a:ext cx="5" cy="5"/>
                        </a:xfrm>
                        <a:custGeom>
                          <a:avLst/>
                          <a:gdLst/>
                          <a:ahLst/>
                          <a:cxnLst>
                            <a:cxn ang="0">
                              <a:pos x="11" y="0"/>
                            </a:cxn>
                            <a:cxn ang="0">
                              <a:pos x="8" y="0"/>
                            </a:cxn>
                            <a:cxn ang="0">
                              <a:pos x="5" y="0"/>
                            </a:cxn>
                            <a:cxn ang="0">
                              <a:pos x="5" y="3"/>
                            </a:cxn>
                            <a:cxn ang="0">
                              <a:pos x="3" y="3"/>
                            </a:cxn>
                            <a:cxn ang="0">
                              <a:pos x="3" y="5"/>
                            </a:cxn>
                            <a:cxn ang="0">
                              <a:pos x="0" y="9"/>
                            </a:cxn>
                            <a:cxn ang="0">
                              <a:pos x="0" y="9"/>
                            </a:cxn>
                            <a:cxn ang="0">
                              <a:pos x="0" y="11"/>
                            </a:cxn>
                            <a:cxn ang="0">
                              <a:pos x="0" y="14"/>
                            </a:cxn>
                            <a:cxn ang="0">
                              <a:pos x="0" y="16"/>
                            </a:cxn>
                            <a:cxn ang="0">
                              <a:pos x="3" y="16"/>
                            </a:cxn>
                            <a:cxn ang="0">
                              <a:pos x="3" y="19"/>
                            </a:cxn>
                            <a:cxn ang="0">
                              <a:pos x="5" y="22"/>
                            </a:cxn>
                            <a:cxn ang="0">
                              <a:pos x="5" y="22"/>
                            </a:cxn>
                            <a:cxn ang="0">
                              <a:pos x="8" y="22"/>
                            </a:cxn>
                            <a:cxn ang="0">
                              <a:pos x="19" y="22"/>
                            </a:cxn>
                            <a:cxn ang="0">
                              <a:pos x="25" y="22"/>
                            </a:cxn>
                            <a:cxn ang="0">
                              <a:pos x="27" y="22"/>
                            </a:cxn>
                            <a:cxn ang="0">
                              <a:pos x="30" y="22"/>
                            </a:cxn>
                            <a:cxn ang="0">
                              <a:pos x="30" y="19"/>
                            </a:cxn>
                            <a:cxn ang="0">
                              <a:pos x="32" y="16"/>
                            </a:cxn>
                            <a:cxn ang="0">
                              <a:pos x="32" y="16"/>
                            </a:cxn>
                            <a:cxn ang="0">
                              <a:pos x="32" y="14"/>
                            </a:cxn>
                            <a:cxn ang="0">
                              <a:pos x="32" y="11"/>
                            </a:cxn>
                            <a:cxn ang="0">
                              <a:pos x="32" y="9"/>
                            </a:cxn>
                            <a:cxn ang="0">
                              <a:pos x="32" y="9"/>
                            </a:cxn>
                            <a:cxn ang="0">
                              <a:pos x="32" y="5"/>
                            </a:cxn>
                            <a:cxn ang="0">
                              <a:pos x="30" y="3"/>
                            </a:cxn>
                            <a:cxn ang="0">
                              <a:pos x="30" y="3"/>
                            </a:cxn>
                            <a:cxn ang="0">
                              <a:pos x="27" y="0"/>
                            </a:cxn>
                            <a:cxn ang="0">
                              <a:pos x="22" y="0"/>
                            </a:cxn>
                            <a:cxn ang="0">
                              <a:pos x="11" y="0"/>
                            </a:cxn>
                          </a:cxnLst>
                          <a:rect l="0" t="0" r="r" b="b"/>
                          <a:pathLst>
                            <a:path w="32" h="22">
                              <a:moveTo>
                                <a:pt x="11" y="0"/>
                              </a:moveTo>
                              <a:lnTo>
                                <a:pt x="8" y="0"/>
                              </a:lnTo>
                              <a:lnTo>
                                <a:pt x="5" y="0"/>
                              </a:lnTo>
                              <a:lnTo>
                                <a:pt x="5" y="3"/>
                              </a:lnTo>
                              <a:lnTo>
                                <a:pt x="3" y="3"/>
                              </a:lnTo>
                              <a:lnTo>
                                <a:pt x="3" y="5"/>
                              </a:lnTo>
                              <a:lnTo>
                                <a:pt x="0" y="9"/>
                              </a:lnTo>
                              <a:lnTo>
                                <a:pt x="0" y="9"/>
                              </a:lnTo>
                              <a:lnTo>
                                <a:pt x="0" y="11"/>
                              </a:lnTo>
                              <a:lnTo>
                                <a:pt x="0" y="14"/>
                              </a:lnTo>
                              <a:lnTo>
                                <a:pt x="0" y="16"/>
                              </a:lnTo>
                              <a:lnTo>
                                <a:pt x="3" y="16"/>
                              </a:lnTo>
                              <a:lnTo>
                                <a:pt x="3" y="19"/>
                              </a:lnTo>
                              <a:lnTo>
                                <a:pt x="5" y="22"/>
                              </a:lnTo>
                              <a:lnTo>
                                <a:pt x="5" y="22"/>
                              </a:lnTo>
                              <a:lnTo>
                                <a:pt x="8" y="22"/>
                              </a:lnTo>
                              <a:lnTo>
                                <a:pt x="19" y="22"/>
                              </a:lnTo>
                              <a:lnTo>
                                <a:pt x="25" y="22"/>
                              </a:lnTo>
                              <a:lnTo>
                                <a:pt x="27" y="22"/>
                              </a:lnTo>
                              <a:lnTo>
                                <a:pt x="30" y="22"/>
                              </a:lnTo>
                              <a:lnTo>
                                <a:pt x="30" y="19"/>
                              </a:lnTo>
                              <a:lnTo>
                                <a:pt x="32" y="16"/>
                              </a:lnTo>
                              <a:lnTo>
                                <a:pt x="32" y="16"/>
                              </a:lnTo>
                              <a:lnTo>
                                <a:pt x="32" y="14"/>
                              </a:lnTo>
                              <a:lnTo>
                                <a:pt x="32" y="11"/>
                              </a:lnTo>
                              <a:lnTo>
                                <a:pt x="32" y="9"/>
                              </a:lnTo>
                              <a:lnTo>
                                <a:pt x="32" y="9"/>
                              </a:lnTo>
                              <a:lnTo>
                                <a:pt x="32" y="5"/>
                              </a:lnTo>
                              <a:lnTo>
                                <a:pt x="30" y="3"/>
                              </a:lnTo>
                              <a:lnTo>
                                <a:pt x="30"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6" name="Line 994"/>
                        <p:cNvSpPr>
                          <a:spLocks noChangeShapeType="1"/>
                        </p:cNvSpPr>
                        <p:nvPr/>
                      </p:nvSpPr>
                      <p:spPr bwMode="auto">
                        <a:xfrm>
                          <a:off x="2850" y="20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7" name="Freeform 995"/>
                        <p:cNvSpPr>
                          <a:spLocks/>
                        </p:cNvSpPr>
                        <p:nvPr/>
                      </p:nvSpPr>
                      <p:spPr bwMode="auto">
                        <a:xfrm>
                          <a:off x="2850" y="2029"/>
                          <a:ext cx="5" cy="6"/>
                        </a:xfrm>
                        <a:custGeom>
                          <a:avLst/>
                          <a:gdLst/>
                          <a:ahLst/>
                          <a:cxnLst>
                            <a:cxn ang="0">
                              <a:pos x="0" y="30"/>
                            </a:cxn>
                            <a:cxn ang="0">
                              <a:pos x="0" y="33"/>
                            </a:cxn>
                            <a:cxn ang="0">
                              <a:pos x="3" y="35"/>
                            </a:cxn>
                            <a:cxn ang="0">
                              <a:pos x="3" y="35"/>
                            </a:cxn>
                            <a:cxn ang="0">
                              <a:pos x="5" y="38"/>
                            </a:cxn>
                            <a:cxn ang="0">
                              <a:pos x="5" y="41"/>
                            </a:cxn>
                            <a:cxn ang="0">
                              <a:pos x="8" y="41"/>
                            </a:cxn>
                            <a:cxn ang="0">
                              <a:pos x="11" y="41"/>
                            </a:cxn>
                            <a:cxn ang="0">
                              <a:pos x="11" y="41"/>
                            </a:cxn>
                            <a:cxn ang="0">
                              <a:pos x="14" y="41"/>
                            </a:cxn>
                            <a:cxn ang="0">
                              <a:pos x="16" y="41"/>
                            </a:cxn>
                            <a:cxn ang="0">
                              <a:pos x="19" y="41"/>
                            </a:cxn>
                            <a:cxn ang="0">
                              <a:pos x="19" y="38"/>
                            </a:cxn>
                            <a:cxn ang="0">
                              <a:pos x="21" y="35"/>
                            </a:cxn>
                            <a:cxn ang="0">
                              <a:pos x="21" y="35"/>
                            </a:cxn>
                            <a:cxn ang="0">
                              <a:pos x="21" y="33"/>
                            </a:cxn>
                            <a:cxn ang="0">
                              <a:pos x="21" y="14"/>
                            </a:cxn>
                            <a:cxn ang="0">
                              <a:pos x="21" y="8"/>
                            </a:cxn>
                            <a:cxn ang="0">
                              <a:pos x="21" y="6"/>
                            </a:cxn>
                            <a:cxn ang="0">
                              <a:pos x="21" y="6"/>
                            </a:cxn>
                            <a:cxn ang="0">
                              <a:pos x="19" y="3"/>
                            </a:cxn>
                            <a:cxn ang="0">
                              <a:pos x="19" y="0"/>
                            </a:cxn>
                            <a:cxn ang="0">
                              <a:pos x="16" y="0"/>
                            </a:cxn>
                            <a:cxn ang="0">
                              <a:pos x="14" y="0"/>
                            </a:cxn>
                            <a:cxn ang="0">
                              <a:pos x="11" y="0"/>
                            </a:cxn>
                            <a:cxn ang="0">
                              <a:pos x="11" y="0"/>
                            </a:cxn>
                            <a:cxn ang="0">
                              <a:pos x="8" y="0"/>
                            </a:cxn>
                            <a:cxn ang="0">
                              <a:pos x="5" y="0"/>
                            </a:cxn>
                            <a:cxn ang="0">
                              <a:pos x="5" y="3"/>
                            </a:cxn>
                            <a:cxn ang="0">
                              <a:pos x="3" y="6"/>
                            </a:cxn>
                            <a:cxn ang="0">
                              <a:pos x="3" y="6"/>
                            </a:cxn>
                            <a:cxn ang="0">
                              <a:pos x="0" y="11"/>
                            </a:cxn>
                            <a:cxn ang="0">
                              <a:pos x="0" y="30"/>
                            </a:cxn>
                          </a:cxnLst>
                          <a:rect l="0" t="0" r="r" b="b"/>
                          <a:pathLst>
                            <a:path w="21" h="41">
                              <a:moveTo>
                                <a:pt x="0" y="30"/>
                              </a:moveTo>
                              <a:lnTo>
                                <a:pt x="0" y="33"/>
                              </a:lnTo>
                              <a:lnTo>
                                <a:pt x="3" y="35"/>
                              </a:lnTo>
                              <a:lnTo>
                                <a:pt x="3" y="35"/>
                              </a:lnTo>
                              <a:lnTo>
                                <a:pt x="5" y="38"/>
                              </a:lnTo>
                              <a:lnTo>
                                <a:pt x="5" y="41"/>
                              </a:lnTo>
                              <a:lnTo>
                                <a:pt x="8" y="41"/>
                              </a:lnTo>
                              <a:lnTo>
                                <a:pt x="11" y="41"/>
                              </a:lnTo>
                              <a:lnTo>
                                <a:pt x="11" y="41"/>
                              </a:lnTo>
                              <a:lnTo>
                                <a:pt x="14" y="41"/>
                              </a:lnTo>
                              <a:lnTo>
                                <a:pt x="16" y="41"/>
                              </a:lnTo>
                              <a:lnTo>
                                <a:pt x="19" y="41"/>
                              </a:lnTo>
                              <a:lnTo>
                                <a:pt x="19" y="38"/>
                              </a:lnTo>
                              <a:lnTo>
                                <a:pt x="21" y="35"/>
                              </a:lnTo>
                              <a:lnTo>
                                <a:pt x="21" y="35"/>
                              </a:lnTo>
                              <a:lnTo>
                                <a:pt x="21" y="33"/>
                              </a:lnTo>
                              <a:lnTo>
                                <a:pt x="21" y="14"/>
                              </a:lnTo>
                              <a:lnTo>
                                <a:pt x="21" y="8"/>
                              </a:lnTo>
                              <a:lnTo>
                                <a:pt x="21" y="6"/>
                              </a:lnTo>
                              <a:lnTo>
                                <a:pt x="21" y="6"/>
                              </a:lnTo>
                              <a:lnTo>
                                <a:pt x="19" y="3"/>
                              </a:lnTo>
                              <a:lnTo>
                                <a:pt x="19" y="0"/>
                              </a:lnTo>
                              <a:lnTo>
                                <a:pt x="16" y="0"/>
                              </a:lnTo>
                              <a:lnTo>
                                <a:pt x="14" y="0"/>
                              </a:lnTo>
                              <a:lnTo>
                                <a:pt x="11" y="0"/>
                              </a:lnTo>
                              <a:lnTo>
                                <a:pt x="11" y="0"/>
                              </a:lnTo>
                              <a:lnTo>
                                <a:pt x="8" y="0"/>
                              </a:lnTo>
                              <a:lnTo>
                                <a:pt x="5" y="0"/>
                              </a:lnTo>
                              <a:lnTo>
                                <a:pt x="5" y="3"/>
                              </a:lnTo>
                              <a:lnTo>
                                <a:pt x="3" y="6"/>
                              </a:lnTo>
                              <a:lnTo>
                                <a:pt x="3"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8" name="Line 996"/>
                        <p:cNvSpPr>
                          <a:spLocks noChangeShapeType="1"/>
                        </p:cNvSpPr>
                        <p:nvPr/>
                      </p:nvSpPr>
                      <p:spPr bwMode="auto">
                        <a:xfrm>
                          <a:off x="2852" y="202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89" name="Freeform 997"/>
                        <p:cNvSpPr>
                          <a:spLocks/>
                        </p:cNvSpPr>
                        <p:nvPr/>
                      </p:nvSpPr>
                      <p:spPr bwMode="auto">
                        <a:xfrm>
                          <a:off x="2850" y="2029"/>
                          <a:ext cx="9" cy="2"/>
                        </a:xfrm>
                        <a:custGeom>
                          <a:avLst/>
                          <a:gdLst/>
                          <a:ahLst/>
                          <a:cxnLst>
                            <a:cxn ang="0">
                              <a:pos x="11" y="0"/>
                            </a:cxn>
                            <a:cxn ang="0">
                              <a:pos x="11" y="0"/>
                            </a:cxn>
                            <a:cxn ang="0">
                              <a:pos x="8" y="0"/>
                            </a:cxn>
                            <a:cxn ang="0">
                              <a:pos x="5" y="0"/>
                            </a:cxn>
                            <a:cxn ang="0">
                              <a:pos x="5" y="3"/>
                            </a:cxn>
                            <a:cxn ang="0">
                              <a:pos x="3" y="6"/>
                            </a:cxn>
                            <a:cxn ang="0">
                              <a:pos x="3" y="6"/>
                            </a:cxn>
                            <a:cxn ang="0">
                              <a:pos x="0" y="8"/>
                            </a:cxn>
                            <a:cxn ang="0">
                              <a:pos x="0" y="11"/>
                            </a:cxn>
                            <a:cxn ang="0">
                              <a:pos x="0" y="14"/>
                            </a:cxn>
                            <a:cxn ang="0">
                              <a:pos x="3" y="14"/>
                            </a:cxn>
                            <a:cxn ang="0">
                              <a:pos x="3" y="17"/>
                            </a:cxn>
                            <a:cxn ang="0">
                              <a:pos x="5" y="19"/>
                            </a:cxn>
                            <a:cxn ang="0">
                              <a:pos x="5" y="19"/>
                            </a:cxn>
                            <a:cxn ang="0">
                              <a:pos x="8" y="19"/>
                            </a:cxn>
                            <a:cxn ang="0">
                              <a:pos x="11" y="22"/>
                            </a:cxn>
                            <a:cxn ang="0">
                              <a:pos x="21" y="22"/>
                            </a:cxn>
                            <a:cxn ang="0">
                              <a:pos x="27" y="22"/>
                            </a:cxn>
                            <a:cxn ang="0">
                              <a:pos x="27" y="19"/>
                            </a:cxn>
                            <a:cxn ang="0">
                              <a:pos x="30" y="19"/>
                            </a:cxn>
                            <a:cxn ang="0">
                              <a:pos x="32" y="19"/>
                            </a:cxn>
                            <a:cxn ang="0">
                              <a:pos x="32" y="17"/>
                            </a:cxn>
                            <a:cxn ang="0">
                              <a:pos x="36" y="14"/>
                            </a:cxn>
                            <a:cxn ang="0">
                              <a:pos x="36" y="14"/>
                            </a:cxn>
                            <a:cxn ang="0">
                              <a:pos x="36" y="11"/>
                            </a:cxn>
                            <a:cxn ang="0">
                              <a:pos x="36" y="8"/>
                            </a:cxn>
                            <a:cxn ang="0">
                              <a:pos x="36" y="6"/>
                            </a:cxn>
                            <a:cxn ang="0">
                              <a:pos x="32" y="6"/>
                            </a:cxn>
                            <a:cxn ang="0">
                              <a:pos x="32" y="3"/>
                            </a:cxn>
                            <a:cxn ang="0">
                              <a:pos x="30" y="0"/>
                            </a:cxn>
                            <a:cxn ang="0">
                              <a:pos x="27" y="0"/>
                            </a:cxn>
                            <a:cxn ang="0">
                              <a:pos x="21" y="0"/>
                            </a:cxn>
                            <a:cxn ang="0">
                              <a:pos x="11" y="0"/>
                            </a:cxn>
                          </a:cxnLst>
                          <a:rect l="0" t="0" r="r" b="b"/>
                          <a:pathLst>
                            <a:path w="36" h="22">
                              <a:moveTo>
                                <a:pt x="11" y="0"/>
                              </a:moveTo>
                              <a:lnTo>
                                <a:pt x="11" y="0"/>
                              </a:lnTo>
                              <a:lnTo>
                                <a:pt x="8" y="0"/>
                              </a:lnTo>
                              <a:lnTo>
                                <a:pt x="5" y="0"/>
                              </a:lnTo>
                              <a:lnTo>
                                <a:pt x="5" y="3"/>
                              </a:lnTo>
                              <a:lnTo>
                                <a:pt x="3" y="6"/>
                              </a:lnTo>
                              <a:lnTo>
                                <a:pt x="3" y="6"/>
                              </a:lnTo>
                              <a:lnTo>
                                <a:pt x="0" y="8"/>
                              </a:lnTo>
                              <a:lnTo>
                                <a:pt x="0" y="11"/>
                              </a:lnTo>
                              <a:lnTo>
                                <a:pt x="0" y="14"/>
                              </a:lnTo>
                              <a:lnTo>
                                <a:pt x="3" y="14"/>
                              </a:lnTo>
                              <a:lnTo>
                                <a:pt x="3" y="17"/>
                              </a:lnTo>
                              <a:lnTo>
                                <a:pt x="5" y="19"/>
                              </a:lnTo>
                              <a:lnTo>
                                <a:pt x="5" y="19"/>
                              </a:lnTo>
                              <a:lnTo>
                                <a:pt x="8" y="19"/>
                              </a:lnTo>
                              <a:lnTo>
                                <a:pt x="11" y="22"/>
                              </a:lnTo>
                              <a:lnTo>
                                <a:pt x="21" y="22"/>
                              </a:lnTo>
                              <a:lnTo>
                                <a:pt x="27" y="22"/>
                              </a:lnTo>
                              <a:lnTo>
                                <a:pt x="27" y="19"/>
                              </a:lnTo>
                              <a:lnTo>
                                <a:pt x="30" y="19"/>
                              </a:lnTo>
                              <a:lnTo>
                                <a:pt x="32" y="19"/>
                              </a:lnTo>
                              <a:lnTo>
                                <a:pt x="32" y="17"/>
                              </a:lnTo>
                              <a:lnTo>
                                <a:pt x="36" y="14"/>
                              </a:lnTo>
                              <a:lnTo>
                                <a:pt x="36" y="14"/>
                              </a:lnTo>
                              <a:lnTo>
                                <a:pt x="36" y="11"/>
                              </a:lnTo>
                              <a:lnTo>
                                <a:pt x="36" y="8"/>
                              </a:lnTo>
                              <a:lnTo>
                                <a:pt x="36" y="6"/>
                              </a:lnTo>
                              <a:lnTo>
                                <a:pt x="32" y="6"/>
                              </a:lnTo>
                              <a:lnTo>
                                <a:pt x="32" y="3"/>
                              </a:lnTo>
                              <a:lnTo>
                                <a:pt x="30"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0" name="Line 998"/>
                        <p:cNvSpPr>
                          <a:spLocks noChangeShapeType="1"/>
                        </p:cNvSpPr>
                        <p:nvPr/>
                      </p:nvSpPr>
                      <p:spPr bwMode="auto">
                        <a:xfrm>
                          <a:off x="2853" y="202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1" name="Freeform 999"/>
                        <p:cNvSpPr>
                          <a:spLocks/>
                        </p:cNvSpPr>
                        <p:nvPr/>
                      </p:nvSpPr>
                      <p:spPr bwMode="auto">
                        <a:xfrm>
                          <a:off x="2853" y="2025"/>
                          <a:ext cx="6" cy="16"/>
                        </a:xfrm>
                        <a:custGeom>
                          <a:avLst/>
                          <a:gdLst/>
                          <a:ahLst/>
                          <a:cxnLst>
                            <a:cxn ang="0">
                              <a:pos x="0" y="51"/>
                            </a:cxn>
                            <a:cxn ang="0">
                              <a:pos x="0" y="54"/>
                            </a:cxn>
                            <a:cxn ang="0">
                              <a:pos x="0" y="54"/>
                            </a:cxn>
                            <a:cxn ang="0">
                              <a:pos x="2" y="57"/>
                            </a:cxn>
                            <a:cxn ang="0">
                              <a:pos x="2" y="59"/>
                            </a:cxn>
                            <a:cxn ang="0">
                              <a:pos x="5" y="59"/>
                            </a:cxn>
                            <a:cxn ang="0">
                              <a:pos x="5" y="59"/>
                            </a:cxn>
                            <a:cxn ang="0">
                              <a:pos x="7" y="62"/>
                            </a:cxn>
                            <a:cxn ang="0">
                              <a:pos x="11" y="62"/>
                            </a:cxn>
                            <a:cxn ang="0">
                              <a:pos x="13" y="62"/>
                            </a:cxn>
                            <a:cxn ang="0">
                              <a:pos x="13" y="59"/>
                            </a:cxn>
                            <a:cxn ang="0">
                              <a:pos x="16" y="59"/>
                            </a:cxn>
                            <a:cxn ang="0">
                              <a:pos x="18" y="59"/>
                            </a:cxn>
                            <a:cxn ang="0">
                              <a:pos x="18" y="57"/>
                            </a:cxn>
                            <a:cxn ang="0">
                              <a:pos x="22" y="54"/>
                            </a:cxn>
                            <a:cxn ang="0">
                              <a:pos x="22" y="54"/>
                            </a:cxn>
                            <a:cxn ang="0">
                              <a:pos x="22" y="15"/>
                            </a:cxn>
                            <a:cxn ang="0">
                              <a:pos x="22" y="8"/>
                            </a:cxn>
                            <a:cxn ang="0">
                              <a:pos x="22" y="4"/>
                            </a:cxn>
                            <a:cxn ang="0">
                              <a:pos x="18" y="4"/>
                            </a:cxn>
                            <a:cxn ang="0">
                              <a:pos x="18" y="2"/>
                            </a:cxn>
                            <a:cxn ang="0">
                              <a:pos x="16" y="2"/>
                            </a:cxn>
                            <a:cxn ang="0">
                              <a:pos x="13" y="0"/>
                            </a:cxn>
                            <a:cxn ang="0">
                              <a:pos x="13" y="0"/>
                            </a:cxn>
                            <a:cxn ang="0">
                              <a:pos x="11" y="0"/>
                            </a:cxn>
                            <a:cxn ang="0">
                              <a:pos x="7" y="0"/>
                            </a:cxn>
                            <a:cxn ang="0">
                              <a:pos x="5" y="0"/>
                            </a:cxn>
                            <a:cxn ang="0">
                              <a:pos x="5" y="2"/>
                            </a:cxn>
                            <a:cxn ang="0">
                              <a:pos x="2" y="2"/>
                            </a:cxn>
                            <a:cxn ang="0">
                              <a:pos x="2" y="4"/>
                            </a:cxn>
                            <a:cxn ang="0">
                              <a:pos x="0" y="4"/>
                            </a:cxn>
                            <a:cxn ang="0">
                              <a:pos x="0" y="13"/>
                            </a:cxn>
                            <a:cxn ang="0">
                              <a:pos x="0" y="51"/>
                            </a:cxn>
                          </a:cxnLst>
                          <a:rect l="0" t="0" r="r" b="b"/>
                          <a:pathLst>
                            <a:path w="22" h="62">
                              <a:moveTo>
                                <a:pt x="0" y="51"/>
                              </a:moveTo>
                              <a:lnTo>
                                <a:pt x="0" y="54"/>
                              </a:lnTo>
                              <a:lnTo>
                                <a:pt x="0" y="54"/>
                              </a:lnTo>
                              <a:lnTo>
                                <a:pt x="2" y="57"/>
                              </a:lnTo>
                              <a:lnTo>
                                <a:pt x="2" y="59"/>
                              </a:lnTo>
                              <a:lnTo>
                                <a:pt x="5" y="59"/>
                              </a:lnTo>
                              <a:lnTo>
                                <a:pt x="5" y="59"/>
                              </a:lnTo>
                              <a:lnTo>
                                <a:pt x="7" y="62"/>
                              </a:lnTo>
                              <a:lnTo>
                                <a:pt x="11" y="62"/>
                              </a:lnTo>
                              <a:lnTo>
                                <a:pt x="13" y="62"/>
                              </a:lnTo>
                              <a:lnTo>
                                <a:pt x="13" y="59"/>
                              </a:lnTo>
                              <a:lnTo>
                                <a:pt x="16" y="59"/>
                              </a:lnTo>
                              <a:lnTo>
                                <a:pt x="18" y="59"/>
                              </a:lnTo>
                              <a:lnTo>
                                <a:pt x="18" y="57"/>
                              </a:lnTo>
                              <a:lnTo>
                                <a:pt x="22" y="54"/>
                              </a:lnTo>
                              <a:lnTo>
                                <a:pt x="22" y="54"/>
                              </a:lnTo>
                              <a:lnTo>
                                <a:pt x="22" y="15"/>
                              </a:lnTo>
                              <a:lnTo>
                                <a:pt x="22" y="8"/>
                              </a:lnTo>
                              <a:lnTo>
                                <a:pt x="22" y="4"/>
                              </a:lnTo>
                              <a:lnTo>
                                <a:pt x="18" y="4"/>
                              </a:lnTo>
                              <a:lnTo>
                                <a:pt x="18" y="2"/>
                              </a:lnTo>
                              <a:lnTo>
                                <a:pt x="16" y="2"/>
                              </a:lnTo>
                              <a:lnTo>
                                <a:pt x="13" y="0"/>
                              </a:lnTo>
                              <a:lnTo>
                                <a:pt x="13" y="0"/>
                              </a:lnTo>
                              <a:lnTo>
                                <a:pt x="11" y="0"/>
                              </a:lnTo>
                              <a:lnTo>
                                <a:pt x="7" y="0"/>
                              </a:lnTo>
                              <a:lnTo>
                                <a:pt x="5" y="0"/>
                              </a:lnTo>
                              <a:lnTo>
                                <a:pt x="5" y="2"/>
                              </a:lnTo>
                              <a:lnTo>
                                <a:pt x="2" y="2"/>
                              </a:lnTo>
                              <a:lnTo>
                                <a:pt x="2" y="4"/>
                              </a:lnTo>
                              <a:lnTo>
                                <a:pt x="0" y="4"/>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2" name="Line 1000"/>
                        <p:cNvSpPr>
                          <a:spLocks noChangeShapeType="1"/>
                        </p:cNvSpPr>
                        <p:nvPr/>
                      </p:nvSpPr>
                      <p:spPr bwMode="auto">
                        <a:xfrm>
                          <a:off x="2856" y="202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3" name="Freeform 1001"/>
                        <p:cNvSpPr>
                          <a:spLocks/>
                        </p:cNvSpPr>
                        <p:nvPr/>
                      </p:nvSpPr>
                      <p:spPr bwMode="auto">
                        <a:xfrm>
                          <a:off x="2853" y="2025"/>
                          <a:ext cx="20" cy="4"/>
                        </a:xfrm>
                        <a:custGeom>
                          <a:avLst/>
                          <a:gdLst/>
                          <a:ahLst/>
                          <a:cxnLst>
                            <a:cxn ang="0">
                              <a:pos x="11" y="0"/>
                            </a:cxn>
                            <a:cxn ang="0">
                              <a:pos x="7" y="0"/>
                            </a:cxn>
                            <a:cxn ang="0">
                              <a:pos x="5" y="0"/>
                            </a:cxn>
                            <a:cxn ang="0">
                              <a:pos x="5" y="2"/>
                            </a:cxn>
                            <a:cxn ang="0">
                              <a:pos x="2" y="2"/>
                            </a:cxn>
                            <a:cxn ang="0">
                              <a:pos x="2" y="4"/>
                            </a:cxn>
                            <a:cxn ang="0">
                              <a:pos x="0" y="4"/>
                            </a:cxn>
                            <a:cxn ang="0">
                              <a:pos x="0" y="8"/>
                            </a:cxn>
                            <a:cxn ang="0">
                              <a:pos x="0" y="10"/>
                            </a:cxn>
                            <a:cxn ang="0">
                              <a:pos x="0" y="13"/>
                            </a:cxn>
                            <a:cxn ang="0">
                              <a:pos x="0" y="13"/>
                            </a:cxn>
                            <a:cxn ang="0">
                              <a:pos x="2" y="15"/>
                            </a:cxn>
                            <a:cxn ang="0">
                              <a:pos x="2" y="19"/>
                            </a:cxn>
                            <a:cxn ang="0">
                              <a:pos x="5" y="19"/>
                            </a:cxn>
                            <a:cxn ang="0">
                              <a:pos x="5" y="21"/>
                            </a:cxn>
                            <a:cxn ang="0">
                              <a:pos x="7" y="21"/>
                            </a:cxn>
                            <a:cxn ang="0">
                              <a:pos x="57" y="21"/>
                            </a:cxn>
                            <a:cxn ang="0">
                              <a:pos x="62" y="21"/>
                            </a:cxn>
                            <a:cxn ang="0">
                              <a:pos x="62" y="21"/>
                            </a:cxn>
                            <a:cxn ang="0">
                              <a:pos x="64" y="19"/>
                            </a:cxn>
                            <a:cxn ang="0">
                              <a:pos x="67" y="19"/>
                            </a:cxn>
                            <a:cxn ang="0">
                              <a:pos x="67" y="15"/>
                            </a:cxn>
                            <a:cxn ang="0">
                              <a:pos x="70" y="13"/>
                            </a:cxn>
                            <a:cxn ang="0">
                              <a:pos x="70" y="13"/>
                            </a:cxn>
                            <a:cxn ang="0">
                              <a:pos x="70" y="10"/>
                            </a:cxn>
                            <a:cxn ang="0">
                              <a:pos x="70" y="8"/>
                            </a:cxn>
                            <a:cxn ang="0">
                              <a:pos x="70" y="4"/>
                            </a:cxn>
                            <a:cxn ang="0">
                              <a:pos x="67" y="4"/>
                            </a:cxn>
                            <a:cxn ang="0">
                              <a:pos x="67" y="2"/>
                            </a:cxn>
                            <a:cxn ang="0">
                              <a:pos x="64" y="2"/>
                            </a:cxn>
                            <a:cxn ang="0">
                              <a:pos x="62" y="0"/>
                            </a:cxn>
                            <a:cxn ang="0">
                              <a:pos x="59" y="0"/>
                            </a:cxn>
                            <a:cxn ang="0">
                              <a:pos x="11" y="0"/>
                            </a:cxn>
                          </a:cxnLst>
                          <a:rect l="0" t="0" r="r" b="b"/>
                          <a:pathLst>
                            <a:path w="70" h="21">
                              <a:moveTo>
                                <a:pt x="11" y="0"/>
                              </a:moveTo>
                              <a:lnTo>
                                <a:pt x="7" y="0"/>
                              </a:lnTo>
                              <a:lnTo>
                                <a:pt x="5" y="0"/>
                              </a:lnTo>
                              <a:lnTo>
                                <a:pt x="5" y="2"/>
                              </a:lnTo>
                              <a:lnTo>
                                <a:pt x="2" y="2"/>
                              </a:lnTo>
                              <a:lnTo>
                                <a:pt x="2" y="4"/>
                              </a:lnTo>
                              <a:lnTo>
                                <a:pt x="0" y="4"/>
                              </a:lnTo>
                              <a:lnTo>
                                <a:pt x="0" y="8"/>
                              </a:lnTo>
                              <a:lnTo>
                                <a:pt x="0" y="10"/>
                              </a:lnTo>
                              <a:lnTo>
                                <a:pt x="0" y="13"/>
                              </a:lnTo>
                              <a:lnTo>
                                <a:pt x="0" y="13"/>
                              </a:lnTo>
                              <a:lnTo>
                                <a:pt x="2" y="15"/>
                              </a:lnTo>
                              <a:lnTo>
                                <a:pt x="2" y="19"/>
                              </a:lnTo>
                              <a:lnTo>
                                <a:pt x="5" y="19"/>
                              </a:lnTo>
                              <a:lnTo>
                                <a:pt x="5" y="21"/>
                              </a:lnTo>
                              <a:lnTo>
                                <a:pt x="7" y="21"/>
                              </a:lnTo>
                              <a:lnTo>
                                <a:pt x="57" y="21"/>
                              </a:lnTo>
                              <a:lnTo>
                                <a:pt x="62" y="21"/>
                              </a:lnTo>
                              <a:lnTo>
                                <a:pt x="62" y="21"/>
                              </a:lnTo>
                              <a:lnTo>
                                <a:pt x="64" y="19"/>
                              </a:lnTo>
                              <a:lnTo>
                                <a:pt x="67" y="19"/>
                              </a:lnTo>
                              <a:lnTo>
                                <a:pt x="67" y="15"/>
                              </a:lnTo>
                              <a:lnTo>
                                <a:pt x="70" y="13"/>
                              </a:lnTo>
                              <a:lnTo>
                                <a:pt x="70" y="13"/>
                              </a:lnTo>
                              <a:lnTo>
                                <a:pt x="70" y="10"/>
                              </a:lnTo>
                              <a:lnTo>
                                <a:pt x="70" y="8"/>
                              </a:lnTo>
                              <a:lnTo>
                                <a:pt x="70" y="4"/>
                              </a:lnTo>
                              <a:lnTo>
                                <a:pt x="67" y="4"/>
                              </a:lnTo>
                              <a:lnTo>
                                <a:pt x="67" y="2"/>
                              </a:lnTo>
                              <a:lnTo>
                                <a:pt x="64" y="2"/>
                              </a:lnTo>
                              <a:lnTo>
                                <a:pt x="62" y="0"/>
                              </a:lnTo>
                              <a:lnTo>
                                <a:pt x="5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4" name="Line 1002"/>
                        <p:cNvSpPr>
                          <a:spLocks noChangeShapeType="1"/>
                        </p:cNvSpPr>
                        <p:nvPr/>
                      </p:nvSpPr>
                      <p:spPr bwMode="auto">
                        <a:xfrm>
                          <a:off x="2865" y="20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5" name="Freeform 1003"/>
                        <p:cNvSpPr>
                          <a:spLocks/>
                        </p:cNvSpPr>
                        <p:nvPr/>
                      </p:nvSpPr>
                      <p:spPr bwMode="auto">
                        <a:xfrm>
                          <a:off x="2865" y="2020"/>
                          <a:ext cx="6" cy="9"/>
                        </a:xfrm>
                        <a:custGeom>
                          <a:avLst/>
                          <a:gdLst/>
                          <a:ahLst/>
                          <a:cxnLst>
                            <a:cxn ang="0">
                              <a:pos x="0" y="32"/>
                            </a:cxn>
                            <a:cxn ang="0">
                              <a:pos x="0" y="35"/>
                            </a:cxn>
                            <a:cxn ang="0">
                              <a:pos x="0" y="35"/>
                            </a:cxn>
                            <a:cxn ang="0">
                              <a:pos x="3" y="37"/>
                            </a:cxn>
                            <a:cxn ang="0">
                              <a:pos x="3" y="41"/>
                            </a:cxn>
                            <a:cxn ang="0">
                              <a:pos x="5" y="41"/>
                            </a:cxn>
                            <a:cxn ang="0">
                              <a:pos x="5" y="43"/>
                            </a:cxn>
                            <a:cxn ang="0">
                              <a:pos x="9" y="43"/>
                            </a:cxn>
                            <a:cxn ang="0">
                              <a:pos x="11" y="43"/>
                            </a:cxn>
                            <a:cxn ang="0">
                              <a:pos x="14" y="43"/>
                            </a:cxn>
                            <a:cxn ang="0">
                              <a:pos x="14" y="43"/>
                            </a:cxn>
                            <a:cxn ang="0">
                              <a:pos x="16" y="41"/>
                            </a:cxn>
                            <a:cxn ang="0">
                              <a:pos x="19" y="41"/>
                            </a:cxn>
                            <a:cxn ang="0">
                              <a:pos x="19" y="37"/>
                            </a:cxn>
                            <a:cxn ang="0">
                              <a:pos x="22" y="35"/>
                            </a:cxn>
                            <a:cxn ang="0">
                              <a:pos x="22" y="35"/>
                            </a:cxn>
                            <a:cxn ang="0">
                              <a:pos x="22" y="17"/>
                            </a:cxn>
                            <a:cxn ang="0">
                              <a:pos x="22" y="11"/>
                            </a:cxn>
                            <a:cxn ang="0">
                              <a:pos x="22" y="8"/>
                            </a:cxn>
                            <a:cxn ang="0">
                              <a:pos x="19" y="6"/>
                            </a:cxn>
                            <a:cxn ang="0">
                              <a:pos x="19" y="6"/>
                            </a:cxn>
                            <a:cxn ang="0">
                              <a:pos x="16" y="2"/>
                            </a:cxn>
                            <a:cxn ang="0">
                              <a:pos x="14" y="2"/>
                            </a:cxn>
                            <a:cxn ang="0">
                              <a:pos x="14" y="0"/>
                            </a:cxn>
                            <a:cxn ang="0">
                              <a:pos x="11" y="0"/>
                            </a:cxn>
                            <a:cxn ang="0">
                              <a:pos x="9" y="0"/>
                            </a:cxn>
                            <a:cxn ang="0">
                              <a:pos x="5" y="2"/>
                            </a:cxn>
                            <a:cxn ang="0">
                              <a:pos x="5" y="2"/>
                            </a:cxn>
                            <a:cxn ang="0">
                              <a:pos x="3" y="6"/>
                            </a:cxn>
                            <a:cxn ang="0">
                              <a:pos x="3" y="6"/>
                            </a:cxn>
                            <a:cxn ang="0">
                              <a:pos x="0" y="8"/>
                            </a:cxn>
                            <a:cxn ang="0">
                              <a:pos x="0" y="13"/>
                            </a:cxn>
                            <a:cxn ang="0">
                              <a:pos x="0" y="32"/>
                            </a:cxn>
                          </a:cxnLst>
                          <a:rect l="0" t="0" r="r" b="b"/>
                          <a:pathLst>
                            <a:path w="22" h="43">
                              <a:moveTo>
                                <a:pt x="0" y="32"/>
                              </a:moveTo>
                              <a:lnTo>
                                <a:pt x="0" y="35"/>
                              </a:lnTo>
                              <a:lnTo>
                                <a:pt x="0" y="35"/>
                              </a:lnTo>
                              <a:lnTo>
                                <a:pt x="3" y="37"/>
                              </a:lnTo>
                              <a:lnTo>
                                <a:pt x="3" y="41"/>
                              </a:lnTo>
                              <a:lnTo>
                                <a:pt x="5" y="41"/>
                              </a:lnTo>
                              <a:lnTo>
                                <a:pt x="5" y="43"/>
                              </a:lnTo>
                              <a:lnTo>
                                <a:pt x="9" y="43"/>
                              </a:lnTo>
                              <a:lnTo>
                                <a:pt x="11" y="43"/>
                              </a:lnTo>
                              <a:lnTo>
                                <a:pt x="14" y="43"/>
                              </a:lnTo>
                              <a:lnTo>
                                <a:pt x="14" y="43"/>
                              </a:lnTo>
                              <a:lnTo>
                                <a:pt x="16" y="41"/>
                              </a:lnTo>
                              <a:lnTo>
                                <a:pt x="19" y="41"/>
                              </a:lnTo>
                              <a:lnTo>
                                <a:pt x="19" y="37"/>
                              </a:lnTo>
                              <a:lnTo>
                                <a:pt x="22" y="35"/>
                              </a:lnTo>
                              <a:lnTo>
                                <a:pt x="22" y="35"/>
                              </a:lnTo>
                              <a:lnTo>
                                <a:pt x="22" y="17"/>
                              </a:lnTo>
                              <a:lnTo>
                                <a:pt x="22" y="11"/>
                              </a:lnTo>
                              <a:lnTo>
                                <a:pt x="22" y="8"/>
                              </a:lnTo>
                              <a:lnTo>
                                <a:pt x="19" y="6"/>
                              </a:lnTo>
                              <a:lnTo>
                                <a:pt x="19" y="6"/>
                              </a:lnTo>
                              <a:lnTo>
                                <a:pt x="16" y="2"/>
                              </a:lnTo>
                              <a:lnTo>
                                <a:pt x="14" y="2"/>
                              </a:lnTo>
                              <a:lnTo>
                                <a:pt x="14" y="0"/>
                              </a:lnTo>
                              <a:lnTo>
                                <a:pt x="11" y="0"/>
                              </a:lnTo>
                              <a:lnTo>
                                <a:pt x="9" y="0"/>
                              </a:lnTo>
                              <a:lnTo>
                                <a:pt x="5" y="2"/>
                              </a:lnTo>
                              <a:lnTo>
                                <a:pt x="5" y="2"/>
                              </a:lnTo>
                              <a:lnTo>
                                <a:pt x="3" y="6"/>
                              </a:lnTo>
                              <a:lnTo>
                                <a:pt x="3" y="6"/>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6" name="Line 1004"/>
                        <p:cNvSpPr>
                          <a:spLocks noChangeShapeType="1"/>
                        </p:cNvSpPr>
                        <p:nvPr/>
                      </p:nvSpPr>
                      <p:spPr bwMode="auto">
                        <a:xfrm>
                          <a:off x="2868" y="202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7" name="Freeform 1005"/>
                        <p:cNvSpPr>
                          <a:spLocks/>
                        </p:cNvSpPr>
                        <p:nvPr/>
                      </p:nvSpPr>
                      <p:spPr bwMode="auto">
                        <a:xfrm>
                          <a:off x="2865" y="2020"/>
                          <a:ext cx="15" cy="5"/>
                        </a:xfrm>
                        <a:custGeom>
                          <a:avLst/>
                          <a:gdLst/>
                          <a:ahLst/>
                          <a:cxnLst>
                            <a:cxn ang="0">
                              <a:pos x="11" y="0"/>
                            </a:cxn>
                            <a:cxn ang="0">
                              <a:pos x="9" y="0"/>
                            </a:cxn>
                            <a:cxn ang="0">
                              <a:pos x="5" y="2"/>
                            </a:cxn>
                            <a:cxn ang="0">
                              <a:pos x="5" y="2"/>
                            </a:cxn>
                            <a:cxn ang="0">
                              <a:pos x="3" y="6"/>
                            </a:cxn>
                            <a:cxn ang="0">
                              <a:pos x="3" y="6"/>
                            </a:cxn>
                            <a:cxn ang="0">
                              <a:pos x="0" y="8"/>
                            </a:cxn>
                            <a:cxn ang="0">
                              <a:pos x="0" y="11"/>
                            </a:cxn>
                            <a:cxn ang="0">
                              <a:pos x="0" y="11"/>
                            </a:cxn>
                            <a:cxn ang="0">
                              <a:pos x="0" y="13"/>
                            </a:cxn>
                            <a:cxn ang="0">
                              <a:pos x="0" y="17"/>
                            </a:cxn>
                            <a:cxn ang="0">
                              <a:pos x="3" y="19"/>
                            </a:cxn>
                            <a:cxn ang="0">
                              <a:pos x="3" y="19"/>
                            </a:cxn>
                            <a:cxn ang="0">
                              <a:pos x="5" y="22"/>
                            </a:cxn>
                            <a:cxn ang="0">
                              <a:pos x="5" y="22"/>
                            </a:cxn>
                            <a:cxn ang="0">
                              <a:pos x="9" y="22"/>
                            </a:cxn>
                            <a:cxn ang="0">
                              <a:pos x="43" y="22"/>
                            </a:cxn>
                            <a:cxn ang="0">
                              <a:pos x="49" y="22"/>
                            </a:cxn>
                            <a:cxn ang="0">
                              <a:pos x="52" y="22"/>
                            </a:cxn>
                            <a:cxn ang="0">
                              <a:pos x="54" y="22"/>
                            </a:cxn>
                            <a:cxn ang="0">
                              <a:pos x="54" y="19"/>
                            </a:cxn>
                            <a:cxn ang="0">
                              <a:pos x="58" y="19"/>
                            </a:cxn>
                            <a:cxn ang="0">
                              <a:pos x="58" y="17"/>
                            </a:cxn>
                            <a:cxn ang="0">
                              <a:pos x="58" y="13"/>
                            </a:cxn>
                            <a:cxn ang="0">
                              <a:pos x="60" y="11"/>
                            </a:cxn>
                            <a:cxn ang="0">
                              <a:pos x="58" y="11"/>
                            </a:cxn>
                            <a:cxn ang="0">
                              <a:pos x="58" y="8"/>
                            </a:cxn>
                            <a:cxn ang="0">
                              <a:pos x="58" y="6"/>
                            </a:cxn>
                            <a:cxn ang="0">
                              <a:pos x="54" y="6"/>
                            </a:cxn>
                            <a:cxn ang="0">
                              <a:pos x="54" y="2"/>
                            </a:cxn>
                            <a:cxn ang="0">
                              <a:pos x="52" y="2"/>
                            </a:cxn>
                            <a:cxn ang="0">
                              <a:pos x="47" y="0"/>
                            </a:cxn>
                            <a:cxn ang="0">
                              <a:pos x="11" y="0"/>
                            </a:cxn>
                          </a:cxnLst>
                          <a:rect l="0" t="0" r="r" b="b"/>
                          <a:pathLst>
                            <a:path w="60" h="22">
                              <a:moveTo>
                                <a:pt x="11" y="0"/>
                              </a:moveTo>
                              <a:lnTo>
                                <a:pt x="9" y="0"/>
                              </a:lnTo>
                              <a:lnTo>
                                <a:pt x="5" y="2"/>
                              </a:lnTo>
                              <a:lnTo>
                                <a:pt x="5" y="2"/>
                              </a:lnTo>
                              <a:lnTo>
                                <a:pt x="3" y="6"/>
                              </a:lnTo>
                              <a:lnTo>
                                <a:pt x="3" y="6"/>
                              </a:lnTo>
                              <a:lnTo>
                                <a:pt x="0" y="8"/>
                              </a:lnTo>
                              <a:lnTo>
                                <a:pt x="0" y="11"/>
                              </a:lnTo>
                              <a:lnTo>
                                <a:pt x="0" y="11"/>
                              </a:lnTo>
                              <a:lnTo>
                                <a:pt x="0" y="13"/>
                              </a:lnTo>
                              <a:lnTo>
                                <a:pt x="0" y="17"/>
                              </a:lnTo>
                              <a:lnTo>
                                <a:pt x="3" y="19"/>
                              </a:lnTo>
                              <a:lnTo>
                                <a:pt x="3" y="19"/>
                              </a:lnTo>
                              <a:lnTo>
                                <a:pt x="5" y="22"/>
                              </a:lnTo>
                              <a:lnTo>
                                <a:pt x="5" y="22"/>
                              </a:lnTo>
                              <a:lnTo>
                                <a:pt x="9" y="22"/>
                              </a:lnTo>
                              <a:lnTo>
                                <a:pt x="43" y="22"/>
                              </a:lnTo>
                              <a:lnTo>
                                <a:pt x="49" y="22"/>
                              </a:lnTo>
                              <a:lnTo>
                                <a:pt x="52" y="22"/>
                              </a:lnTo>
                              <a:lnTo>
                                <a:pt x="54" y="22"/>
                              </a:lnTo>
                              <a:lnTo>
                                <a:pt x="54" y="19"/>
                              </a:lnTo>
                              <a:lnTo>
                                <a:pt x="58" y="19"/>
                              </a:lnTo>
                              <a:lnTo>
                                <a:pt x="58" y="17"/>
                              </a:lnTo>
                              <a:lnTo>
                                <a:pt x="58" y="13"/>
                              </a:lnTo>
                              <a:lnTo>
                                <a:pt x="60" y="11"/>
                              </a:lnTo>
                              <a:lnTo>
                                <a:pt x="58" y="11"/>
                              </a:lnTo>
                              <a:lnTo>
                                <a:pt x="58" y="8"/>
                              </a:lnTo>
                              <a:lnTo>
                                <a:pt x="58" y="6"/>
                              </a:lnTo>
                              <a:lnTo>
                                <a:pt x="54" y="6"/>
                              </a:lnTo>
                              <a:lnTo>
                                <a:pt x="54" y="2"/>
                              </a:lnTo>
                              <a:lnTo>
                                <a:pt x="52" y="2"/>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8" name="Line 1006"/>
                        <p:cNvSpPr>
                          <a:spLocks noChangeShapeType="1"/>
                        </p:cNvSpPr>
                        <p:nvPr/>
                      </p:nvSpPr>
                      <p:spPr bwMode="auto">
                        <a:xfrm>
                          <a:off x="2875" y="20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399" name="Freeform 1007"/>
                        <p:cNvSpPr>
                          <a:spLocks/>
                        </p:cNvSpPr>
                        <p:nvPr/>
                      </p:nvSpPr>
                      <p:spPr bwMode="auto">
                        <a:xfrm>
                          <a:off x="2875" y="2004"/>
                          <a:ext cx="5" cy="21"/>
                        </a:xfrm>
                        <a:custGeom>
                          <a:avLst/>
                          <a:gdLst/>
                          <a:ahLst/>
                          <a:cxnLst>
                            <a:cxn ang="0">
                              <a:pos x="0" y="71"/>
                            </a:cxn>
                            <a:cxn ang="0">
                              <a:pos x="0" y="73"/>
                            </a:cxn>
                            <a:cxn ang="0">
                              <a:pos x="0" y="77"/>
                            </a:cxn>
                            <a:cxn ang="0">
                              <a:pos x="0" y="79"/>
                            </a:cxn>
                            <a:cxn ang="0">
                              <a:pos x="3" y="79"/>
                            </a:cxn>
                            <a:cxn ang="0">
                              <a:pos x="3" y="82"/>
                            </a:cxn>
                            <a:cxn ang="0">
                              <a:pos x="5" y="82"/>
                            </a:cxn>
                            <a:cxn ang="0">
                              <a:pos x="9" y="82"/>
                            </a:cxn>
                            <a:cxn ang="0">
                              <a:pos x="11" y="82"/>
                            </a:cxn>
                            <a:cxn ang="0">
                              <a:pos x="11" y="82"/>
                            </a:cxn>
                            <a:cxn ang="0">
                              <a:pos x="14" y="82"/>
                            </a:cxn>
                            <a:cxn ang="0">
                              <a:pos x="16" y="82"/>
                            </a:cxn>
                            <a:cxn ang="0">
                              <a:pos x="16" y="79"/>
                            </a:cxn>
                            <a:cxn ang="0">
                              <a:pos x="20" y="79"/>
                            </a:cxn>
                            <a:cxn ang="0">
                              <a:pos x="20" y="77"/>
                            </a:cxn>
                            <a:cxn ang="0">
                              <a:pos x="20" y="73"/>
                            </a:cxn>
                            <a:cxn ang="0">
                              <a:pos x="20" y="13"/>
                            </a:cxn>
                            <a:cxn ang="0">
                              <a:pos x="20" y="8"/>
                            </a:cxn>
                            <a:cxn ang="0">
                              <a:pos x="20" y="8"/>
                            </a:cxn>
                            <a:cxn ang="0">
                              <a:pos x="20" y="6"/>
                            </a:cxn>
                            <a:cxn ang="0">
                              <a:pos x="16" y="4"/>
                            </a:cxn>
                            <a:cxn ang="0">
                              <a:pos x="16" y="4"/>
                            </a:cxn>
                            <a:cxn ang="0">
                              <a:pos x="14" y="0"/>
                            </a:cxn>
                            <a:cxn ang="0">
                              <a:pos x="11" y="0"/>
                            </a:cxn>
                            <a:cxn ang="0">
                              <a:pos x="11" y="0"/>
                            </a:cxn>
                            <a:cxn ang="0">
                              <a:pos x="9" y="0"/>
                            </a:cxn>
                            <a:cxn ang="0">
                              <a:pos x="5" y="0"/>
                            </a:cxn>
                            <a:cxn ang="0">
                              <a:pos x="3" y="4"/>
                            </a:cxn>
                            <a:cxn ang="0">
                              <a:pos x="3" y="4"/>
                            </a:cxn>
                            <a:cxn ang="0">
                              <a:pos x="0" y="6"/>
                            </a:cxn>
                            <a:cxn ang="0">
                              <a:pos x="0" y="8"/>
                            </a:cxn>
                            <a:cxn ang="0">
                              <a:pos x="0" y="11"/>
                            </a:cxn>
                            <a:cxn ang="0">
                              <a:pos x="0" y="71"/>
                            </a:cxn>
                          </a:cxnLst>
                          <a:rect l="0" t="0" r="r" b="b"/>
                          <a:pathLst>
                            <a:path w="20" h="82">
                              <a:moveTo>
                                <a:pt x="0" y="71"/>
                              </a:moveTo>
                              <a:lnTo>
                                <a:pt x="0" y="73"/>
                              </a:lnTo>
                              <a:lnTo>
                                <a:pt x="0" y="77"/>
                              </a:lnTo>
                              <a:lnTo>
                                <a:pt x="0" y="79"/>
                              </a:lnTo>
                              <a:lnTo>
                                <a:pt x="3" y="79"/>
                              </a:lnTo>
                              <a:lnTo>
                                <a:pt x="3" y="82"/>
                              </a:lnTo>
                              <a:lnTo>
                                <a:pt x="5" y="82"/>
                              </a:lnTo>
                              <a:lnTo>
                                <a:pt x="9" y="82"/>
                              </a:lnTo>
                              <a:lnTo>
                                <a:pt x="11" y="82"/>
                              </a:lnTo>
                              <a:lnTo>
                                <a:pt x="11" y="82"/>
                              </a:lnTo>
                              <a:lnTo>
                                <a:pt x="14" y="82"/>
                              </a:lnTo>
                              <a:lnTo>
                                <a:pt x="16" y="82"/>
                              </a:lnTo>
                              <a:lnTo>
                                <a:pt x="16" y="79"/>
                              </a:lnTo>
                              <a:lnTo>
                                <a:pt x="20" y="79"/>
                              </a:lnTo>
                              <a:lnTo>
                                <a:pt x="20" y="77"/>
                              </a:lnTo>
                              <a:lnTo>
                                <a:pt x="20" y="73"/>
                              </a:lnTo>
                              <a:lnTo>
                                <a:pt x="20" y="13"/>
                              </a:lnTo>
                              <a:lnTo>
                                <a:pt x="20" y="8"/>
                              </a:lnTo>
                              <a:lnTo>
                                <a:pt x="20" y="8"/>
                              </a:lnTo>
                              <a:lnTo>
                                <a:pt x="20" y="6"/>
                              </a:lnTo>
                              <a:lnTo>
                                <a:pt x="16" y="4"/>
                              </a:lnTo>
                              <a:lnTo>
                                <a:pt x="16" y="4"/>
                              </a:lnTo>
                              <a:lnTo>
                                <a:pt x="14" y="0"/>
                              </a:lnTo>
                              <a:lnTo>
                                <a:pt x="11" y="0"/>
                              </a:lnTo>
                              <a:lnTo>
                                <a:pt x="11" y="0"/>
                              </a:lnTo>
                              <a:lnTo>
                                <a:pt x="9" y="0"/>
                              </a:lnTo>
                              <a:lnTo>
                                <a:pt x="5" y="0"/>
                              </a:lnTo>
                              <a:lnTo>
                                <a:pt x="3" y="4"/>
                              </a:lnTo>
                              <a:lnTo>
                                <a:pt x="3" y="4"/>
                              </a:lnTo>
                              <a:lnTo>
                                <a:pt x="0" y="6"/>
                              </a:lnTo>
                              <a:lnTo>
                                <a:pt x="0" y="8"/>
                              </a:lnTo>
                              <a:lnTo>
                                <a:pt x="0" y="11"/>
                              </a:lnTo>
                              <a:lnTo>
                                <a:pt x="0" y="7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0" name="Line 1008"/>
                        <p:cNvSpPr>
                          <a:spLocks noChangeShapeType="1"/>
                        </p:cNvSpPr>
                        <p:nvPr/>
                      </p:nvSpPr>
                      <p:spPr bwMode="auto">
                        <a:xfrm>
                          <a:off x="2877" y="200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1" name="Freeform 1009"/>
                        <p:cNvSpPr>
                          <a:spLocks/>
                        </p:cNvSpPr>
                        <p:nvPr/>
                      </p:nvSpPr>
                      <p:spPr bwMode="auto">
                        <a:xfrm>
                          <a:off x="2875" y="2004"/>
                          <a:ext cx="8" cy="0"/>
                        </a:xfrm>
                        <a:custGeom>
                          <a:avLst/>
                          <a:gdLst/>
                          <a:ahLst/>
                          <a:cxnLst>
                            <a:cxn ang="0">
                              <a:pos x="11" y="0"/>
                            </a:cxn>
                            <a:cxn ang="0">
                              <a:pos x="9" y="0"/>
                            </a:cxn>
                            <a:cxn ang="0">
                              <a:pos x="5" y="0"/>
                            </a:cxn>
                            <a:cxn ang="0">
                              <a:pos x="3" y="4"/>
                            </a:cxn>
                            <a:cxn ang="0">
                              <a:pos x="3" y="4"/>
                            </a:cxn>
                            <a:cxn ang="0">
                              <a:pos x="0" y="6"/>
                            </a:cxn>
                            <a:cxn ang="0">
                              <a:pos x="0" y="8"/>
                            </a:cxn>
                            <a:cxn ang="0">
                              <a:pos x="0" y="8"/>
                            </a:cxn>
                            <a:cxn ang="0">
                              <a:pos x="0" y="11"/>
                            </a:cxn>
                            <a:cxn ang="0">
                              <a:pos x="0" y="13"/>
                            </a:cxn>
                            <a:cxn ang="0">
                              <a:pos x="0" y="17"/>
                            </a:cxn>
                            <a:cxn ang="0">
                              <a:pos x="0" y="17"/>
                            </a:cxn>
                            <a:cxn ang="0">
                              <a:pos x="3" y="19"/>
                            </a:cxn>
                            <a:cxn ang="0">
                              <a:pos x="3" y="19"/>
                            </a:cxn>
                            <a:cxn ang="0">
                              <a:pos x="5" y="22"/>
                            </a:cxn>
                            <a:cxn ang="0">
                              <a:pos x="9" y="22"/>
                            </a:cxn>
                            <a:cxn ang="0">
                              <a:pos x="20" y="22"/>
                            </a:cxn>
                            <a:cxn ang="0">
                              <a:pos x="25" y="22"/>
                            </a:cxn>
                            <a:cxn ang="0">
                              <a:pos x="27" y="22"/>
                            </a:cxn>
                            <a:cxn ang="0">
                              <a:pos x="27" y="19"/>
                            </a:cxn>
                            <a:cxn ang="0">
                              <a:pos x="31" y="19"/>
                            </a:cxn>
                            <a:cxn ang="0">
                              <a:pos x="31" y="17"/>
                            </a:cxn>
                            <a:cxn ang="0">
                              <a:pos x="33" y="17"/>
                            </a:cxn>
                            <a:cxn ang="0">
                              <a:pos x="33" y="13"/>
                            </a:cxn>
                            <a:cxn ang="0">
                              <a:pos x="33" y="11"/>
                            </a:cxn>
                            <a:cxn ang="0">
                              <a:pos x="33" y="8"/>
                            </a:cxn>
                            <a:cxn ang="0">
                              <a:pos x="33" y="8"/>
                            </a:cxn>
                            <a:cxn ang="0">
                              <a:pos x="31" y="6"/>
                            </a:cxn>
                            <a:cxn ang="0">
                              <a:pos x="31" y="4"/>
                            </a:cxn>
                            <a:cxn ang="0">
                              <a:pos x="27" y="4"/>
                            </a:cxn>
                            <a:cxn ang="0">
                              <a:pos x="27" y="0"/>
                            </a:cxn>
                            <a:cxn ang="0">
                              <a:pos x="22" y="0"/>
                            </a:cxn>
                            <a:cxn ang="0">
                              <a:pos x="11" y="0"/>
                            </a:cxn>
                          </a:cxnLst>
                          <a:rect l="0" t="0" r="r" b="b"/>
                          <a:pathLst>
                            <a:path w="33" h="22">
                              <a:moveTo>
                                <a:pt x="11" y="0"/>
                              </a:moveTo>
                              <a:lnTo>
                                <a:pt x="9" y="0"/>
                              </a:lnTo>
                              <a:lnTo>
                                <a:pt x="5" y="0"/>
                              </a:lnTo>
                              <a:lnTo>
                                <a:pt x="3" y="4"/>
                              </a:lnTo>
                              <a:lnTo>
                                <a:pt x="3" y="4"/>
                              </a:lnTo>
                              <a:lnTo>
                                <a:pt x="0" y="6"/>
                              </a:lnTo>
                              <a:lnTo>
                                <a:pt x="0" y="8"/>
                              </a:lnTo>
                              <a:lnTo>
                                <a:pt x="0" y="8"/>
                              </a:lnTo>
                              <a:lnTo>
                                <a:pt x="0" y="11"/>
                              </a:lnTo>
                              <a:lnTo>
                                <a:pt x="0" y="13"/>
                              </a:lnTo>
                              <a:lnTo>
                                <a:pt x="0" y="17"/>
                              </a:lnTo>
                              <a:lnTo>
                                <a:pt x="0" y="17"/>
                              </a:lnTo>
                              <a:lnTo>
                                <a:pt x="3" y="19"/>
                              </a:lnTo>
                              <a:lnTo>
                                <a:pt x="3" y="19"/>
                              </a:lnTo>
                              <a:lnTo>
                                <a:pt x="5" y="22"/>
                              </a:lnTo>
                              <a:lnTo>
                                <a:pt x="9" y="22"/>
                              </a:lnTo>
                              <a:lnTo>
                                <a:pt x="20" y="22"/>
                              </a:lnTo>
                              <a:lnTo>
                                <a:pt x="25" y="22"/>
                              </a:lnTo>
                              <a:lnTo>
                                <a:pt x="27" y="22"/>
                              </a:lnTo>
                              <a:lnTo>
                                <a:pt x="27" y="19"/>
                              </a:lnTo>
                              <a:lnTo>
                                <a:pt x="31" y="19"/>
                              </a:lnTo>
                              <a:lnTo>
                                <a:pt x="31" y="17"/>
                              </a:lnTo>
                              <a:lnTo>
                                <a:pt x="33" y="17"/>
                              </a:lnTo>
                              <a:lnTo>
                                <a:pt x="33" y="13"/>
                              </a:lnTo>
                              <a:lnTo>
                                <a:pt x="33" y="11"/>
                              </a:lnTo>
                              <a:lnTo>
                                <a:pt x="33" y="8"/>
                              </a:lnTo>
                              <a:lnTo>
                                <a:pt x="33" y="8"/>
                              </a:lnTo>
                              <a:lnTo>
                                <a:pt x="31" y="6"/>
                              </a:lnTo>
                              <a:lnTo>
                                <a:pt x="31" y="4"/>
                              </a:lnTo>
                              <a:lnTo>
                                <a:pt x="27" y="4"/>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2" name="Line 1010"/>
                        <p:cNvSpPr>
                          <a:spLocks noChangeShapeType="1"/>
                        </p:cNvSpPr>
                        <p:nvPr/>
                      </p:nvSpPr>
                      <p:spPr bwMode="auto">
                        <a:xfrm>
                          <a:off x="2877" y="200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3" name="Freeform 1011"/>
                        <p:cNvSpPr>
                          <a:spLocks/>
                        </p:cNvSpPr>
                        <p:nvPr/>
                      </p:nvSpPr>
                      <p:spPr bwMode="auto">
                        <a:xfrm>
                          <a:off x="2877" y="2000"/>
                          <a:ext cx="6" cy="4"/>
                        </a:xfrm>
                        <a:custGeom>
                          <a:avLst/>
                          <a:gdLst/>
                          <a:ahLst/>
                          <a:cxnLst>
                            <a:cxn ang="0">
                              <a:pos x="0" y="29"/>
                            </a:cxn>
                            <a:cxn ang="0">
                              <a:pos x="0" y="31"/>
                            </a:cxn>
                            <a:cxn ang="0">
                              <a:pos x="0" y="35"/>
                            </a:cxn>
                            <a:cxn ang="0">
                              <a:pos x="3" y="35"/>
                            </a:cxn>
                            <a:cxn ang="0">
                              <a:pos x="3" y="37"/>
                            </a:cxn>
                            <a:cxn ang="0">
                              <a:pos x="5" y="37"/>
                            </a:cxn>
                            <a:cxn ang="0">
                              <a:pos x="9" y="40"/>
                            </a:cxn>
                            <a:cxn ang="0">
                              <a:pos x="9" y="40"/>
                            </a:cxn>
                            <a:cxn ang="0">
                              <a:pos x="11" y="40"/>
                            </a:cxn>
                            <a:cxn ang="0">
                              <a:pos x="14" y="40"/>
                            </a:cxn>
                            <a:cxn ang="0">
                              <a:pos x="16" y="40"/>
                            </a:cxn>
                            <a:cxn ang="0">
                              <a:pos x="16" y="37"/>
                            </a:cxn>
                            <a:cxn ang="0">
                              <a:pos x="20" y="37"/>
                            </a:cxn>
                            <a:cxn ang="0">
                              <a:pos x="20" y="35"/>
                            </a:cxn>
                            <a:cxn ang="0">
                              <a:pos x="22" y="35"/>
                            </a:cxn>
                            <a:cxn ang="0">
                              <a:pos x="22" y="31"/>
                            </a:cxn>
                            <a:cxn ang="0">
                              <a:pos x="22" y="13"/>
                            </a:cxn>
                            <a:cxn ang="0">
                              <a:pos x="22" y="7"/>
                            </a:cxn>
                            <a:cxn ang="0">
                              <a:pos x="22" y="5"/>
                            </a:cxn>
                            <a:cxn ang="0">
                              <a:pos x="20" y="2"/>
                            </a:cxn>
                            <a:cxn ang="0">
                              <a:pos x="20" y="2"/>
                            </a:cxn>
                            <a:cxn ang="0">
                              <a:pos x="16" y="0"/>
                            </a:cxn>
                            <a:cxn ang="0">
                              <a:pos x="16" y="0"/>
                            </a:cxn>
                            <a:cxn ang="0">
                              <a:pos x="14" y="0"/>
                            </a:cxn>
                            <a:cxn ang="0">
                              <a:pos x="11" y="0"/>
                            </a:cxn>
                            <a:cxn ang="0">
                              <a:pos x="9" y="0"/>
                            </a:cxn>
                            <a:cxn ang="0">
                              <a:pos x="9" y="0"/>
                            </a:cxn>
                            <a:cxn ang="0">
                              <a:pos x="5" y="0"/>
                            </a:cxn>
                            <a:cxn ang="0">
                              <a:pos x="3" y="2"/>
                            </a:cxn>
                            <a:cxn ang="0">
                              <a:pos x="3" y="2"/>
                            </a:cxn>
                            <a:cxn ang="0">
                              <a:pos x="0" y="5"/>
                            </a:cxn>
                            <a:cxn ang="0">
                              <a:pos x="0" y="11"/>
                            </a:cxn>
                            <a:cxn ang="0">
                              <a:pos x="0" y="29"/>
                            </a:cxn>
                          </a:cxnLst>
                          <a:rect l="0" t="0" r="r" b="b"/>
                          <a:pathLst>
                            <a:path w="22" h="40">
                              <a:moveTo>
                                <a:pt x="0" y="29"/>
                              </a:moveTo>
                              <a:lnTo>
                                <a:pt x="0" y="31"/>
                              </a:lnTo>
                              <a:lnTo>
                                <a:pt x="0" y="35"/>
                              </a:lnTo>
                              <a:lnTo>
                                <a:pt x="3" y="35"/>
                              </a:lnTo>
                              <a:lnTo>
                                <a:pt x="3" y="37"/>
                              </a:lnTo>
                              <a:lnTo>
                                <a:pt x="5" y="37"/>
                              </a:lnTo>
                              <a:lnTo>
                                <a:pt x="9" y="40"/>
                              </a:lnTo>
                              <a:lnTo>
                                <a:pt x="9" y="40"/>
                              </a:lnTo>
                              <a:lnTo>
                                <a:pt x="11" y="40"/>
                              </a:lnTo>
                              <a:lnTo>
                                <a:pt x="14" y="40"/>
                              </a:lnTo>
                              <a:lnTo>
                                <a:pt x="16" y="40"/>
                              </a:lnTo>
                              <a:lnTo>
                                <a:pt x="16" y="37"/>
                              </a:lnTo>
                              <a:lnTo>
                                <a:pt x="20" y="37"/>
                              </a:lnTo>
                              <a:lnTo>
                                <a:pt x="20" y="35"/>
                              </a:lnTo>
                              <a:lnTo>
                                <a:pt x="22" y="35"/>
                              </a:lnTo>
                              <a:lnTo>
                                <a:pt x="22" y="31"/>
                              </a:lnTo>
                              <a:lnTo>
                                <a:pt x="22" y="13"/>
                              </a:lnTo>
                              <a:lnTo>
                                <a:pt x="22" y="7"/>
                              </a:lnTo>
                              <a:lnTo>
                                <a:pt x="22" y="5"/>
                              </a:lnTo>
                              <a:lnTo>
                                <a:pt x="20" y="2"/>
                              </a:lnTo>
                              <a:lnTo>
                                <a:pt x="20" y="2"/>
                              </a:lnTo>
                              <a:lnTo>
                                <a:pt x="16" y="0"/>
                              </a:lnTo>
                              <a:lnTo>
                                <a:pt x="16" y="0"/>
                              </a:lnTo>
                              <a:lnTo>
                                <a:pt x="14" y="0"/>
                              </a:lnTo>
                              <a:lnTo>
                                <a:pt x="11" y="0"/>
                              </a:lnTo>
                              <a:lnTo>
                                <a:pt x="9" y="0"/>
                              </a:lnTo>
                              <a:lnTo>
                                <a:pt x="9" y="0"/>
                              </a:lnTo>
                              <a:lnTo>
                                <a:pt x="5" y="0"/>
                              </a:lnTo>
                              <a:lnTo>
                                <a:pt x="3" y="2"/>
                              </a:lnTo>
                              <a:lnTo>
                                <a:pt x="3"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4" name="Line 1012"/>
                        <p:cNvSpPr>
                          <a:spLocks noChangeShapeType="1"/>
                        </p:cNvSpPr>
                        <p:nvPr/>
                      </p:nvSpPr>
                      <p:spPr bwMode="auto">
                        <a:xfrm>
                          <a:off x="2880" y="200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5" name="Freeform 1013"/>
                        <p:cNvSpPr>
                          <a:spLocks/>
                        </p:cNvSpPr>
                        <p:nvPr/>
                      </p:nvSpPr>
                      <p:spPr bwMode="auto">
                        <a:xfrm>
                          <a:off x="2877" y="2000"/>
                          <a:ext cx="20" cy="4"/>
                        </a:xfrm>
                        <a:custGeom>
                          <a:avLst/>
                          <a:gdLst/>
                          <a:ahLst/>
                          <a:cxnLst>
                            <a:cxn ang="0">
                              <a:pos x="11" y="0"/>
                            </a:cxn>
                            <a:cxn ang="0">
                              <a:pos x="9" y="0"/>
                            </a:cxn>
                            <a:cxn ang="0">
                              <a:pos x="9" y="0"/>
                            </a:cxn>
                            <a:cxn ang="0">
                              <a:pos x="5" y="0"/>
                            </a:cxn>
                            <a:cxn ang="0">
                              <a:pos x="3" y="2"/>
                            </a:cxn>
                            <a:cxn ang="0">
                              <a:pos x="3" y="2"/>
                            </a:cxn>
                            <a:cxn ang="0">
                              <a:pos x="0" y="5"/>
                            </a:cxn>
                            <a:cxn ang="0">
                              <a:pos x="0" y="7"/>
                            </a:cxn>
                            <a:cxn ang="0">
                              <a:pos x="0" y="11"/>
                            </a:cxn>
                            <a:cxn ang="0">
                              <a:pos x="0" y="11"/>
                            </a:cxn>
                            <a:cxn ang="0">
                              <a:pos x="0" y="13"/>
                            </a:cxn>
                            <a:cxn ang="0">
                              <a:pos x="3" y="16"/>
                            </a:cxn>
                            <a:cxn ang="0">
                              <a:pos x="3" y="16"/>
                            </a:cxn>
                            <a:cxn ang="0">
                              <a:pos x="5" y="18"/>
                            </a:cxn>
                            <a:cxn ang="0">
                              <a:pos x="9" y="18"/>
                            </a:cxn>
                            <a:cxn ang="0">
                              <a:pos x="9" y="22"/>
                            </a:cxn>
                            <a:cxn ang="0">
                              <a:pos x="33" y="22"/>
                            </a:cxn>
                            <a:cxn ang="0">
                              <a:pos x="38" y="22"/>
                            </a:cxn>
                            <a:cxn ang="0">
                              <a:pos x="40" y="18"/>
                            </a:cxn>
                            <a:cxn ang="0">
                              <a:pos x="40" y="18"/>
                            </a:cxn>
                            <a:cxn ang="0">
                              <a:pos x="43" y="16"/>
                            </a:cxn>
                            <a:cxn ang="0">
                              <a:pos x="43" y="16"/>
                            </a:cxn>
                            <a:cxn ang="0">
                              <a:pos x="46" y="13"/>
                            </a:cxn>
                            <a:cxn ang="0">
                              <a:pos x="46" y="11"/>
                            </a:cxn>
                            <a:cxn ang="0">
                              <a:pos x="46" y="11"/>
                            </a:cxn>
                            <a:cxn ang="0">
                              <a:pos x="46" y="7"/>
                            </a:cxn>
                            <a:cxn ang="0">
                              <a:pos x="46" y="5"/>
                            </a:cxn>
                            <a:cxn ang="0">
                              <a:pos x="43" y="2"/>
                            </a:cxn>
                            <a:cxn ang="0">
                              <a:pos x="43" y="2"/>
                            </a:cxn>
                            <a:cxn ang="0">
                              <a:pos x="40" y="0"/>
                            </a:cxn>
                            <a:cxn ang="0">
                              <a:pos x="40" y="0"/>
                            </a:cxn>
                            <a:cxn ang="0">
                              <a:pos x="35" y="0"/>
                            </a:cxn>
                            <a:cxn ang="0">
                              <a:pos x="11" y="0"/>
                            </a:cxn>
                          </a:cxnLst>
                          <a:rect l="0" t="0" r="r" b="b"/>
                          <a:pathLst>
                            <a:path w="46" h="22">
                              <a:moveTo>
                                <a:pt x="11" y="0"/>
                              </a:moveTo>
                              <a:lnTo>
                                <a:pt x="9" y="0"/>
                              </a:lnTo>
                              <a:lnTo>
                                <a:pt x="9" y="0"/>
                              </a:lnTo>
                              <a:lnTo>
                                <a:pt x="5" y="0"/>
                              </a:lnTo>
                              <a:lnTo>
                                <a:pt x="3" y="2"/>
                              </a:lnTo>
                              <a:lnTo>
                                <a:pt x="3" y="2"/>
                              </a:lnTo>
                              <a:lnTo>
                                <a:pt x="0" y="5"/>
                              </a:lnTo>
                              <a:lnTo>
                                <a:pt x="0" y="7"/>
                              </a:lnTo>
                              <a:lnTo>
                                <a:pt x="0" y="11"/>
                              </a:lnTo>
                              <a:lnTo>
                                <a:pt x="0" y="11"/>
                              </a:lnTo>
                              <a:lnTo>
                                <a:pt x="0" y="13"/>
                              </a:lnTo>
                              <a:lnTo>
                                <a:pt x="3" y="16"/>
                              </a:lnTo>
                              <a:lnTo>
                                <a:pt x="3" y="16"/>
                              </a:lnTo>
                              <a:lnTo>
                                <a:pt x="5" y="18"/>
                              </a:lnTo>
                              <a:lnTo>
                                <a:pt x="9" y="18"/>
                              </a:lnTo>
                              <a:lnTo>
                                <a:pt x="9" y="22"/>
                              </a:lnTo>
                              <a:lnTo>
                                <a:pt x="33" y="22"/>
                              </a:lnTo>
                              <a:lnTo>
                                <a:pt x="38" y="22"/>
                              </a:lnTo>
                              <a:lnTo>
                                <a:pt x="40" y="18"/>
                              </a:lnTo>
                              <a:lnTo>
                                <a:pt x="40" y="18"/>
                              </a:lnTo>
                              <a:lnTo>
                                <a:pt x="43" y="16"/>
                              </a:lnTo>
                              <a:lnTo>
                                <a:pt x="43" y="16"/>
                              </a:lnTo>
                              <a:lnTo>
                                <a:pt x="46" y="13"/>
                              </a:lnTo>
                              <a:lnTo>
                                <a:pt x="46" y="11"/>
                              </a:lnTo>
                              <a:lnTo>
                                <a:pt x="46" y="11"/>
                              </a:lnTo>
                              <a:lnTo>
                                <a:pt x="46" y="7"/>
                              </a:lnTo>
                              <a:lnTo>
                                <a:pt x="46" y="5"/>
                              </a:lnTo>
                              <a:lnTo>
                                <a:pt x="43" y="2"/>
                              </a:lnTo>
                              <a:lnTo>
                                <a:pt x="43" y="2"/>
                              </a:lnTo>
                              <a:lnTo>
                                <a:pt x="40" y="0"/>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6" name="Line 1014"/>
                        <p:cNvSpPr>
                          <a:spLocks noChangeShapeType="1"/>
                        </p:cNvSpPr>
                        <p:nvPr/>
                      </p:nvSpPr>
                      <p:spPr bwMode="auto">
                        <a:xfrm>
                          <a:off x="2884" y="200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7" name="Freeform 1015"/>
                        <p:cNvSpPr>
                          <a:spLocks/>
                        </p:cNvSpPr>
                        <p:nvPr/>
                      </p:nvSpPr>
                      <p:spPr bwMode="auto">
                        <a:xfrm>
                          <a:off x="2884" y="1990"/>
                          <a:ext cx="5" cy="15"/>
                        </a:xfrm>
                        <a:custGeom>
                          <a:avLst/>
                          <a:gdLst/>
                          <a:ahLst/>
                          <a:cxnLst>
                            <a:cxn ang="0">
                              <a:pos x="0" y="53"/>
                            </a:cxn>
                            <a:cxn ang="0">
                              <a:pos x="0" y="53"/>
                            </a:cxn>
                            <a:cxn ang="0">
                              <a:pos x="0" y="55"/>
                            </a:cxn>
                            <a:cxn ang="0">
                              <a:pos x="2" y="58"/>
                            </a:cxn>
                            <a:cxn ang="0">
                              <a:pos x="2" y="58"/>
                            </a:cxn>
                            <a:cxn ang="0">
                              <a:pos x="4" y="60"/>
                            </a:cxn>
                            <a:cxn ang="0">
                              <a:pos x="8" y="60"/>
                            </a:cxn>
                            <a:cxn ang="0">
                              <a:pos x="8" y="64"/>
                            </a:cxn>
                            <a:cxn ang="0">
                              <a:pos x="10" y="64"/>
                            </a:cxn>
                            <a:cxn ang="0">
                              <a:pos x="13" y="64"/>
                            </a:cxn>
                            <a:cxn ang="0">
                              <a:pos x="15" y="60"/>
                            </a:cxn>
                            <a:cxn ang="0">
                              <a:pos x="15" y="60"/>
                            </a:cxn>
                            <a:cxn ang="0">
                              <a:pos x="18" y="58"/>
                            </a:cxn>
                            <a:cxn ang="0">
                              <a:pos x="18" y="58"/>
                            </a:cxn>
                            <a:cxn ang="0">
                              <a:pos x="21" y="55"/>
                            </a:cxn>
                            <a:cxn ang="0">
                              <a:pos x="21" y="53"/>
                            </a:cxn>
                            <a:cxn ang="0">
                              <a:pos x="21" y="15"/>
                            </a:cxn>
                            <a:cxn ang="0">
                              <a:pos x="21" y="9"/>
                            </a:cxn>
                            <a:cxn ang="0">
                              <a:pos x="21" y="6"/>
                            </a:cxn>
                            <a:cxn ang="0">
                              <a:pos x="18" y="4"/>
                            </a:cxn>
                            <a:cxn ang="0">
                              <a:pos x="18" y="4"/>
                            </a:cxn>
                            <a:cxn ang="0">
                              <a:pos x="15" y="0"/>
                            </a:cxn>
                            <a:cxn ang="0">
                              <a:pos x="15" y="0"/>
                            </a:cxn>
                            <a:cxn ang="0">
                              <a:pos x="13" y="0"/>
                            </a:cxn>
                            <a:cxn ang="0">
                              <a:pos x="10" y="0"/>
                            </a:cxn>
                            <a:cxn ang="0">
                              <a:pos x="8" y="0"/>
                            </a:cxn>
                            <a:cxn ang="0">
                              <a:pos x="8" y="0"/>
                            </a:cxn>
                            <a:cxn ang="0">
                              <a:pos x="4" y="0"/>
                            </a:cxn>
                            <a:cxn ang="0">
                              <a:pos x="2" y="4"/>
                            </a:cxn>
                            <a:cxn ang="0">
                              <a:pos x="2" y="4"/>
                            </a:cxn>
                            <a:cxn ang="0">
                              <a:pos x="0" y="6"/>
                            </a:cxn>
                            <a:cxn ang="0">
                              <a:pos x="0" y="15"/>
                            </a:cxn>
                            <a:cxn ang="0">
                              <a:pos x="0" y="53"/>
                            </a:cxn>
                          </a:cxnLst>
                          <a:rect l="0" t="0" r="r" b="b"/>
                          <a:pathLst>
                            <a:path w="21" h="64">
                              <a:moveTo>
                                <a:pt x="0" y="53"/>
                              </a:moveTo>
                              <a:lnTo>
                                <a:pt x="0" y="53"/>
                              </a:lnTo>
                              <a:lnTo>
                                <a:pt x="0" y="55"/>
                              </a:lnTo>
                              <a:lnTo>
                                <a:pt x="2" y="58"/>
                              </a:lnTo>
                              <a:lnTo>
                                <a:pt x="2" y="58"/>
                              </a:lnTo>
                              <a:lnTo>
                                <a:pt x="4" y="60"/>
                              </a:lnTo>
                              <a:lnTo>
                                <a:pt x="8" y="60"/>
                              </a:lnTo>
                              <a:lnTo>
                                <a:pt x="8" y="64"/>
                              </a:lnTo>
                              <a:lnTo>
                                <a:pt x="10" y="64"/>
                              </a:lnTo>
                              <a:lnTo>
                                <a:pt x="13" y="64"/>
                              </a:lnTo>
                              <a:lnTo>
                                <a:pt x="15" y="60"/>
                              </a:lnTo>
                              <a:lnTo>
                                <a:pt x="15" y="60"/>
                              </a:lnTo>
                              <a:lnTo>
                                <a:pt x="18" y="58"/>
                              </a:lnTo>
                              <a:lnTo>
                                <a:pt x="18" y="58"/>
                              </a:lnTo>
                              <a:lnTo>
                                <a:pt x="21" y="55"/>
                              </a:lnTo>
                              <a:lnTo>
                                <a:pt x="21" y="53"/>
                              </a:lnTo>
                              <a:lnTo>
                                <a:pt x="21" y="15"/>
                              </a:lnTo>
                              <a:lnTo>
                                <a:pt x="21" y="9"/>
                              </a:lnTo>
                              <a:lnTo>
                                <a:pt x="21" y="6"/>
                              </a:lnTo>
                              <a:lnTo>
                                <a:pt x="18" y="4"/>
                              </a:lnTo>
                              <a:lnTo>
                                <a:pt x="18" y="4"/>
                              </a:lnTo>
                              <a:lnTo>
                                <a:pt x="15" y="0"/>
                              </a:lnTo>
                              <a:lnTo>
                                <a:pt x="15" y="0"/>
                              </a:lnTo>
                              <a:lnTo>
                                <a:pt x="13" y="0"/>
                              </a:lnTo>
                              <a:lnTo>
                                <a:pt x="10" y="0"/>
                              </a:lnTo>
                              <a:lnTo>
                                <a:pt x="8" y="0"/>
                              </a:lnTo>
                              <a:lnTo>
                                <a:pt x="8" y="0"/>
                              </a:lnTo>
                              <a:lnTo>
                                <a:pt x="4" y="0"/>
                              </a:lnTo>
                              <a:lnTo>
                                <a:pt x="2" y="4"/>
                              </a:lnTo>
                              <a:lnTo>
                                <a:pt x="2" y="4"/>
                              </a:lnTo>
                              <a:lnTo>
                                <a:pt x="0" y="6"/>
                              </a:lnTo>
                              <a:lnTo>
                                <a:pt x="0" y="15"/>
                              </a:lnTo>
                              <a:lnTo>
                                <a:pt x="0" y="5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8" name="Line 1016"/>
                        <p:cNvSpPr>
                          <a:spLocks noChangeShapeType="1"/>
                        </p:cNvSpPr>
                        <p:nvPr/>
                      </p:nvSpPr>
                      <p:spPr bwMode="auto">
                        <a:xfrm>
                          <a:off x="2886" y="199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09" name="Freeform 1017"/>
                        <p:cNvSpPr>
                          <a:spLocks/>
                        </p:cNvSpPr>
                        <p:nvPr/>
                      </p:nvSpPr>
                      <p:spPr bwMode="auto">
                        <a:xfrm>
                          <a:off x="2884" y="1990"/>
                          <a:ext cx="8" cy="5"/>
                        </a:xfrm>
                        <a:custGeom>
                          <a:avLst/>
                          <a:gdLst/>
                          <a:ahLst/>
                          <a:cxnLst>
                            <a:cxn ang="0">
                              <a:pos x="10" y="0"/>
                            </a:cxn>
                            <a:cxn ang="0">
                              <a:pos x="8" y="0"/>
                            </a:cxn>
                            <a:cxn ang="0">
                              <a:pos x="8" y="0"/>
                            </a:cxn>
                            <a:cxn ang="0">
                              <a:pos x="4" y="0"/>
                            </a:cxn>
                            <a:cxn ang="0">
                              <a:pos x="2" y="4"/>
                            </a:cxn>
                            <a:cxn ang="0">
                              <a:pos x="2" y="4"/>
                            </a:cxn>
                            <a:cxn ang="0">
                              <a:pos x="0" y="6"/>
                            </a:cxn>
                            <a:cxn ang="0">
                              <a:pos x="0" y="9"/>
                            </a:cxn>
                            <a:cxn ang="0">
                              <a:pos x="0" y="11"/>
                            </a:cxn>
                            <a:cxn ang="0">
                              <a:pos x="0" y="11"/>
                            </a:cxn>
                            <a:cxn ang="0">
                              <a:pos x="0" y="15"/>
                            </a:cxn>
                            <a:cxn ang="0">
                              <a:pos x="2" y="17"/>
                            </a:cxn>
                            <a:cxn ang="0">
                              <a:pos x="2" y="20"/>
                            </a:cxn>
                            <a:cxn ang="0">
                              <a:pos x="4" y="20"/>
                            </a:cxn>
                            <a:cxn ang="0">
                              <a:pos x="8" y="20"/>
                            </a:cxn>
                            <a:cxn ang="0">
                              <a:pos x="8" y="22"/>
                            </a:cxn>
                            <a:cxn ang="0">
                              <a:pos x="18" y="22"/>
                            </a:cxn>
                            <a:cxn ang="0">
                              <a:pos x="24" y="22"/>
                            </a:cxn>
                            <a:cxn ang="0">
                              <a:pos x="26" y="20"/>
                            </a:cxn>
                            <a:cxn ang="0">
                              <a:pos x="29" y="20"/>
                            </a:cxn>
                            <a:cxn ang="0">
                              <a:pos x="29" y="20"/>
                            </a:cxn>
                            <a:cxn ang="0">
                              <a:pos x="32" y="17"/>
                            </a:cxn>
                            <a:cxn ang="0">
                              <a:pos x="32" y="15"/>
                            </a:cxn>
                            <a:cxn ang="0">
                              <a:pos x="35" y="11"/>
                            </a:cxn>
                            <a:cxn ang="0">
                              <a:pos x="35" y="11"/>
                            </a:cxn>
                            <a:cxn ang="0">
                              <a:pos x="35" y="9"/>
                            </a:cxn>
                            <a:cxn ang="0">
                              <a:pos x="32" y="6"/>
                            </a:cxn>
                            <a:cxn ang="0">
                              <a:pos x="32" y="4"/>
                            </a:cxn>
                            <a:cxn ang="0">
                              <a:pos x="29" y="4"/>
                            </a:cxn>
                            <a:cxn ang="0">
                              <a:pos x="29" y="0"/>
                            </a:cxn>
                            <a:cxn ang="0">
                              <a:pos x="26" y="0"/>
                            </a:cxn>
                            <a:cxn ang="0">
                              <a:pos x="21" y="0"/>
                            </a:cxn>
                            <a:cxn ang="0">
                              <a:pos x="10" y="0"/>
                            </a:cxn>
                          </a:cxnLst>
                          <a:rect l="0" t="0" r="r" b="b"/>
                          <a:pathLst>
                            <a:path w="35" h="22">
                              <a:moveTo>
                                <a:pt x="10" y="0"/>
                              </a:moveTo>
                              <a:lnTo>
                                <a:pt x="8" y="0"/>
                              </a:lnTo>
                              <a:lnTo>
                                <a:pt x="8" y="0"/>
                              </a:lnTo>
                              <a:lnTo>
                                <a:pt x="4" y="0"/>
                              </a:lnTo>
                              <a:lnTo>
                                <a:pt x="2" y="4"/>
                              </a:lnTo>
                              <a:lnTo>
                                <a:pt x="2" y="4"/>
                              </a:lnTo>
                              <a:lnTo>
                                <a:pt x="0" y="6"/>
                              </a:lnTo>
                              <a:lnTo>
                                <a:pt x="0" y="9"/>
                              </a:lnTo>
                              <a:lnTo>
                                <a:pt x="0" y="11"/>
                              </a:lnTo>
                              <a:lnTo>
                                <a:pt x="0" y="11"/>
                              </a:lnTo>
                              <a:lnTo>
                                <a:pt x="0" y="15"/>
                              </a:lnTo>
                              <a:lnTo>
                                <a:pt x="2" y="17"/>
                              </a:lnTo>
                              <a:lnTo>
                                <a:pt x="2" y="20"/>
                              </a:lnTo>
                              <a:lnTo>
                                <a:pt x="4" y="20"/>
                              </a:lnTo>
                              <a:lnTo>
                                <a:pt x="8" y="20"/>
                              </a:lnTo>
                              <a:lnTo>
                                <a:pt x="8" y="22"/>
                              </a:lnTo>
                              <a:lnTo>
                                <a:pt x="18" y="22"/>
                              </a:lnTo>
                              <a:lnTo>
                                <a:pt x="24" y="22"/>
                              </a:lnTo>
                              <a:lnTo>
                                <a:pt x="26" y="20"/>
                              </a:lnTo>
                              <a:lnTo>
                                <a:pt x="29" y="20"/>
                              </a:lnTo>
                              <a:lnTo>
                                <a:pt x="29" y="20"/>
                              </a:lnTo>
                              <a:lnTo>
                                <a:pt x="32" y="17"/>
                              </a:lnTo>
                              <a:lnTo>
                                <a:pt x="32" y="15"/>
                              </a:lnTo>
                              <a:lnTo>
                                <a:pt x="35" y="11"/>
                              </a:lnTo>
                              <a:lnTo>
                                <a:pt x="35" y="11"/>
                              </a:lnTo>
                              <a:lnTo>
                                <a:pt x="35" y="9"/>
                              </a:lnTo>
                              <a:lnTo>
                                <a:pt x="32" y="6"/>
                              </a:lnTo>
                              <a:lnTo>
                                <a:pt x="32" y="4"/>
                              </a:lnTo>
                              <a:lnTo>
                                <a:pt x="29" y="4"/>
                              </a:lnTo>
                              <a:lnTo>
                                <a:pt x="29" y="0"/>
                              </a:lnTo>
                              <a:lnTo>
                                <a:pt x="26"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0" name="Line 1018"/>
                        <p:cNvSpPr>
                          <a:spLocks noChangeShapeType="1"/>
                        </p:cNvSpPr>
                        <p:nvPr/>
                      </p:nvSpPr>
                      <p:spPr bwMode="auto">
                        <a:xfrm>
                          <a:off x="2887" y="19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1" name="Freeform 1019"/>
                        <p:cNvSpPr>
                          <a:spLocks/>
                        </p:cNvSpPr>
                        <p:nvPr/>
                      </p:nvSpPr>
                      <p:spPr bwMode="auto">
                        <a:xfrm>
                          <a:off x="2887" y="1979"/>
                          <a:ext cx="5" cy="6"/>
                        </a:xfrm>
                        <a:custGeom>
                          <a:avLst/>
                          <a:gdLst/>
                          <a:ahLst/>
                          <a:cxnLst>
                            <a:cxn ang="0">
                              <a:pos x="0" y="31"/>
                            </a:cxn>
                            <a:cxn ang="0">
                              <a:pos x="0" y="31"/>
                            </a:cxn>
                            <a:cxn ang="0">
                              <a:pos x="0" y="35"/>
                            </a:cxn>
                            <a:cxn ang="0">
                              <a:pos x="0" y="37"/>
                            </a:cxn>
                            <a:cxn ang="0">
                              <a:pos x="2" y="40"/>
                            </a:cxn>
                            <a:cxn ang="0">
                              <a:pos x="2" y="40"/>
                            </a:cxn>
                            <a:cxn ang="0">
                              <a:pos x="5" y="40"/>
                            </a:cxn>
                            <a:cxn ang="0">
                              <a:pos x="8" y="42"/>
                            </a:cxn>
                            <a:cxn ang="0">
                              <a:pos x="11" y="42"/>
                            </a:cxn>
                            <a:cxn ang="0">
                              <a:pos x="11" y="42"/>
                            </a:cxn>
                            <a:cxn ang="0">
                              <a:pos x="13" y="40"/>
                            </a:cxn>
                            <a:cxn ang="0">
                              <a:pos x="16" y="40"/>
                            </a:cxn>
                            <a:cxn ang="0">
                              <a:pos x="16" y="40"/>
                            </a:cxn>
                            <a:cxn ang="0">
                              <a:pos x="19" y="37"/>
                            </a:cxn>
                            <a:cxn ang="0">
                              <a:pos x="19" y="35"/>
                            </a:cxn>
                            <a:cxn ang="0">
                              <a:pos x="22" y="31"/>
                            </a:cxn>
                            <a:cxn ang="0">
                              <a:pos x="22" y="13"/>
                            </a:cxn>
                            <a:cxn ang="0">
                              <a:pos x="22" y="7"/>
                            </a:cxn>
                            <a:cxn ang="0">
                              <a:pos x="19" y="7"/>
                            </a:cxn>
                            <a:cxn ang="0">
                              <a:pos x="19" y="5"/>
                            </a:cxn>
                            <a:cxn ang="0">
                              <a:pos x="16" y="2"/>
                            </a:cxn>
                            <a:cxn ang="0">
                              <a:pos x="16" y="2"/>
                            </a:cxn>
                            <a:cxn ang="0">
                              <a:pos x="13" y="2"/>
                            </a:cxn>
                            <a:cxn ang="0">
                              <a:pos x="11" y="0"/>
                            </a:cxn>
                            <a:cxn ang="0">
                              <a:pos x="11" y="0"/>
                            </a:cxn>
                            <a:cxn ang="0">
                              <a:pos x="8" y="0"/>
                            </a:cxn>
                            <a:cxn ang="0">
                              <a:pos x="5" y="2"/>
                            </a:cxn>
                            <a:cxn ang="0">
                              <a:pos x="2" y="2"/>
                            </a:cxn>
                            <a:cxn ang="0">
                              <a:pos x="2" y="2"/>
                            </a:cxn>
                            <a:cxn ang="0">
                              <a:pos x="0" y="5"/>
                            </a:cxn>
                            <a:cxn ang="0">
                              <a:pos x="0" y="7"/>
                            </a:cxn>
                            <a:cxn ang="0">
                              <a:pos x="0" y="13"/>
                            </a:cxn>
                            <a:cxn ang="0">
                              <a:pos x="0" y="31"/>
                            </a:cxn>
                          </a:cxnLst>
                          <a:rect l="0" t="0" r="r" b="b"/>
                          <a:pathLst>
                            <a:path w="22" h="42">
                              <a:moveTo>
                                <a:pt x="0" y="31"/>
                              </a:moveTo>
                              <a:lnTo>
                                <a:pt x="0" y="31"/>
                              </a:lnTo>
                              <a:lnTo>
                                <a:pt x="0" y="35"/>
                              </a:lnTo>
                              <a:lnTo>
                                <a:pt x="0" y="37"/>
                              </a:lnTo>
                              <a:lnTo>
                                <a:pt x="2" y="40"/>
                              </a:lnTo>
                              <a:lnTo>
                                <a:pt x="2" y="40"/>
                              </a:lnTo>
                              <a:lnTo>
                                <a:pt x="5" y="40"/>
                              </a:lnTo>
                              <a:lnTo>
                                <a:pt x="8" y="42"/>
                              </a:lnTo>
                              <a:lnTo>
                                <a:pt x="11" y="42"/>
                              </a:lnTo>
                              <a:lnTo>
                                <a:pt x="11" y="42"/>
                              </a:lnTo>
                              <a:lnTo>
                                <a:pt x="13" y="40"/>
                              </a:lnTo>
                              <a:lnTo>
                                <a:pt x="16" y="40"/>
                              </a:lnTo>
                              <a:lnTo>
                                <a:pt x="16" y="40"/>
                              </a:lnTo>
                              <a:lnTo>
                                <a:pt x="19" y="37"/>
                              </a:lnTo>
                              <a:lnTo>
                                <a:pt x="19" y="35"/>
                              </a:lnTo>
                              <a:lnTo>
                                <a:pt x="22" y="31"/>
                              </a:lnTo>
                              <a:lnTo>
                                <a:pt x="22" y="13"/>
                              </a:lnTo>
                              <a:lnTo>
                                <a:pt x="22" y="7"/>
                              </a:lnTo>
                              <a:lnTo>
                                <a:pt x="19" y="7"/>
                              </a:lnTo>
                              <a:lnTo>
                                <a:pt x="19" y="5"/>
                              </a:lnTo>
                              <a:lnTo>
                                <a:pt x="16" y="2"/>
                              </a:lnTo>
                              <a:lnTo>
                                <a:pt x="16" y="2"/>
                              </a:lnTo>
                              <a:lnTo>
                                <a:pt x="13" y="2"/>
                              </a:lnTo>
                              <a:lnTo>
                                <a:pt x="11" y="0"/>
                              </a:lnTo>
                              <a:lnTo>
                                <a:pt x="11" y="0"/>
                              </a:lnTo>
                              <a:lnTo>
                                <a:pt x="8" y="0"/>
                              </a:lnTo>
                              <a:lnTo>
                                <a:pt x="5" y="2"/>
                              </a:lnTo>
                              <a:lnTo>
                                <a:pt x="2" y="2"/>
                              </a:lnTo>
                              <a:lnTo>
                                <a:pt x="2" y="2"/>
                              </a:lnTo>
                              <a:lnTo>
                                <a:pt x="0" y="5"/>
                              </a:lnTo>
                              <a:lnTo>
                                <a:pt x="0"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2" name="Line 1020"/>
                        <p:cNvSpPr>
                          <a:spLocks noChangeShapeType="1"/>
                        </p:cNvSpPr>
                        <p:nvPr/>
                      </p:nvSpPr>
                      <p:spPr bwMode="auto">
                        <a:xfrm>
                          <a:off x="2890" y="197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3" name="Freeform 1021"/>
                        <p:cNvSpPr>
                          <a:spLocks/>
                        </p:cNvSpPr>
                        <p:nvPr/>
                      </p:nvSpPr>
                      <p:spPr bwMode="auto">
                        <a:xfrm>
                          <a:off x="2887" y="1979"/>
                          <a:ext cx="14" cy="1"/>
                        </a:xfrm>
                        <a:custGeom>
                          <a:avLst/>
                          <a:gdLst/>
                          <a:ahLst/>
                          <a:cxnLst>
                            <a:cxn ang="0">
                              <a:pos x="11" y="0"/>
                            </a:cxn>
                            <a:cxn ang="0">
                              <a:pos x="8" y="0"/>
                            </a:cxn>
                            <a:cxn ang="0">
                              <a:pos x="5" y="2"/>
                            </a:cxn>
                            <a:cxn ang="0">
                              <a:pos x="2" y="2"/>
                            </a:cxn>
                            <a:cxn ang="0">
                              <a:pos x="2" y="2"/>
                            </a:cxn>
                            <a:cxn ang="0">
                              <a:pos x="0" y="5"/>
                            </a:cxn>
                            <a:cxn ang="0">
                              <a:pos x="0" y="7"/>
                            </a:cxn>
                            <a:cxn ang="0">
                              <a:pos x="0" y="7"/>
                            </a:cxn>
                            <a:cxn ang="0">
                              <a:pos x="0" y="11"/>
                            </a:cxn>
                            <a:cxn ang="0">
                              <a:pos x="0" y="13"/>
                            </a:cxn>
                            <a:cxn ang="0">
                              <a:pos x="0" y="15"/>
                            </a:cxn>
                            <a:cxn ang="0">
                              <a:pos x="0" y="15"/>
                            </a:cxn>
                            <a:cxn ang="0">
                              <a:pos x="2" y="18"/>
                            </a:cxn>
                            <a:cxn ang="0">
                              <a:pos x="2" y="20"/>
                            </a:cxn>
                            <a:cxn ang="0">
                              <a:pos x="5" y="20"/>
                            </a:cxn>
                            <a:cxn ang="0">
                              <a:pos x="8" y="20"/>
                            </a:cxn>
                            <a:cxn ang="0">
                              <a:pos x="44" y="20"/>
                            </a:cxn>
                            <a:cxn ang="0">
                              <a:pos x="49" y="20"/>
                            </a:cxn>
                            <a:cxn ang="0">
                              <a:pos x="51" y="20"/>
                            </a:cxn>
                            <a:cxn ang="0">
                              <a:pos x="51" y="20"/>
                            </a:cxn>
                            <a:cxn ang="0">
                              <a:pos x="55" y="18"/>
                            </a:cxn>
                            <a:cxn ang="0">
                              <a:pos x="55" y="15"/>
                            </a:cxn>
                            <a:cxn ang="0">
                              <a:pos x="57" y="15"/>
                            </a:cxn>
                            <a:cxn ang="0">
                              <a:pos x="57" y="13"/>
                            </a:cxn>
                            <a:cxn ang="0">
                              <a:pos x="57" y="11"/>
                            </a:cxn>
                            <a:cxn ang="0">
                              <a:pos x="57" y="7"/>
                            </a:cxn>
                            <a:cxn ang="0">
                              <a:pos x="57" y="7"/>
                            </a:cxn>
                            <a:cxn ang="0">
                              <a:pos x="55" y="5"/>
                            </a:cxn>
                            <a:cxn ang="0">
                              <a:pos x="55" y="2"/>
                            </a:cxn>
                            <a:cxn ang="0">
                              <a:pos x="51" y="2"/>
                            </a:cxn>
                            <a:cxn ang="0">
                              <a:pos x="51" y="2"/>
                            </a:cxn>
                            <a:cxn ang="0">
                              <a:pos x="46" y="0"/>
                            </a:cxn>
                            <a:cxn ang="0">
                              <a:pos x="11" y="0"/>
                            </a:cxn>
                          </a:cxnLst>
                          <a:rect l="0" t="0" r="r" b="b"/>
                          <a:pathLst>
                            <a:path w="57" h="20">
                              <a:moveTo>
                                <a:pt x="11" y="0"/>
                              </a:moveTo>
                              <a:lnTo>
                                <a:pt x="8" y="0"/>
                              </a:lnTo>
                              <a:lnTo>
                                <a:pt x="5" y="2"/>
                              </a:lnTo>
                              <a:lnTo>
                                <a:pt x="2" y="2"/>
                              </a:lnTo>
                              <a:lnTo>
                                <a:pt x="2" y="2"/>
                              </a:lnTo>
                              <a:lnTo>
                                <a:pt x="0" y="5"/>
                              </a:lnTo>
                              <a:lnTo>
                                <a:pt x="0" y="7"/>
                              </a:lnTo>
                              <a:lnTo>
                                <a:pt x="0" y="7"/>
                              </a:lnTo>
                              <a:lnTo>
                                <a:pt x="0" y="11"/>
                              </a:lnTo>
                              <a:lnTo>
                                <a:pt x="0" y="13"/>
                              </a:lnTo>
                              <a:lnTo>
                                <a:pt x="0" y="15"/>
                              </a:lnTo>
                              <a:lnTo>
                                <a:pt x="0" y="15"/>
                              </a:lnTo>
                              <a:lnTo>
                                <a:pt x="2" y="18"/>
                              </a:lnTo>
                              <a:lnTo>
                                <a:pt x="2" y="20"/>
                              </a:lnTo>
                              <a:lnTo>
                                <a:pt x="5" y="20"/>
                              </a:lnTo>
                              <a:lnTo>
                                <a:pt x="8" y="20"/>
                              </a:lnTo>
                              <a:lnTo>
                                <a:pt x="44" y="20"/>
                              </a:lnTo>
                              <a:lnTo>
                                <a:pt x="49" y="20"/>
                              </a:lnTo>
                              <a:lnTo>
                                <a:pt x="51" y="20"/>
                              </a:lnTo>
                              <a:lnTo>
                                <a:pt x="51" y="20"/>
                              </a:lnTo>
                              <a:lnTo>
                                <a:pt x="55" y="18"/>
                              </a:lnTo>
                              <a:lnTo>
                                <a:pt x="55" y="15"/>
                              </a:lnTo>
                              <a:lnTo>
                                <a:pt x="57" y="15"/>
                              </a:lnTo>
                              <a:lnTo>
                                <a:pt x="57" y="13"/>
                              </a:lnTo>
                              <a:lnTo>
                                <a:pt x="57" y="11"/>
                              </a:lnTo>
                              <a:lnTo>
                                <a:pt x="57" y="7"/>
                              </a:lnTo>
                              <a:lnTo>
                                <a:pt x="57" y="7"/>
                              </a:lnTo>
                              <a:lnTo>
                                <a:pt x="55" y="5"/>
                              </a:lnTo>
                              <a:lnTo>
                                <a:pt x="55" y="2"/>
                              </a:lnTo>
                              <a:lnTo>
                                <a:pt x="51" y="2"/>
                              </a:lnTo>
                              <a:lnTo>
                                <a:pt x="51"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4" name="Line 1022"/>
                        <p:cNvSpPr>
                          <a:spLocks noChangeShapeType="1"/>
                        </p:cNvSpPr>
                        <p:nvPr/>
                      </p:nvSpPr>
                      <p:spPr bwMode="auto">
                        <a:xfrm>
                          <a:off x="2897" y="1979"/>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5" name="Freeform 1023"/>
                        <p:cNvSpPr>
                          <a:spLocks/>
                        </p:cNvSpPr>
                        <p:nvPr/>
                      </p:nvSpPr>
                      <p:spPr bwMode="auto">
                        <a:xfrm>
                          <a:off x="2897" y="1979"/>
                          <a:ext cx="4" cy="1"/>
                        </a:xfrm>
                        <a:custGeom>
                          <a:avLst/>
                          <a:gdLst/>
                          <a:ahLst/>
                          <a:cxnLst>
                            <a:cxn ang="0">
                              <a:pos x="0" y="31"/>
                            </a:cxn>
                            <a:cxn ang="0">
                              <a:pos x="0" y="33"/>
                            </a:cxn>
                            <a:cxn ang="0">
                              <a:pos x="0" y="35"/>
                            </a:cxn>
                            <a:cxn ang="0">
                              <a:pos x="3" y="35"/>
                            </a:cxn>
                            <a:cxn ang="0">
                              <a:pos x="3" y="38"/>
                            </a:cxn>
                            <a:cxn ang="0">
                              <a:pos x="5" y="40"/>
                            </a:cxn>
                            <a:cxn ang="0">
                              <a:pos x="9" y="40"/>
                            </a:cxn>
                            <a:cxn ang="0">
                              <a:pos x="9" y="40"/>
                            </a:cxn>
                            <a:cxn ang="0">
                              <a:pos x="11" y="40"/>
                            </a:cxn>
                            <a:cxn ang="0">
                              <a:pos x="14" y="40"/>
                            </a:cxn>
                            <a:cxn ang="0">
                              <a:pos x="16" y="40"/>
                            </a:cxn>
                            <a:cxn ang="0">
                              <a:pos x="16" y="40"/>
                            </a:cxn>
                            <a:cxn ang="0">
                              <a:pos x="20" y="38"/>
                            </a:cxn>
                            <a:cxn ang="0">
                              <a:pos x="20" y="35"/>
                            </a:cxn>
                            <a:cxn ang="0">
                              <a:pos x="22" y="35"/>
                            </a:cxn>
                            <a:cxn ang="0">
                              <a:pos x="22" y="33"/>
                            </a:cxn>
                            <a:cxn ang="0">
                              <a:pos x="22" y="14"/>
                            </a:cxn>
                            <a:cxn ang="0">
                              <a:pos x="22" y="9"/>
                            </a:cxn>
                            <a:cxn ang="0">
                              <a:pos x="22" y="5"/>
                            </a:cxn>
                            <a:cxn ang="0">
                              <a:pos x="20" y="5"/>
                            </a:cxn>
                            <a:cxn ang="0">
                              <a:pos x="20" y="3"/>
                            </a:cxn>
                            <a:cxn ang="0">
                              <a:pos x="16" y="0"/>
                            </a:cxn>
                            <a:cxn ang="0">
                              <a:pos x="16" y="0"/>
                            </a:cxn>
                            <a:cxn ang="0">
                              <a:pos x="14" y="0"/>
                            </a:cxn>
                            <a:cxn ang="0">
                              <a:pos x="11" y="0"/>
                            </a:cxn>
                            <a:cxn ang="0">
                              <a:pos x="9" y="0"/>
                            </a:cxn>
                            <a:cxn ang="0">
                              <a:pos x="9" y="0"/>
                            </a:cxn>
                            <a:cxn ang="0">
                              <a:pos x="5" y="0"/>
                            </a:cxn>
                            <a:cxn ang="0">
                              <a:pos x="3" y="3"/>
                            </a:cxn>
                            <a:cxn ang="0">
                              <a:pos x="3" y="5"/>
                            </a:cxn>
                            <a:cxn ang="0">
                              <a:pos x="0" y="5"/>
                            </a:cxn>
                            <a:cxn ang="0">
                              <a:pos x="0" y="11"/>
                            </a:cxn>
                            <a:cxn ang="0">
                              <a:pos x="0" y="31"/>
                            </a:cxn>
                          </a:cxnLst>
                          <a:rect l="0" t="0" r="r" b="b"/>
                          <a:pathLst>
                            <a:path w="22" h="40">
                              <a:moveTo>
                                <a:pt x="0" y="31"/>
                              </a:moveTo>
                              <a:lnTo>
                                <a:pt x="0" y="33"/>
                              </a:lnTo>
                              <a:lnTo>
                                <a:pt x="0" y="35"/>
                              </a:lnTo>
                              <a:lnTo>
                                <a:pt x="3" y="35"/>
                              </a:lnTo>
                              <a:lnTo>
                                <a:pt x="3" y="38"/>
                              </a:lnTo>
                              <a:lnTo>
                                <a:pt x="5" y="40"/>
                              </a:lnTo>
                              <a:lnTo>
                                <a:pt x="9" y="40"/>
                              </a:lnTo>
                              <a:lnTo>
                                <a:pt x="9" y="40"/>
                              </a:lnTo>
                              <a:lnTo>
                                <a:pt x="11" y="40"/>
                              </a:lnTo>
                              <a:lnTo>
                                <a:pt x="14" y="40"/>
                              </a:lnTo>
                              <a:lnTo>
                                <a:pt x="16" y="40"/>
                              </a:lnTo>
                              <a:lnTo>
                                <a:pt x="16" y="40"/>
                              </a:lnTo>
                              <a:lnTo>
                                <a:pt x="20" y="38"/>
                              </a:lnTo>
                              <a:lnTo>
                                <a:pt x="20" y="35"/>
                              </a:lnTo>
                              <a:lnTo>
                                <a:pt x="22" y="35"/>
                              </a:lnTo>
                              <a:lnTo>
                                <a:pt x="22" y="33"/>
                              </a:lnTo>
                              <a:lnTo>
                                <a:pt x="22" y="14"/>
                              </a:lnTo>
                              <a:lnTo>
                                <a:pt x="22" y="9"/>
                              </a:lnTo>
                              <a:lnTo>
                                <a:pt x="22" y="5"/>
                              </a:lnTo>
                              <a:lnTo>
                                <a:pt x="20" y="5"/>
                              </a:lnTo>
                              <a:lnTo>
                                <a:pt x="20" y="3"/>
                              </a:lnTo>
                              <a:lnTo>
                                <a:pt x="16" y="0"/>
                              </a:lnTo>
                              <a:lnTo>
                                <a:pt x="16" y="0"/>
                              </a:lnTo>
                              <a:lnTo>
                                <a:pt x="14" y="0"/>
                              </a:lnTo>
                              <a:lnTo>
                                <a:pt x="11" y="0"/>
                              </a:lnTo>
                              <a:lnTo>
                                <a:pt x="9" y="0"/>
                              </a:lnTo>
                              <a:lnTo>
                                <a:pt x="9" y="0"/>
                              </a:lnTo>
                              <a:lnTo>
                                <a:pt x="5" y="0"/>
                              </a:lnTo>
                              <a:lnTo>
                                <a:pt x="3" y="3"/>
                              </a:lnTo>
                              <a:lnTo>
                                <a:pt x="3" y="5"/>
                              </a:lnTo>
                              <a:lnTo>
                                <a:pt x="0" y="5"/>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6" name="Line 1024"/>
                        <p:cNvSpPr>
                          <a:spLocks noChangeShapeType="1"/>
                        </p:cNvSpPr>
                        <p:nvPr/>
                      </p:nvSpPr>
                      <p:spPr bwMode="auto">
                        <a:xfrm>
                          <a:off x="2898" y="197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7" name="Freeform 1025"/>
                        <p:cNvSpPr>
                          <a:spLocks/>
                        </p:cNvSpPr>
                        <p:nvPr/>
                      </p:nvSpPr>
                      <p:spPr bwMode="auto">
                        <a:xfrm>
                          <a:off x="2897" y="1979"/>
                          <a:ext cx="7" cy="0"/>
                        </a:xfrm>
                        <a:custGeom>
                          <a:avLst/>
                          <a:gdLst/>
                          <a:ahLst/>
                          <a:cxnLst>
                            <a:cxn ang="0">
                              <a:pos x="11" y="0"/>
                            </a:cxn>
                            <a:cxn ang="0">
                              <a:pos x="9" y="0"/>
                            </a:cxn>
                            <a:cxn ang="0">
                              <a:pos x="9" y="0"/>
                            </a:cxn>
                            <a:cxn ang="0">
                              <a:pos x="5" y="0"/>
                            </a:cxn>
                            <a:cxn ang="0">
                              <a:pos x="3" y="3"/>
                            </a:cxn>
                            <a:cxn ang="0">
                              <a:pos x="3" y="5"/>
                            </a:cxn>
                            <a:cxn ang="0">
                              <a:pos x="0" y="5"/>
                            </a:cxn>
                            <a:cxn ang="0">
                              <a:pos x="0" y="9"/>
                            </a:cxn>
                            <a:cxn ang="0">
                              <a:pos x="0" y="11"/>
                            </a:cxn>
                            <a:cxn ang="0">
                              <a:pos x="0" y="14"/>
                            </a:cxn>
                            <a:cxn ang="0">
                              <a:pos x="0" y="14"/>
                            </a:cxn>
                            <a:cxn ang="0">
                              <a:pos x="3" y="16"/>
                            </a:cxn>
                            <a:cxn ang="0">
                              <a:pos x="3" y="20"/>
                            </a:cxn>
                            <a:cxn ang="0">
                              <a:pos x="5" y="20"/>
                            </a:cxn>
                            <a:cxn ang="0">
                              <a:pos x="9" y="22"/>
                            </a:cxn>
                            <a:cxn ang="0">
                              <a:pos x="9" y="22"/>
                            </a:cxn>
                            <a:cxn ang="0">
                              <a:pos x="20" y="22"/>
                            </a:cxn>
                            <a:cxn ang="0">
                              <a:pos x="25" y="22"/>
                            </a:cxn>
                            <a:cxn ang="0">
                              <a:pos x="27" y="22"/>
                            </a:cxn>
                            <a:cxn ang="0">
                              <a:pos x="30" y="20"/>
                            </a:cxn>
                            <a:cxn ang="0">
                              <a:pos x="30" y="20"/>
                            </a:cxn>
                            <a:cxn ang="0">
                              <a:pos x="33" y="16"/>
                            </a:cxn>
                            <a:cxn ang="0">
                              <a:pos x="33" y="14"/>
                            </a:cxn>
                            <a:cxn ang="0">
                              <a:pos x="35" y="14"/>
                            </a:cxn>
                            <a:cxn ang="0">
                              <a:pos x="35" y="11"/>
                            </a:cxn>
                            <a:cxn ang="0">
                              <a:pos x="35" y="9"/>
                            </a:cxn>
                            <a:cxn ang="0">
                              <a:pos x="33" y="5"/>
                            </a:cxn>
                            <a:cxn ang="0">
                              <a:pos x="33" y="5"/>
                            </a:cxn>
                            <a:cxn ang="0">
                              <a:pos x="30" y="3"/>
                            </a:cxn>
                            <a:cxn ang="0">
                              <a:pos x="30" y="0"/>
                            </a:cxn>
                            <a:cxn ang="0">
                              <a:pos x="27" y="0"/>
                            </a:cxn>
                            <a:cxn ang="0">
                              <a:pos x="22" y="0"/>
                            </a:cxn>
                            <a:cxn ang="0">
                              <a:pos x="11" y="0"/>
                            </a:cxn>
                          </a:cxnLst>
                          <a:rect l="0" t="0" r="r" b="b"/>
                          <a:pathLst>
                            <a:path w="35" h="22">
                              <a:moveTo>
                                <a:pt x="11" y="0"/>
                              </a:moveTo>
                              <a:lnTo>
                                <a:pt x="9" y="0"/>
                              </a:lnTo>
                              <a:lnTo>
                                <a:pt x="9" y="0"/>
                              </a:lnTo>
                              <a:lnTo>
                                <a:pt x="5" y="0"/>
                              </a:lnTo>
                              <a:lnTo>
                                <a:pt x="3" y="3"/>
                              </a:lnTo>
                              <a:lnTo>
                                <a:pt x="3" y="5"/>
                              </a:lnTo>
                              <a:lnTo>
                                <a:pt x="0" y="5"/>
                              </a:lnTo>
                              <a:lnTo>
                                <a:pt x="0" y="9"/>
                              </a:lnTo>
                              <a:lnTo>
                                <a:pt x="0" y="11"/>
                              </a:lnTo>
                              <a:lnTo>
                                <a:pt x="0" y="14"/>
                              </a:lnTo>
                              <a:lnTo>
                                <a:pt x="0" y="14"/>
                              </a:lnTo>
                              <a:lnTo>
                                <a:pt x="3" y="16"/>
                              </a:lnTo>
                              <a:lnTo>
                                <a:pt x="3" y="20"/>
                              </a:lnTo>
                              <a:lnTo>
                                <a:pt x="5" y="20"/>
                              </a:lnTo>
                              <a:lnTo>
                                <a:pt x="9" y="22"/>
                              </a:lnTo>
                              <a:lnTo>
                                <a:pt x="9" y="22"/>
                              </a:lnTo>
                              <a:lnTo>
                                <a:pt x="20" y="22"/>
                              </a:lnTo>
                              <a:lnTo>
                                <a:pt x="25" y="22"/>
                              </a:lnTo>
                              <a:lnTo>
                                <a:pt x="27" y="22"/>
                              </a:lnTo>
                              <a:lnTo>
                                <a:pt x="30" y="20"/>
                              </a:lnTo>
                              <a:lnTo>
                                <a:pt x="30" y="20"/>
                              </a:lnTo>
                              <a:lnTo>
                                <a:pt x="33" y="16"/>
                              </a:lnTo>
                              <a:lnTo>
                                <a:pt x="33" y="14"/>
                              </a:lnTo>
                              <a:lnTo>
                                <a:pt x="35" y="14"/>
                              </a:lnTo>
                              <a:lnTo>
                                <a:pt x="35" y="11"/>
                              </a:lnTo>
                              <a:lnTo>
                                <a:pt x="35" y="9"/>
                              </a:lnTo>
                              <a:lnTo>
                                <a:pt x="33" y="5"/>
                              </a:lnTo>
                              <a:lnTo>
                                <a:pt x="33" y="5"/>
                              </a:lnTo>
                              <a:lnTo>
                                <a:pt x="30" y="3"/>
                              </a:lnTo>
                              <a:lnTo>
                                <a:pt x="30"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8" name="Line 1026"/>
                        <p:cNvSpPr>
                          <a:spLocks noChangeShapeType="1"/>
                        </p:cNvSpPr>
                        <p:nvPr/>
                      </p:nvSpPr>
                      <p:spPr bwMode="auto">
                        <a:xfrm>
                          <a:off x="2899" y="197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19" name="Freeform 1027"/>
                        <p:cNvSpPr>
                          <a:spLocks/>
                        </p:cNvSpPr>
                        <p:nvPr/>
                      </p:nvSpPr>
                      <p:spPr bwMode="auto">
                        <a:xfrm>
                          <a:off x="2899" y="1969"/>
                          <a:ext cx="5" cy="16"/>
                        </a:xfrm>
                        <a:custGeom>
                          <a:avLst/>
                          <a:gdLst/>
                          <a:ahLst/>
                          <a:cxnLst>
                            <a:cxn ang="0">
                              <a:pos x="0" y="51"/>
                            </a:cxn>
                            <a:cxn ang="0">
                              <a:pos x="0" y="54"/>
                            </a:cxn>
                            <a:cxn ang="0">
                              <a:pos x="0" y="54"/>
                            </a:cxn>
                            <a:cxn ang="0">
                              <a:pos x="0" y="56"/>
                            </a:cxn>
                            <a:cxn ang="0">
                              <a:pos x="2" y="60"/>
                            </a:cxn>
                            <a:cxn ang="0">
                              <a:pos x="2" y="60"/>
                            </a:cxn>
                            <a:cxn ang="0">
                              <a:pos x="6" y="62"/>
                            </a:cxn>
                            <a:cxn ang="0">
                              <a:pos x="8" y="62"/>
                            </a:cxn>
                            <a:cxn ang="0">
                              <a:pos x="11" y="62"/>
                            </a:cxn>
                            <a:cxn ang="0">
                              <a:pos x="11" y="62"/>
                            </a:cxn>
                            <a:cxn ang="0">
                              <a:pos x="13" y="62"/>
                            </a:cxn>
                            <a:cxn ang="0">
                              <a:pos x="16" y="60"/>
                            </a:cxn>
                            <a:cxn ang="0">
                              <a:pos x="16" y="60"/>
                            </a:cxn>
                            <a:cxn ang="0">
                              <a:pos x="19" y="56"/>
                            </a:cxn>
                            <a:cxn ang="0">
                              <a:pos x="19" y="54"/>
                            </a:cxn>
                            <a:cxn ang="0">
                              <a:pos x="21" y="54"/>
                            </a:cxn>
                            <a:cxn ang="0">
                              <a:pos x="21" y="16"/>
                            </a:cxn>
                            <a:cxn ang="0">
                              <a:pos x="21" y="7"/>
                            </a:cxn>
                            <a:cxn ang="0">
                              <a:pos x="19" y="5"/>
                            </a:cxn>
                            <a:cxn ang="0">
                              <a:pos x="19" y="5"/>
                            </a:cxn>
                            <a:cxn ang="0">
                              <a:pos x="16" y="2"/>
                            </a:cxn>
                            <a:cxn ang="0">
                              <a:pos x="16" y="2"/>
                            </a:cxn>
                            <a:cxn ang="0">
                              <a:pos x="13" y="0"/>
                            </a:cxn>
                            <a:cxn ang="0">
                              <a:pos x="11" y="0"/>
                            </a:cxn>
                            <a:cxn ang="0">
                              <a:pos x="11" y="0"/>
                            </a:cxn>
                            <a:cxn ang="0">
                              <a:pos x="8" y="0"/>
                            </a:cxn>
                            <a:cxn ang="0">
                              <a:pos x="6" y="0"/>
                            </a:cxn>
                            <a:cxn ang="0">
                              <a:pos x="2" y="2"/>
                            </a:cxn>
                            <a:cxn ang="0">
                              <a:pos x="2" y="2"/>
                            </a:cxn>
                            <a:cxn ang="0">
                              <a:pos x="0" y="5"/>
                            </a:cxn>
                            <a:cxn ang="0">
                              <a:pos x="0" y="5"/>
                            </a:cxn>
                            <a:cxn ang="0">
                              <a:pos x="0" y="13"/>
                            </a:cxn>
                            <a:cxn ang="0">
                              <a:pos x="0" y="51"/>
                            </a:cxn>
                          </a:cxnLst>
                          <a:rect l="0" t="0" r="r" b="b"/>
                          <a:pathLst>
                            <a:path w="21" h="62">
                              <a:moveTo>
                                <a:pt x="0" y="51"/>
                              </a:moveTo>
                              <a:lnTo>
                                <a:pt x="0" y="54"/>
                              </a:lnTo>
                              <a:lnTo>
                                <a:pt x="0" y="54"/>
                              </a:lnTo>
                              <a:lnTo>
                                <a:pt x="0" y="56"/>
                              </a:lnTo>
                              <a:lnTo>
                                <a:pt x="2" y="60"/>
                              </a:lnTo>
                              <a:lnTo>
                                <a:pt x="2" y="60"/>
                              </a:lnTo>
                              <a:lnTo>
                                <a:pt x="6" y="62"/>
                              </a:lnTo>
                              <a:lnTo>
                                <a:pt x="8" y="62"/>
                              </a:lnTo>
                              <a:lnTo>
                                <a:pt x="11" y="62"/>
                              </a:lnTo>
                              <a:lnTo>
                                <a:pt x="11" y="62"/>
                              </a:lnTo>
                              <a:lnTo>
                                <a:pt x="13" y="62"/>
                              </a:lnTo>
                              <a:lnTo>
                                <a:pt x="16" y="60"/>
                              </a:lnTo>
                              <a:lnTo>
                                <a:pt x="16" y="60"/>
                              </a:lnTo>
                              <a:lnTo>
                                <a:pt x="19" y="56"/>
                              </a:lnTo>
                              <a:lnTo>
                                <a:pt x="19" y="54"/>
                              </a:lnTo>
                              <a:lnTo>
                                <a:pt x="21" y="54"/>
                              </a:lnTo>
                              <a:lnTo>
                                <a:pt x="21" y="16"/>
                              </a:lnTo>
                              <a:lnTo>
                                <a:pt x="21" y="7"/>
                              </a:lnTo>
                              <a:lnTo>
                                <a:pt x="19" y="5"/>
                              </a:lnTo>
                              <a:lnTo>
                                <a:pt x="19" y="5"/>
                              </a:lnTo>
                              <a:lnTo>
                                <a:pt x="16" y="2"/>
                              </a:lnTo>
                              <a:lnTo>
                                <a:pt x="16" y="2"/>
                              </a:lnTo>
                              <a:lnTo>
                                <a:pt x="13" y="0"/>
                              </a:lnTo>
                              <a:lnTo>
                                <a:pt x="11" y="0"/>
                              </a:lnTo>
                              <a:lnTo>
                                <a:pt x="11" y="0"/>
                              </a:lnTo>
                              <a:lnTo>
                                <a:pt x="8" y="0"/>
                              </a:lnTo>
                              <a:lnTo>
                                <a:pt x="6" y="0"/>
                              </a:lnTo>
                              <a:lnTo>
                                <a:pt x="2" y="2"/>
                              </a:lnTo>
                              <a:lnTo>
                                <a:pt x="2" y="2"/>
                              </a:lnTo>
                              <a:lnTo>
                                <a:pt x="0"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0" name="Line 1028"/>
                        <p:cNvSpPr>
                          <a:spLocks noChangeShapeType="1"/>
                        </p:cNvSpPr>
                        <p:nvPr/>
                      </p:nvSpPr>
                      <p:spPr bwMode="auto">
                        <a:xfrm>
                          <a:off x="2902" y="196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1" name="Freeform 1029"/>
                        <p:cNvSpPr>
                          <a:spLocks/>
                        </p:cNvSpPr>
                        <p:nvPr/>
                      </p:nvSpPr>
                      <p:spPr bwMode="auto">
                        <a:xfrm>
                          <a:off x="2899" y="1969"/>
                          <a:ext cx="8" cy="6"/>
                        </a:xfrm>
                        <a:custGeom>
                          <a:avLst/>
                          <a:gdLst/>
                          <a:ahLst/>
                          <a:cxnLst>
                            <a:cxn ang="0">
                              <a:pos x="11" y="0"/>
                            </a:cxn>
                            <a:cxn ang="0">
                              <a:pos x="8" y="0"/>
                            </a:cxn>
                            <a:cxn ang="0">
                              <a:pos x="6" y="0"/>
                            </a:cxn>
                            <a:cxn ang="0">
                              <a:pos x="2" y="2"/>
                            </a:cxn>
                            <a:cxn ang="0">
                              <a:pos x="2" y="2"/>
                            </a:cxn>
                            <a:cxn ang="0">
                              <a:pos x="0" y="5"/>
                            </a:cxn>
                            <a:cxn ang="0">
                              <a:pos x="0" y="5"/>
                            </a:cxn>
                            <a:cxn ang="0">
                              <a:pos x="0" y="7"/>
                            </a:cxn>
                            <a:cxn ang="0">
                              <a:pos x="0" y="11"/>
                            </a:cxn>
                            <a:cxn ang="0">
                              <a:pos x="0" y="13"/>
                            </a:cxn>
                            <a:cxn ang="0">
                              <a:pos x="0" y="13"/>
                            </a:cxn>
                            <a:cxn ang="0">
                              <a:pos x="0" y="16"/>
                            </a:cxn>
                            <a:cxn ang="0">
                              <a:pos x="2" y="18"/>
                            </a:cxn>
                            <a:cxn ang="0">
                              <a:pos x="2" y="18"/>
                            </a:cxn>
                            <a:cxn ang="0">
                              <a:pos x="6" y="21"/>
                            </a:cxn>
                            <a:cxn ang="0">
                              <a:pos x="8" y="21"/>
                            </a:cxn>
                            <a:cxn ang="0">
                              <a:pos x="19" y="21"/>
                            </a:cxn>
                            <a:cxn ang="0">
                              <a:pos x="24" y="21"/>
                            </a:cxn>
                            <a:cxn ang="0">
                              <a:pos x="26" y="21"/>
                            </a:cxn>
                            <a:cxn ang="0">
                              <a:pos x="26" y="18"/>
                            </a:cxn>
                            <a:cxn ang="0">
                              <a:pos x="30" y="18"/>
                            </a:cxn>
                            <a:cxn ang="0">
                              <a:pos x="32" y="16"/>
                            </a:cxn>
                            <a:cxn ang="0">
                              <a:pos x="32" y="13"/>
                            </a:cxn>
                            <a:cxn ang="0">
                              <a:pos x="32" y="13"/>
                            </a:cxn>
                            <a:cxn ang="0">
                              <a:pos x="32" y="11"/>
                            </a:cxn>
                            <a:cxn ang="0">
                              <a:pos x="32" y="7"/>
                            </a:cxn>
                            <a:cxn ang="0">
                              <a:pos x="32" y="5"/>
                            </a:cxn>
                            <a:cxn ang="0">
                              <a:pos x="32" y="5"/>
                            </a:cxn>
                            <a:cxn ang="0">
                              <a:pos x="30" y="2"/>
                            </a:cxn>
                            <a:cxn ang="0">
                              <a:pos x="26" y="2"/>
                            </a:cxn>
                            <a:cxn ang="0">
                              <a:pos x="26" y="0"/>
                            </a:cxn>
                            <a:cxn ang="0">
                              <a:pos x="21" y="0"/>
                            </a:cxn>
                            <a:cxn ang="0">
                              <a:pos x="11" y="0"/>
                            </a:cxn>
                          </a:cxnLst>
                          <a:rect l="0" t="0" r="r" b="b"/>
                          <a:pathLst>
                            <a:path w="32" h="21">
                              <a:moveTo>
                                <a:pt x="11" y="0"/>
                              </a:moveTo>
                              <a:lnTo>
                                <a:pt x="8" y="0"/>
                              </a:lnTo>
                              <a:lnTo>
                                <a:pt x="6" y="0"/>
                              </a:lnTo>
                              <a:lnTo>
                                <a:pt x="2" y="2"/>
                              </a:lnTo>
                              <a:lnTo>
                                <a:pt x="2" y="2"/>
                              </a:lnTo>
                              <a:lnTo>
                                <a:pt x="0" y="5"/>
                              </a:lnTo>
                              <a:lnTo>
                                <a:pt x="0" y="5"/>
                              </a:lnTo>
                              <a:lnTo>
                                <a:pt x="0" y="7"/>
                              </a:lnTo>
                              <a:lnTo>
                                <a:pt x="0" y="11"/>
                              </a:lnTo>
                              <a:lnTo>
                                <a:pt x="0" y="13"/>
                              </a:lnTo>
                              <a:lnTo>
                                <a:pt x="0" y="13"/>
                              </a:lnTo>
                              <a:lnTo>
                                <a:pt x="0" y="16"/>
                              </a:lnTo>
                              <a:lnTo>
                                <a:pt x="2" y="18"/>
                              </a:lnTo>
                              <a:lnTo>
                                <a:pt x="2" y="18"/>
                              </a:lnTo>
                              <a:lnTo>
                                <a:pt x="6" y="21"/>
                              </a:lnTo>
                              <a:lnTo>
                                <a:pt x="8" y="21"/>
                              </a:lnTo>
                              <a:lnTo>
                                <a:pt x="19" y="21"/>
                              </a:lnTo>
                              <a:lnTo>
                                <a:pt x="24" y="21"/>
                              </a:lnTo>
                              <a:lnTo>
                                <a:pt x="26" y="21"/>
                              </a:lnTo>
                              <a:lnTo>
                                <a:pt x="26" y="18"/>
                              </a:lnTo>
                              <a:lnTo>
                                <a:pt x="30" y="18"/>
                              </a:lnTo>
                              <a:lnTo>
                                <a:pt x="32" y="16"/>
                              </a:lnTo>
                              <a:lnTo>
                                <a:pt x="32" y="13"/>
                              </a:lnTo>
                              <a:lnTo>
                                <a:pt x="32" y="13"/>
                              </a:lnTo>
                              <a:lnTo>
                                <a:pt x="32" y="11"/>
                              </a:lnTo>
                              <a:lnTo>
                                <a:pt x="32" y="7"/>
                              </a:lnTo>
                              <a:lnTo>
                                <a:pt x="32" y="5"/>
                              </a:lnTo>
                              <a:lnTo>
                                <a:pt x="32" y="5"/>
                              </a:lnTo>
                              <a:lnTo>
                                <a:pt x="30" y="2"/>
                              </a:lnTo>
                              <a:lnTo>
                                <a:pt x="26" y="2"/>
                              </a:lnTo>
                              <a:lnTo>
                                <a:pt x="26"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2" name="Line 1030"/>
                        <p:cNvSpPr>
                          <a:spLocks noChangeShapeType="1"/>
                        </p:cNvSpPr>
                        <p:nvPr/>
                      </p:nvSpPr>
                      <p:spPr bwMode="auto">
                        <a:xfrm>
                          <a:off x="2902" y="197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3" name="Freeform 1031"/>
                        <p:cNvSpPr>
                          <a:spLocks/>
                        </p:cNvSpPr>
                        <p:nvPr/>
                      </p:nvSpPr>
                      <p:spPr bwMode="auto">
                        <a:xfrm>
                          <a:off x="2902" y="1954"/>
                          <a:ext cx="5" cy="21"/>
                        </a:xfrm>
                        <a:custGeom>
                          <a:avLst/>
                          <a:gdLst/>
                          <a:ahLst/>
                          <a:cxnLst>
                            <a:cxn ang="0">
                              <a:pos x="0" y="52"/>
                            </a:cxn>
                            <a:cxn ang="0">
                              <a:pos x="0" y="54"/>
                            </a:cxn>
                            <a:cxn ang="0">
                              <a:pos x="0" y="54"/>
                            </a:cxn>
                            <a:cxn ang="0">
                              <a:pos x="2" y="57"/>
                            </a:cxn>
                            <a:cxn ang="0">
                              <a:pos x="2" y="59"/>
                            </a:cxn>
                            <a:cxn ang="0">
                              <a:pos x="5" y="59"/>
                            </a:cxn>
                            <a:cxn ang="0">
                              <a:pos x="8" y="62"/>
                            </a:cxn>
                            <a:cxn ang="0">
                              <a:pos x="8" y="62"/>
                            </a:cxn>
                            <a:cxn ang="0">
                              <a:pos x="10" y="62"/>
                            </a:cxn>
                            <a:cxn ang="0">
                              <a:pos x="13" y="62"/>
                            </a:cxn>
                            <a:cxn ang="0">
                              <a:pos x="15" y="62"/>
                            </a:cxn>
                            <a:cxn ang="0">
                              <a:pos x="15" y="59"/>
                            </a:cxn>
                            <a:cxn ang="0">
                              <a:pos x="19" y="59"/>
                            </a:cxn>
                            <a:cxn ang="0">
                              <a:pos x="21" y="57"/>
                            </a:cxn>
                            <a:cxn ang="0">
                              <a:pos x="21" y="54"/>
                            </a:cxn>
                            <a:cxn ang="0">
                              <a:pos x="21" y="54"/>
                            </a:cxn>
                            <a:cxn ang="0">
                              <a:pos x="21" y="17"/>
                            </a:cxn>
                            <a:cxn ang="0">
                              <a:pos x="21" y="8"/>
                            </a:cxn>
                            <a:cxn ang="0">
                              <a:pos x="21" y="6"/>
                            </a:cxn>
                            <a:cxn ang="0">
                              <a:pos x="21" y="6"/>
                            </a:cxn>
                            <a:cxn ang="0">
                              <a:pos x="19" y="2"/>
                            </a:cxn>
                            <a:cxn ang="0">
                              <a:pos x="15" y="2"/>
                            </a:cxn>
                            <a:cxn ang="0">
                              <a:pos x="15" y="0"/>
                            </a:cxn>
                            <a:cxn ang="0">
                              <a:pos x="13" y="0"/>
                            </a:cxn>
                            <a:cxn ang="0">
                              <a:pos x="10" y="0"/>
                            </a:cxn>
                            <a:cxn ang="0">
                              <a:pos x="8" y="0"/>
                            </a:cxn>
                            <a:cxn ang="0">
                              <a:pos x="8" y="0"/>
                            </a:cxn>
                            <a:cxn ang="0">
                              <a:pos x="5" y="2"/>
                            </a:cxn>
                            <a:cxn ang="0">
                              <a:pos x="2" y="2"/>
                            </a:cxn>
                            <a:cxn ang="0">
                              <a:pos x="2" y="6"/>
                            </a:cxn>
                            <a:cxn ang="0">
                              <a:pos x="0" y="6"/>
                            </a:cxn>
                            <a:cxn ang="0">
                              <a:pos x="0" y="13"/>
                            </a:cxn>
                            <a:cxn ang="0">
                              <a:pos x="0" y="52"/>
                            </a:cxn>
                          </a:cxnLst>
                          <a:rect l="0" t="0" r="r" b="b"/>
                          <a:pathLst>
                            <a:path w="21" h="62">
                              <a:moveTo>
                                <a:pt x="0" y="52"/>
                              </a:moveTo>
                              <a:lnTo>
                                <a:pt x="0" y="54"/>
                              </a:lnTo>
                              <a:lnTo>
                                <a:pt x="0" y="54"/>
                              </a:lnTo>
                              <a:lnTo>
                                <a:pt x="2" y="57"/>
                              </a:lnTo>
                              <a:lnTo>
                                <a:pt x="2" y="59"/>
                              </a:lnTo>
                              <a:lnTo>
                                <a:pt x="5" y="59"/>
                              </a:lnTo>
                              <a:lnTo>
                                <a:pt x="8" y="62"/>
                              </a:lnTo>
                              <a:lnTo>
                                <a:pt x="8" y="62"/>
                              </a:lnTo>
                              <a:lnTo>
                                <a:pt x="10" y="62"/>
                              </a:lnTo>
                              <a:lnTo>
                                <a:pt x="13" y="62"/>
                              </a:lnTo>
                              <a:lnTo>
                                <a:pt x="15" y="62"/>
                              </a:lnTo>
                              <a:lnTo>
                                <a:pt x="15" y="59"/>
                              </a:lnTo>
                              <a:lnTo>
                                <a:pt x="19" y="59"/>
                              </a:lnTo>
                              <a:lnTo>
                                <a:pt x="21" y="57"/>
                              </a:lnTo>
                              <a:lnTo>
                                <a:pt x="21" y="54"/>
                              </a:lnTo>
                              <a:lnTo>
                                <a:pt x="21" y="54"/>
                              </a:lnTo>
                              <a:lnTo>
                                <a:pt x="21" y="17"/>
                              </a:lnTo>
                              <a:lnTo>
                                <a:pt x="21" y="8"/>
                              </a:lnTo>
                              <a:lnTo>
                                <a:pt x="21" y="6"/>
                              </a:lnTo>
                              <a:lnTo>
                                <a:pt x="21" y="6"/>
                              </a:lnTo>
                              <a:lnTo>
                                <a:pt x="19" y="2"/>
                              </a:lnTo>
                              <a:lnTo>
                                <a:pt x="15" y="2"/>
                              </a:lnTo>
                              <a:lnTo>
                                <a:pt x="15" y="0"/>
                              </a:lnTo>
                              <a:lnTo>
                                <a:pt x="13" y="0"/>
                              </a:lnTo>
                              <a:lnTo>
                                <a:pt x="10" y="0"/>
                              </a:lnTo>
                              <a:lnTo>
                                <a:pt x="8" y="0"/>
                              </a:lnTo>
                              <a:lnTo>
                                <a:pt x="8" y="0"/>
                              </a:lnTo>
                              <a:lnTo>
                                <a:pt x="5" y="2"/>
                              </a:lnTo>
                              <a:lnTo>
                                <a:pt x="2" y="2"/>
                              </a:lnTo>
                              <a:lnTo>
                                <a:pt x="2" y="6"/>
                              </a:lnTo>
                              <a:lnTo>
                                <a:pt x="0" y="6"/>
                              </a:lnTo>
                              <a:lnTo>
                                <a:pt x="0" y="13"/>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4" name="Line 1032"/>
                        <p:cNvSpPr>
                          <a:spLocks noChangeShapeType="1"/>
                        </p:cNvSpPr>
                        <p:nvPr/>
                      </p:nvSpPr>
                      <p:spPr bwMode="auto">
                        <a:xfrm>
                          <a:off x="2904" y="19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5" name="Freeform 1033"/>
                        <p:cNvSpPr>
                          <a:spLocks/>
                        </p:cNvSpPr>
                        <p:nvPr/>
                      </p:nvSpPr>
                      <p:spPr bwMode="auto">
                        <a:xfrm>
                          <a:off x="2902" y="1954"/>
                          <a:ext cx="19" cy="1"/>
                        </a:xfrm>
                        <a:custGeom>
                          <a:avLst/>
                          <a:gdLst/>
                          <a:ahLst/>
                          <a:cxnLst>
                            <a:cxn ang="0">
                              <a:pos x="10" y="0"/>
                            </a:cxn>
                            <a:cxn ang="0">
                              <a:pos x="8" y="0"/>
                            </a:cxn>
                            <a:cxn ang="0">
                              <a:pos x="8" y="0"/>
                            </a:cxn>
                            <a:cxn ang="0">
                              <a:pos x="5" y="2"/>
                            </a:cxn>
                            <a:cxn ang="0">
                              <a:pos x="2" y="2"/>
                            </a:cxn>
                            <a:cxn ang="0">
                              <a:pos x="2" y="6"/>
                            </a:cxn>
                            <a:cxn ang="0">
                              <a:pos x="0" y="6"/>
                            </a:cxn>
                            <a:cxn ang="0">
                              <a:pos x="0" y="8"/>
                            </a:cxn>
                            <a:cxn ang="0">
                              <a:pos x="0" y="11"/>
                            </a:cxn>
                            <a:cxn ang="0">
                              <a:pos x="0" y="13"/>
                            </a:cxn>
                            <a:cxn ang="0">
                              <a:pos x="0" y="17"/>
                            </a:cxn>
                            <a:cxn ang="0">
                              <a:pos x="2" y="17"/>
                            </a:cxn>
                            <a:cxn ang="0">
                              <a:pos x="2" y="19"/>
                            </a:cxn>
                            <a:cxn ang="0">
                              <a:pos x="5" y="19"/>
                            </a:cxn>
                            <a:cxn ang="0">
                              <a:pos x="8" y="22"/>
                            </a:cxn>
                            <a:cxn ang="0">
                              <a:pos x="8" y="22"/>
                            </a:cxn>
                            <a:cxn ang="0">
                              <a:pos x="43" y="22"/>
                            </a:cxn>
                            <a:cxn ang="0">
                              <a:pos x="51" y="22"/>
                            </a:cxn>
                            <a:cxn ang="0">
                              <a:pos x="51" y="22"/>
                            </a:cxn>
                            <a:cxn ang="0">
                              <a:pos x="53" y="19"/>
                            </a:cxn>
                            <a:cxn ang="0">
                              <a:pos x="57" y="19"/>
                            </a:cxn>
                            <a:cxn ang="0">
                              <a:pos x="57" y="17"/>
                            </a:cxn>
                            <a:cxn ang="0">
                              <a:pos x="57" y="17"/>
                            </a:cxn>
                            <a:cxn ang="0">
                              <a:pos x="59" y="13"/>
                            </a:cxn>
                            <a:cxn ang="0">
                              <a:pos x="59" y="11"/>
                            </a:cxn>
                            <a:cxn ang="0">
                              <a:pos x="59" y="8"/>
                            </a:cxn>
                            <a:cxn ang="0">
                              <a:pos x="57" y="6"/>
                            </a:cxn>
                            <a:cxn ang="0">
                              <a:pos x="57" y="6"/>
                            </a:cxn>
                            <a:cxn ang="0">
                              <a:pos x="57" y="2"/>
                            </a:cxn>
                            <a:cxn ang="0">
                              <a:pos x="53" y="2"/>
                            </a:cxn>
                            <a:cxn ang="0">
                              <a:pos x="51" y="0"/>
                            </a:cxn>
                            <a:cxn ang="0">
                              <a:pos x="46" y="0"/>
                            </a:cxn>
                            <a:cxn ang="0">
                              <a:pos x="10" y="0"/>
                            </a:cxn>
                          </a:cxnLst>
                          <a:rect l="0" t="0" r="r" b="b"/>
                          <a:pathLst>
                            <a:path w="59" h="22">
                              <a:moveTo>
                                <a:pt x="10" y="0"/>
                              </a:moveTo>
                              <a:lnTo>
                                <a:pt x="8" y="0"/>
                              </a:lnTo>
                              <a:lnTo>
                                <a:pt x="8" y="0"/>
                              </a:lnTo>
                              <a:lnTo>
                                <a:pt x="5" y="2"/>
                              </a:lnTo>
                              <a:lnTo>
                                <a:pt x="2" y="2"/>
                              </a:lnTo>
                              <a:lnTo>
                                <a:pt x="2" y="6"/>
                              </a:lnTo>
                              <a:lnTo>
                                <a:pt x="0" y="6"/>
                              </a:lnTo>
                              <a:lnTo>
                                <a:pt x="0" y="8"/>
                              </a:lnTo>
                              <a:lnTo>
                                <a:pt x="0" y="11"/>
                              </a:lnTo>
                              <a:lnTo>
                                <a:pt x="0" y="13"/>
                              </a:lnTo>
                              <a:lnTo>
                                <a:pt x="0" y="17"/>
                              </a:lnTo>
                              <a:lnTo>
                                <a:pt x="2" y="17"/>
                              </a:lnTo>
                              <a:lnTo>
                                <a:pt x="2" y="19"/>
                              </a:lnTo>
                              <a:lnTo>
                                <a:pt x="5" y="19"/>
                              </a:lnTo>
                              <a:lnTo>
                                <a:pt x="8" y="22"/>
                              </a:lnTo>
                              <a:lnTo>
                                <a:pt x="8" y="22"/>
                              </a:lnTo>
                              <a:lnTo>
                                <a:pt x="43" y="22"/>
                              </a:lnTo>
                              <a:lnTo>
                                <a:pt x="51" y="22"/>
                              </a:lnTo>
                              <a:lnTo>
                                <a:pt x="51" y="22"/>
                              </a:lnTo>
                              <a:lnTo>
                                <a:pt x="53" y="19"/>
                              </a:lnTo>
                              <a:lnTo>
                                <a:pt x="57" y="19"/>
                              </a:lnTo>
                              <a:lnTo>
                                <a:pt x="57" y="17"/>
                              </a:lnTo>
                              <a:lnTo>
                                <a:pt x="57" y="17"/>
                              </a:lnTo>
                              <a:lnTo>
                                <a:pt x="59" y="13"/>
                              </a:lnTo>
                              <a:lnTo>
                                <a:pt x="59" y="11"/>
                              </a:lnTo>
                              <a:lnTo>
                                <a:pt x="59" y="8"/>
                              </a:lnTo>
                              <a:lnTo>
                                <a:pt x="57" y="6"/>
                              </a:lnTo>
                              <a:lnTo>
                                <a:pt x="57" y="6"/>
                              </a:lnTo>
                              <a:lnTo>
                                <a:pt x="57" y="2"/>
                              </a:lnTo>
                              <a:lnTo>
                                <a:pt x="53" y="2"/>
                              </a:lnTo>
                              <a:lnTo>
                                <a:pt x="51" y="0"/>
                              </a:lnTo>
                              <a:lnTo>
                                <a:pt x="46"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6" name="Line 1034"/>
                        <p:cNvSpPr>
                          <a:spLocks noChangeShapeType="1"/>
                        </p:cNvSpPr>
                        <p:nvPr/>
                      </p:nvSpPr>
                      <p:spPr bwMode="auto">
                        <a:xfrm>
                          <a:off x="2911" y="19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7" name="Freeform 1035"/>
                        <p:cNvSpPr>
                          <a:spLocks/>
                        </p:cNvSpPr>
                        <p:nvPr/>
                      </p:nvSpPr>
                      <p:spPr bwMode="auto">
                        <a:xfrm>
                          <a:off x="2911" y="1954"/>
                          <a:ext cx="6" cy="1"/>
                        </a:xfrm>
                        <a:custGeom>
                          <a:avLst/>
                          <a:gdLst/>
                          <a:ahLst/>
                          <a:cxnLst>
                            <a:cxn ang="0">
                              <a:pos x="0" y="30"/>
                            </a:cxn>
                            <a:cxn ang="0">
                              <a:pos x="0" y="32"/>
                            </a:cxn>
                            <a:cxn ang="0">
                              <a:pos x="0" y="36"/>
                            </a:cxn>
                            <a:cxn ang="0">
                              <a:pos x="0" y="36"/>
                            </a:cxn>
                            <a:cxn ang="0">
                              <a:pos x="3" y="38"/>
                            </a:cxn>
                            <a:cxn ang="0">
                              <a:pos x="6" y="38"/>
                            </a:cxn>
                            <a:cxn ang="0">
                              <a:pos x="6" y="41"/>
                            </a:cxn>
                            <a:cxn ang="0">
                              <a:pos x="9" y="41"/>
                            </a:cxn>
                            <a:cxn ang="0">
                              <a:pos x="11" y="41"/>
                            </a:cxn>
                            <a:cxn ang="0">
                              <a:pos x="14" y="41"/>
                            </a:cxn>
                            <a:cxn ang="0">
                              <a:pos x="14" y="41"/>
                            </a:cxn>
                            <a:cxn ang="0">
                              <a:pos x="16" y="38"/>
                            </a:cxn>
                            <a:cxn ang="0">
                              <a:pos x="20" y="38"/>
                            </a:cxn>
                            <a:cxn ang="0">
                              <a:pos x="20" y="36"/>
                            </a:cxn>
                            <a:cxn ang="0">
                              <a:pos x="20" y="36"/>
                            </a:cxn>
                            <a:cxn ang="0">
                              <a:pos x="22" y="32"/>
                            </a:cxn>
                            <a:cxn ang="0">
                              <a:pos x="22" y="14"/>
                            </a:cxn>
                            <a:cxn ang="0">
                              <a:pos x="22" y="8"/>
                            </a:cxn>
                            <a:cxn ang="0">
                              <a:pos x="20" y="5"/>
                            </a:cxn>
                            <a:cxn ang="0">
                              <a:pos x="20" y="3"/>
                            </a:cxn>
                            <a:cxn ang="0">
                              <a:pos x="20" y="3"/>
                            </a:cxn>
                            <a:cxn ang="0">
                              <a:pos x="16" y="0"/>
                            </a:cxn>
                            <a:cxn ang="0">
                              <a:pos x="14" y="0"/>
                            </a:cxn>
                            <a:cxn ang="0">
                              <a:pos x="14" y="0"/>
                            </a:cxn>
                            <a:cxn ang="0">
                              <a:pos x="11" y="0"/>
                            </a:cxn>
                            <a:cxn ang="0">
                              <a:pos x="9" y="0"/>
                            </a:cxn>
                            <a:cxn ang="0">
                              <a:pos x="6" y="0"/>
                            </a:cxn>
                            <a:cxn ang="0">
                              <a:pos x="6" y="0"/>
                            </a:cxn>
                            <a:cxn ang="0">
                              <a:pos x="3" y="3"/>
                            </a:cxn>
                            <a:cxn ang="0">
                              <a:pos x="0" y="3"/>
                            </a:cxn>
                            <a:cxn ang="0">
                              <a:pos x="0" y="5"/>
                            </a:cxn>
                            <a:cxn ang="0">
                              <a:pos x="0" y="11"/>
                            </a:cxn>
                            <a:cxn ang="0">
                              <a:pos x="0" y="30"/>
                            </a:cxn>
                          </a:cxnLst>
                          <a:rect l="0" t="0" r="r" b="b"/>
                          <a:pathLst>
                            <a:path w="22" h="41">
                              <a:moveTo>
                                <a:pt x="0" y="30"/>
                              </a:moveTo>
                              <a:lnTo>
                                <a:pt x="0" y="32"/>
                              </a:lnTo>
                              <a:lnTo>
                                <a:pt x="0" y="36"/>
                              </a:lnTo>
                              <a:lnTo>
                                <a:pt x="0" y="36"/>
                              </a:lnTo>
                              <a:lnTo>
                                <a:pt x="3" y="38"/>
                              </a:lnTo>
                              <a:lnTo>
                                <a:pt x="6" y="38"/>
                              </a:lnTo>
                              <a:lnTo>
                                <a:pt x="6" y="41"/>
                              </a:lnTo>
                              <a:lnTo>
                                <a:pt x="9" y="41"/>
                              </a:lnTo>
                              <a:lnTo>
                                <a:pt x="11" y="41"/>
                              </a:lnTo>
                              <a:lnTo>
                                <a:pt x="14" y="41"/>
                              </a:lnTo>
                              <a:lnTo>
                                <a:pt x="14" y="41"/>
                              </a:lnTo>
                              <a:lnTo>
                                <a:pt x="16" y="38"/>
                              </a:lnTo>
                              <a:lnTo>
                                <a:pt x="20" y="38"/>
                              </a:lnTo>
                              <a:lnTo>
                                <a:pt x="20" y="36"/>
                              </a:lnTo>
                              <a:lnTo>
                                <a:pt x="20" y="36"/>
                              </a:lnTo>
                              <a:lnTo>
                                <a:pt x="22" y="32"/>
                              </a:lnTo>
                              <a:lnTo>
                                <a:pt x="22" y="14"/>
                              </a:lnTo>
                              <a:lnTo>
                                <a:pt x="22" y="8"/>
                              </a:lnTo>
                              <a:lnTo>
                                <a:pt x="20" y="5"/>
                              </a:lnTo>
                              <a:lnTo>
                                <a:pt x="20" y="3"/>
                              </a:lnTo>
                              <a:lnTo>
                                <a:pt x="20" y="3"/>
                              </a:lnTo>
                              <a:lnTo>
                                <a:pt x="16" y="0"/>
                              </a:lnTo>
                              <a:lnTo>
                                <a:pt x="14" y="0"/>
                              </a:lnTo>
                              <a:lnTo>
                                <a:pt x="14" y="0"/>
                              </a:lnTo>
                              <a:lnTo>
                                <a:pt x="11" y="0"/>
                              </a:lnTo>
                              <a:lnTo>
                                <a:pt x="9" y="0"/>
                              </a:lnTo>
                              <a:lnTo>
                                <a:pt x="6" y="0"/>
                              </a:lnTo>
                              <a:lnTo>
                                <a:pt x="6" y="0"/>
                              </a:lnTo>
                              <a:lnTo>
                                <a:pt x="3" y="3"/>
                              </a:lnTo>
                              <a:lnTo>
                                <a:pt x="0" y="3"/>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8" name="Line 1036"/>
                        <p:cNvSpPr>
                          <a:spLocks noChangeShapeType="1"/>
                        </p:cNvSpPr>
                        <p:nvPr/>
                      </p:nvSpPr>
                      <p:spPr bwMode="auto">
                        <a:xfrm>
                          <a:off x="2914" y="195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29" name="Freeform 1037"/>
                        <p:cNvSpPr>
                          <a:spLocks/>
                        </p:cNvSpPr>
                        <p:nvPr/>
                      </p:nvSpPr>
                      <p:spPr bwMode="auto">
                        <a:xfrm>
                          <a:off x="2911" y="1954"/>
                          <a:ext cx="9" cy="0"/>
                        </a:xfrm>
                        <a:custGeom>
                          <a:avLst/>
                          <a:gdLst/>
                          <a:ahLst/>
                          <a:cxnLst>
                            <a:cxn ang="0">
                              <a:pos x="11" y="0"/>
                            </a:cxn>
                            <a:cxn ang="0">
                              <a:pos x="9" y="0"/>
                            </a:cxn>
                            <a:cxn ang="0">
                              <a:pos x="6" y="0"/>
                            </a:cxn>
                            <a:cxn ang="0">
                              <a:pos x="6" y="0"/>
                            </a:cxn>
                            <a:cxn ang="0">
                              <a:pos x="3" y="3"/>
                            </a:cxn>
                            <a:cxn ang="0">
                              <a:pos x="0" y="3"/>
                            </a:cxn>
                            <a:cxn ang="0">
                              <a:pos x="0" y="5"/>
                            </a:cxn>
                            <a:cxn ang="0">
                              <a:pos x="0" y="8"/>
                            </a:cxn>
                            <a:cxn ang="0">
                              <a:pos x="0" y="11"/>
                            </a:cxn>
                            <a:cxn ang="0">
                              <a:pos x="0" y="11"/>
                            </a:cxn>
                            <a:cxn ang="0">
                              <a:pos x="0" y="14"/>
                            </a:cxn>
                            <a:cxn ang="0">
                              <a:pos x="0" y="16"/>
                            </a:cxn>
                            <a:cxn ang="0">
                              <a:pos x="3" y="16"/>
                            </a:cxn>
                            <a:cxn ang="0">
                              <a:pos x="6" y="19"/>
                            </a:cxn>
                            <a:cxn ang="0">
                              <a:pos x="6" y="19"/>
                            </a:cxn>
                            <a:cxn ang="0">
                              <a:pos x="9" y="19"/>
                            </a:cxn>
                            <a:cxn ang="0">
                              <a:pos x="33" y="19"/>
                            </a:cxn>
                            <a:cxn ang="0">
                              <a:pos x="38" y="19"/>
                            </a:cxn>
                            <a:cxn ang="0">
                              <a:pos x="38" y="19"/>
                            </a:cxn>
                            <a:cxn ang="0">
                              <a:pos x="42" y="19"/>
                            </a:cxn>
                            <a:cxn ang="0">
                              <a:pos x="44" y="16"/>
                            </a:cxn>
                            <a:cxn ang="0">
                              <a:pos x="44" y="16"/>
                            </a:cxn>
                            <a:cxn ang="0">
                              <a:pos x="44" y="14"/>
                            </a:cxn>
                            <a:cxn ang="0">
                              <a:pos x="46" y="11"/>
                            </a:cxn>
                            <a:cxn ang="0">
                              <a:pos x="46" y="11"/>
                            </a:cxn>
                            <a:cxn ang="0">
                              <a:pos x="46" y="8"/>
                            </a:cxn>
                            <a:cxn ang="0">
                              <a:pos x="44" y="5"/>
                            </a:cxn>
                            <a:cxn ang="0">
                              <a:pos x="44" y="3"/>
                            </a:cxn>
                            <a:cxn ang="0">
                              <a:pos x="44" y="3"/>
                            </a:cxn>
                            <a:cxn ang="0">
                              <a:pos x="42" y="0"/>
                            </a:cxn>
                            <a:cxn ang="0">
                              <a:pos x="38" y="0"/>
                            </a:cxn>
                            <a:cxn ang="0">
                              <a:pos x="36" y="0"/>
                            </a:cxn>
                            <a:cxn ang="0">
                              <a:pos x="11" y="0"/>
                            </a:cxn>
                          </a:cxnLst>
                          <a:rect l="0" t="0" r="r" b="b"/>
                          <a:pathLst>
                            <a:path w="46" h="19">
                              <a:moveTo>
                                <a:pt x="11" y="0"/>
                              </a:moveTo>
                              <a:lnTo>
                                <a:pt x="9" y="0"/>
                              </a:lnTo>
                              <a:lnTo>
                                <a:pt x="6" y="0"/>
                              </a:lnTo>
                              <a:lnTo>
                                <a:pt x="6" y="0"/>
                              </a:lnTo>
                              <a:lnTo>
                                <a:pt x="3" y="3"/>
                              </a:lnTo>
                              <a:lnTo>
                                <a:pt x="0" y="3"/>
                              </a:lnTo>
                              <a:lnTo>
                                <a:pt x="0" y="5"/>
                              </a:lnTo>
                              <a:lnTo>
                                <a:pt x="0" y="8"/>
                              </a:lnTo>
                              <a:lnTo>
                                <a:pt x="0" y="11"/>
                              </a:lnTo>
                              <a:lnTo>
                                <a:pt x="0" y="11"/>
                              </a:lnTo>
                              <a:lnTo>
                                <a:pt x="0" y="14"/>
                              </a:lnTo>
                              <a:lnTo>
                                <a:pt x="0" y="16"/>
                              </a:lnTo>
                              <a:lnTo>
                                <a:pt x="3" y="16"/>
                              </a:lnTo>
                              <a:lnTo>
                                <a:pt x="6" y="19"/>
                              </a:lnTo>
                              <a:lnTo>
                                <a:pt x="6" y="19"/>
                              </a:lnTo>
                              <a:lnTo>
                                <a:pt x="9" y="19"/>
                              </a:lnTo>
                              <a:lnTo>
                                <a:pt x="33" y="19"/>
                              </a:lnTo>
                              <a:lnTo>
                                <a:pt x="38" y="19"/>
                              </a:lnTo>
                              <a:lnTo>
                                <a:pt x="38" y="19"/>
                              </a:lnTo>
                              <a:lnTo>
                                <a:pt x="42" y="19"/>
                              </a:lnTo>
                              <a:lnTo>
                                <a:pt x="44" y="16"/>
                              </a:lnTo>
                              <a:lnTo>
                                <a:pt x="44" y="16"/>
                              </a:lnTo>
                              <a:lnTo>
                                <a:pt x="44" y="14"/>
                              </a:lnTo>
                              <a:lnTo>
                                <a:pt x="46" y="11"/>
                              </a:lnTo>
                              <a:lnTo>
                                <a:pt x="46" y="11"/>
                              </a:lnTo>
                              <a:lnTo>
                                <a:pt x="46" y="8"/>
                              </a:lnTo>
                              <a:lnTo>
                                <a:pt x="44" y="5"/>
                              </a:lnTo>
                              <a:lnTo>
                                <a:pt x="44" y="3"/>
                              </a:lnTo>
                              <a:lnTo>
                                <a:pt x="44" y="3"/>
                              </a:lnTo>
                              <a:lnTo>
                                <a:pt x="42" y="0"/>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0" name="Line 1038"/>
                        <p:cNvSpPr>
                          <a:spLocks noChangeShapeType="1"/>
                        </p:cNvSpPr>
                        <p:nvPr/>
                      </p:nvSpPr>
                      <p:spPr bwMode="auto">
                        <a:xfrm>
                          <a:off x="2921" y="1954"/>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1" name="Freeform 1039"/>
                        <p:cNvSpPr>
                          <a:spLocks/>
                        </p:cNvSpPr>
                        <p:nvPr/>
                      </p:nvSpPr>
                      <p:spPr bwMode="auto">
                        <a:xfrm>
                          <a:off x="2921" y="1949"/>
                          <a:ext cx="2" cy="5"/>
                        </a:xfrm>
                        <a:custGeom>
                          <a:avLst/>
                          <a:gdLst/>
                          <a:ahLst/>
                          <a:cxnLst>
                            <a:cxn ang="0">
                              <a:pos x="0" y="33"/>
                            </a:cxn>
                            <a:cxn ang="0">
                              <a:pos x="0" y="33"/>
                            </a:cxn>
                            <a:cxn ang="0">
                              <a:pos x="0" y="36"/>
                            </a:cxn>
                            <a:cxn ang="0">
                              <a:pos x="0" y="38"/>
                            </a:cxn>
                            <a:cxn ang="0">
                              <a:pos x="2" y="38"/>
                            </a:cxn>
                            <a:cxn ang="0">
                              <a:pos x="6" y="41"/>
                            </a:cxn>
                            <a:cxn ang="0">
                              <a:pos x="6" y="41"/>
                            </a:cxn>
                            <a:cxn ang="0">
                              <a:pos x="8" y="41"/>
                            </a:cxn>
                            <a:cxn ang="0">
                              <a:pos x="11" y="43"/>
                            </a:cxn>
                            <a:cxn ang="0">
                              <a:pos x="13" y="41"/>
                            </a:cxn>
                            <a:cxn ang="0">
                              <a:pos x="13" y="41"/>
                            </a:cxn>
                            <a:cxn ang="0">
                              <a:pos x="17" y="41"/>
                            </a:cxn>
                            <a:cxn ang="0">
                              <a:pos x="19" y="38"/>
                            </a:cxn>
                            <a:cxn ang="0">
                              <a:pos x="19" y="38"/>
                            </a:cxn>
                            <a:cxn ang="0">
                              <a:pos x="19" y="36"/>
                            </a:cxn>
                            <a:cxn ang="0">
                              <a:pos x="21" y="33"/>
                            </a:cxn>
                            <a:cxn ang="0">
                              <a:pos x="21" y="14"/>
                            </a:cxn>
                            <a:cxn ang="0">
                              <a:pos x="21" y="9"/>
                            </a:cxn>
                            <a:cxn ang="0">
                              <a:pos x="19" y="9"/>
                            </a:cxn>
                            <a:cxn ang="0">
                              <a:pos x="19" y="5"/>
                            </a:cxn>
                            <a:cxn ang="0">
                              <a:pos x="19" y="3"/>
                            </a:cxn>
                            <a:cxn ang="0">
                              <a:pos x="17" y="3"/>
                            </a:cxn>
                            <a:cxn ang="0">
                              <a:pos x="13" y="0"/>
                            </a:cxn>
                            <a:cxn ang="0">
                              <a:pos x="13" y="0"/>
                            </a:cxn>
                            <a:cxn ang="0">
                              <a:pos x="11" y="0"/>
                            </a:cxn>
                            <a:cxn ang="0">
                              <a:pos x="8" y="0"/>
                            </a:cxn>
                            <a:cxn ang="0">
                              <a:pos x="6" y="0"/>
                            </a:cxn>
                            <a:cxn ang="0">
                              <a:pos x="6" y="3"/>
                            </a:cxn>
                            <a:cxn ang="0">
                              <a:pos x="2" y="3"/>
                            </a:cxn>
                            <a:cxn ang="0">
                              <a:pos x="0" y="5"/>
                            </a:cxn>
                            <a:cxn ang="0">
                              <a:pos x="0" y="9"/>
                            </a:cxn>
                            <a:cxn ang="0">
                              <a:pos x="0" y="14"/>
                            </a:cxn>
                            <a:cxn ang="0">
                              <a:pos x="0" y="33"/>
                            </a:cxn>
                          </a:cxnLst>
                          <a:rect l="0" t="0" r="r" b="b"/>
                          <a:pathLst>
                            <a:path w="21" h="43">
                              <a:moveTo>
                                <a:pt x="0" y="33"/>
                              </a:moveTo>
                              <a:lnTo>
                                <a:pt x="0" y="33"/>
                              </a:lnTo>
                              <a:lnTo>
                                <a:pt x="0" y="36"/>
                              </a:lnTo>
                              <a:lnTo>
                                <a:pt x="0" y="38"/>
                              </a:lnTo>
                              <a:lnTo>
                                <a:pt x="2" y="38"/>
                              </a:lnTo>
                              <a:lnTo>
                                <a:pt x="6" y="41"/>
                              </a:lnTo>
                              <a:lnTo>
                                <a:pt x="6" y="41"/>
                              </a:lnTo>
                              <a:lnTo>
                                <a:pt x="8" y="41"/>
                              </a:lnTo>
                              <a:lnTo>
                                <a:pt x="11" y="43"/>
                              </a:lnTo>
                              <a:lnTo>
                                <a:pt x="13" y="41"/>
                              </a:lnTo>
                              <a:lnTo>
                                <a:pt x="13" y="41"/>
                              </a:lnTo>
                              <a:lnTo>
                                <a:pt x="17" y="41"/>
                              </a:lnTo>
                              <a:lnTo>
                                <a:pt x="19" y="38"/>
                              </a:lnTo>
                              <a:lnTo>
                                <a:pt x="19" y="38"/>
                              </a:lnTo>
                              <a:lnTo>
                                <a:pt x="19" y="36"/>
                              </a:lnTo>
                              <a:lnTo>
                                <a:pt x="21" y="33"/>
                              </a:lnTo>
                              <a:lnTo>
                                <a:pt x="21" y="14"/>
                              </a:lnTo>
                              <a:lnTo>
                                <a:pt x="21" y="9"/>
                              </a:lnTo>
                              <a:lnTo>
                                <a:pt x="19" y="9"/>
                              </a:lnTo>
                              <a:lnTo>
                                <a:pt x="19" y="5"/>
                              </a:lnTo>
                              <a:lnTo>
                                <a:pt x="19" y="3"/>
                              </a:lnTo>
                              <a:lnTo>
                                <a:pt x="17" y="3"/>
                              </a:lnTo>
                              <a:lnTo>
                                <a:pt x="13" y="0"/>
                              </a:lnTo>
                              <a:lnTo>
                                <a:pt x="13" y="0"/>
                              </a:lnTo>
                              <a:lnTo>
                                <a:pt x="11" y="0"/>
                              </a:lnTo>
                              <a:lnTo>
                                <a:pt x="8" y="0"/>
                              </a:lnTo>
                              <a:lnTo>
                                <a:pt x="6" y="0"/>
                              </a:lnTo>
                              <a:lnTo>
                                <a:pt x="6" y="3"/>
                              </a:lnTo>
                              <a:lnTo>
                                <a:pt x="2" y="3"/>
                              </a:lnTo>
                              <a:lnTo>
                                <a:pt x="0"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2" name="Line 1040"/>
                        <p:cNvSpPr>
                          <a:spLocks noChangeShapeType="1"/>
                        </p:cNvSpPr>
                        <p:nvPr/>
                      </p:nvSpPr>
                      <p:spPr bwMode="auto">
                        <a:xfrm>
                          <a:off x="2921" y="194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3" name="Freeform 1041"/>
                        <p:cNvSpPr>
                          <a:spLocks/>
                        </p:cNvSpPr>
                        <p:nvPr/>
                      </p:nvSpPr>
                      <p:spPr bwMode="auto">
                        <a:xfrm>
                          <a:off x="2921" y="1949"/>
                          <a:ext cx="4" cy="5"/>
                        </a:xfrm>
                        <a:custGeom>
                          <a:avLst/>
                          <a:gdLst/>
                          <a:ahLst/>
                          <a:cxnLst>
                            <a:cxn ang="0">
                              <a:pos x="11" y="0"/>
                            </a:cxn>
                            <a:cxn ang="0">
                              <a:pos x="8" y="0"/>
                            </a:cxn>
                            <a:cxn ang="0">
                              <a:pos x="6" y="0"/>
                            </a:cxn>
                            <a:cxn ang="0">
                              <a:pos x="6" y="3"/>
                            </a:cxn>
                            <a:cxn ang="0">
                              <a:pos x="2" y="3"/>
                            </a:cxn>
                            <a:cxn ang="0">
                              <a:pos x="0" y="5"/>
                            </a:cxn>
                            <a:cxn ang="0">
                              <a:pos x="0" y="9"/>
                            </a:cxn>
                            <a:cxn ang="0">
                              <a:pos x="0" y="9"/>
                            </a:cxn>
                            <a:cxn ang="0">
                              <a:pos x="0" y="11"/>
                            </a:cxn>
                            <a:cxn ang="0">
                              <a:pos x="0" y="14"/>
                            </a:cxn>
                            <a:cxn ang="0">
                              <a:pos x="0" y="16"/>
                            </a:cxn>
                            <a:cxn ang="0">
                              <a:pos x="0" y="16"/>
                            </a:cxn>
                            <a:cxn ang="0">
                              <a:pos x="2" y="19"/>
                            </a:cxn>
                            <a:cxn ang="0">
                              <a:pos x="6" y="19"/>
                            </a:cxn>
                            <a:cxn ang="0">
                              <a:pos x="6" y="22"/>
                            </a:cxn>
                            <a:cxn ang="0">
                              <a:pos x="8" y="22"/>
                            </a:cxn>
                            <a:cxn ang="0">
                              <a:pos x="19" y="22"/>
                            </a:cxn>
                            <a:cxn ang="0">
                              <a:pos x="24" y="22"/>
                            </a:cxn>
                            <a:cxn ang="0">
                              <a:pos x="26" y="22"/>
                            </a:cxn>
                            <a:cxn ang="0">
                              <a:pos x="30" y="19"/>
                            </a:cxn>
                            <a:cxn ang="0">
                              <a:pos x="30" y="19"/>
                            </a:cxn>
                            <a:cxn ang="0">
                              <a:pos x="32" y="16"/>
                            </a:cxn>
                            <a:cxn ang="0">
                              <a:pos x="32" y="16"/>
                            </a:cxn>
                            <a:cxn ang="0">
                              <a:pos x="32" y="14"/>
                            </a:cxn>
                            <a:cxn ang="0">
                              <a:pos x="32" y="11"/>
                            </a:cxn>
                            <a:cxn ang="0">
                              <a:pos x="32" y="9"/>
                            </a:cxn>
                            <a:cxn ang="0">
                              <a:pos x="32" y="9"/>
                            </a:cxn>
                            <a:cxn ang="0">
                              <a:pos x="32" y="5"/>
                            </a:cxn>
                            <a:cxn ang="0">
                              <a:pos x="30" y="3"/>
                            </a:cxn>
                            <a:cxn ang="0">
                              <a:pos x="30" y="3"/>
                            </a:cxn>
                            <a:cxn ang="0">
                              <a:pos x="26" y="0"/>
                            </a:cxn>
                            <a:cxn ang="0">
                              <a:pos x="21" y="0"/>
                            </a:cxn>
                            <a:cxn ang="0">
                              <a:pos x="11" y="0"/>
                            </a:cxn>
                          </a:cxnLst>
                          <a:rect l="0" t="0" r="r" b="b"/>
                          <a:pathLst>
                            <a:path w="32" h="22">
                              <a:moveTo>
                                <a:pt x="11" y="0"/>
                              </a:moveTo>
                              <a:lnTo>
                                <a:pt x="8" y="0"/>
                              </a:lnTo>
                              <a:lnTo>
                                <a:pt x="6" y="0"/>
                              </a:lnTo>
                              <a:lnTo>
                                <a:pt x="6" y="3"/>
                              </a:lnTo>
                              <a:lnTo>
                                <a:pt x="2" y="3"/>
                              </a:lnTo>
                              <a:lnTo>
                                <a:pt x="0" y="5"/>
                              </a:lnTo>
                              <a:lnTo>
                                <a:pt x="0" y="9"/>
                              </a:lnTo>
                              <a:lnTo>
                                <a:pt x="0" y="9"/>
                              </a:lnTo>
                              <a:lnTo>
                                <a:pt x="0" y="11"/>
                              </a:lnTo>
                              <a:lnTo>
                                <a:pt x="0" y="14"/>
                              </a:lnTo>
                              <a:lnTo>
                                <a:pt x="0" y="16"/>
                              </a:lnTo>
                              <a:lnTo>
                                <a:pt x="0" y="16"/>
                              </a:lnTo>
                              <a:lnTo>
                                <a:pt x="2" y="19"/>
                              </a:lnTo>
                              <a:lnTo>
                                <a:pt x="6" y="19"/>
                              </a:lnTo>
                              <a:lnTo>
                                <a:pt x="6" y="22"/>
                              </a:lnTo>
                              <a:lnTo>
                                <a:pt x="8" y="22"/>
                              </a:lnTo>
                              <a:lnTo>
                                <a:pt x="19" y="22"/>
                              </a:lnTo>
                              <a:lnTo>
                                <a:pt x="24" y="22"/>
                              </a:lnTo>
                              <a:lnTo>
                                <a:pt x="26" y="22"/>
                              </a:lnTo>
                              <a:lnTo>
                                <a:pt x="30" y="19"/>
                              </a:lnTo>
                              <a:lnTo>
                                <a:pt x="30" y="19"/>
                              </a:lnTo>
                              <a:lnTo>
                                <a:pt x="32" y="16"/>
                              </a:lnTo>
                              <a:lnTo>
                                <a:pt x="32" y="16"/>
                              </a:lnTo>
                              <a:lnTo>
                                <a:pt x="32" y="14"/>
                              </a:lnTo>
                              <a:lnTo>
                                <a:pt x="32" y="11"/>
                              </a:lnTo>
                              <a:lnTo>
                                <a:pt x="32" y="9"/>
                              </a:lnTo>
                              <a:lnTo>
                                <a:pt x="32" y="9"/>
                              </a:lnTo>
                              <a:lnTo>
                                <a:pt x="32" y="5"/>
                              </a:lnTo>
                              <a:lnTo>
                                <a:pt x="30" y="3"/>
                              </a:lnTo>
                              <a:lnTo>
                                <a:pt x="30" y="3"/>
                              </a:lnTo>
                              <a:lnTo>
                                <a:pt x="26"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4" name="Line 1042"/>
                        <p:cNvSpPr>
                          <a:spLocks noChangeShapeType="1"/>
                        </p:cNvSpPr>
                        <p:nvPr/>
                      </p:nvSpPr>
                      <p:spPr bwMode="auto">
                        <a:xfrm>
                          <a:off x="2921" y="195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5" name="Freeform 1043"/>
                        <p:cNvSpPr>
                          <a:spLocks/>
                        </p:cNvSpPr>
                        <p:nvPr/>
                      </p:nvSpPr>
                      <p:spPr bwMode="auto">
                        <a:xfrm>
                          <a:off x="2921" y="1929"/>
                          <a:ext cx="4" cy="25"/>
                        </a:xfrm>
                        <a:custGeom>
                          <a:avLst/>
                          <a:gdLst/>
                          <a:ahLst/>
                          <a:cxnLst>
                            <a:cxn ang="0">
                              <a:pos x="0" y="52"/>
                            </a:cxn>
                            <a:cxn ang="0">
                              <a:pos x="0" y="55"/>
                            </a:cxn>
                            <a:cxn ang="0">
                              <a:pos x="2" y="57"/>
                            </a:cxn>
                            <a:cxn ang="0">
                              <a:pos x="2" y="57"/>
                            </a:cxn>
                            <a:cxn ang="0">
                              <a:pos x="2" y="60"/>
                            </a:cxn>
                            <a:cxn ang="0">
                              <a:pos x="6" y="60"/>
                            </a:cxn>
                            <a:cxn ang="0">
                              <a:pos x="8" y="63"/>
                            </a:cxn>
                            <a:cxn ang="0">
                              <a:pos x="10" y="63"/>
                            </a:cxn>
                            <a:cxn ang="0">
                              <a:pos x="10" y="63"/>
                            </a:cxn>
                            <a:cxn ang="0">
                              <a:pos x="13" y="63"/>
                            </a:cxn>
                            <a:cxn ang="0">
                              <a:pos x="15" y="63"/>
                            </a:cxn>
                            <a:cxn ang="0">
                              <a:pos x="19" y="60"/>
                            </a:cxn>
                            <a:cxn ang="0">
                              <a:pos x="19" y="60"/>
                            </a:cxn>
                            <a:cxn ang="0">
                              <a:pos x="21" y="57"/>
                            </a:cxn>
                            <a:cxn ang="0">
                              <a:pos x="21" y="57"/>
                            </a:cxn>
                            <a:cxn ang="0">
                              <a:pos x="21" y="55"/>
                            </a:cxn>
                            <a:cxn ang="0">
                              <a:pos x="21" y="17"/>
                            </a:cxn>
                            <a:cxn ang="0">
                              <a:pos x="21" y="9"/>
                            </a:cxn>
                            <a:cxn ang="0">
                              <a:pos x="21" y="9"/>
                            </a:cxn>
                            <a:cxn ang="0">
                              <a:pos x="21" y="6"/>
                            </a:cxn>
                            <a:cxn ang="0">
                              <a:pos x="19" y="4"/>
                            </a:cxn>
                            <a:cxn ang="0">
                              <a:pos x="19" y="4"/>
                            </a:cxn>
                            <a:cxn ang="0">
                              <a:pos x="15" y="0"/>
                            </a:cxn>
                            <a:cxn ang="0">
                              <a:pos x="13" y="0"/>
                            </a:cxn>
                            <a:cxn ang="0">
                              <a:pos x="10" y="0"/>
                            </a:cxn>
                            <a:cxn ang="0">
                              <a:pos x="10" y="0"/>
                            </a:cxn>
                            <a:cxn ang="0">
                              <a:pos x="8" y="0"/>
                            </a:cxn>
                            <a:cxn ang="0">
                              <a:pos x="6" y="4"/>
                            </a:cxn>
                            <a:cxn ang="0">
                              <a:pos x="2" y="4"/>
                            </a:cxn>
                            <a:cxn ang="0">
                              <a:pos x="2" y="6"/>
                            </a:cxn>
                            <a:cxn ang="0">
                              <a:pos x="2" y="9"/>
                            </a:cxn>
                            <a:cxn ang="0">
                              <a:pos x="0" y="15"/>
                            </a:cxn>
                            <a:cxn ang="0">
                              <a:pos x="0" y="52"/>
                            </a:cxn>
                          </a:cxnLst>
                          <a:rect l="0" t="0" r="r" b="b"/>
                          <a:pathLst>
                            <a:path w="21" h="63">
                              <a:moveTo>
                                <a:pt x="0" y="52"/>
                              </a:moveTo>
                              <a:lnTo>
                                <a:pt x="0" y="55"/>
                              </a:lnTo>
                              <a:lnTo>
                                <a:pt x="2" y="57"/>
                              </a:lnTo>
                              <a:lnTo>
                                <a:pt x="2" y="57"/>
                              </a:lnTo>
                              <a:lnTo>
                                <a:pt x="2" y="60"/>
                              </a:lnTo>
                              <a:lnTo>
                                <a:pt x="6" y="60"/>
                              </a:lnTo>
                              <a:lnTo>
                                <a:pt x="8" y="63"/>
                              </a:lnTo>
                              <a:lnTo>
                                <a:pt x="10" y="63"/>
                              </a:lnTo>
                              <a:lnTo>
                                <a:pt x="10" y="63"/>
                              </a:lnTo>
                              <a:lnTo>
                                <a:pt x="13" y="63"/>
                              </a:lnTo>
                              <a:lnTo>
                                <a:pt x="15" y="63"/>
                              </a:lnTo>
                              <a:lnTo>
                                <a:pt x="19" y="60"/>
                              </a:lnTo>
                              <a:lnTo>
                                <a:pt x="19" y="60"/>
                              </a:lnTo>
                              <a:lnTo>
                                <a:pt x="21" y="57"/>
                              </a:lnTo>
                              <a:lnTo>
                                <a:pt x="21" y="57"/>
                              </a:lnTo>
                              <a:lnTo>
                                <a:pt x="21" y="55"/>
                              </a:lnTo>
                              <a:lnTo>
                                <a:pt x="21" y="17"/>
                              </a:lnTo>
                              <a:lnTo>
                                <a:pt x="21" y="9"/>
                              </a:lnTo>
                              <a:lnTo>
                                <a:pt x="21" y="9"/>
                              </a:lnTo>
                              <a:lnTo>
                                <a:pt x="21" y="6"/>
                              </a:lnTo>
                              <a:lnTo>
                                <a:pt x="19" y="4"/>
                              </a:lnTo>
                              <a:lnTo>
                                <a:pt x="19" y="4"/>
                              </a:lnTo>
                              <a:lnTo>
                                <a:pt x="15" y="0"/>
                              </a:lnTo>
                              <a:lnTo>
                                <a:pt x="13" y="0"/>
                              </a:lnTo>
                              <a:lnTo>
                                <a:pt x="10" y="0"/>
                              </a:lnTo>
                              <a:lnTo>
                                <a:pt x="10" y="0"/>
                              </a:lnTo>
                              <a:lnTo>
                                <a:pt x="8" y="0"/>
                              </a:lnTo>
                              <a:lnTo>
                                <a:pt x="6" y="4"/>
                              </a:lnTo>
                              <a:lnTo>
                                <a:pt x="2" y="4"/>
                              </a:lnTo>
                              <a:lnTo>
                                <a:pt x="2" y="6"/>
                              </a:lnTo>
                              <a:lnTo>
                                <a:pt x="2" y="9"/>
                              </a:lnTo>
                              <a:lnTo>
                                <a:pt x="0" y="15"/>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6" name="Line 1044"/>
                        <p:cNvSpPr>
                          <a:spLocks noChangeShapeType="1"/>
                        </p:cNvSpPr>
                        <p:nvPr/>
                      </p:nvSpPr>
                      <p:spPr bwMode="auto">
                        <a:xfrm>
                          <a:off x="2923" y="192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7" name="Freeform 1045"/>
                        <p:cNvSpPr>
                          <a:spLocks/>
                        </p:cNvSpPr>
                        <p:nvPr/>
                      </p:nvSpPr>
                      <p:spPr bwMode="auto">
                        <a:xfrm>
                          <a:off x="2921" y="1929"/>
                          <a:ext cx="11" cy="5"/>
                        </a:xfrm>
                        <a:custGeom>
                          <a:avLst/>
                          <a:gdLst/>
                          <a:ahLst/>
                          <a:cxnLst>
                            <a:cxn ang="0">
                              <a:pos x="10" y="0"/>
                            </a:cxn>
                            <a:cxn ang="0">
                              <a:pos x="10" y="0"/>
                            </a:cxn>
                            <a:cxn ang="0">
                              <a:pos x="8" y="0"/>
                            </a:cxn>
                            <a:cxn ang="0">
                              <a:pos x="6" y="4"/>
                            </a:cxn>
                            <a:cxn ang="0">
                              <a:pos x="2" y="4"/>
                            </a:cxn>
                            <a:cxn ang="0">
                              <a:pos x="2" y="6"/>
                            </a:cxn>
                            <a:cxn ang="0">
                              <a:pos x="2" y="9"/>
                            </a:cxn>
                            <a:cxn ang="0">
                              <a:pos x="0" y="9"/>
                            </a:cxn>
                            <a:cxn ang="0">
                              <a:pos x="0" y="11"/>
                            </a:cxn>
                            <a:cxn ang="0">
                              <a:pos x="0" y="15"/>
                            </a:cxn>
                            <a:cxn ang="0">
                              <a:pos x="2" y="17"/>
                            </a:cxn>
                            <a:cxn ang="0">
                              <a:pos x="2" y="17"/>
                            </a:cxn>
                            <a:cxn ang="0">
                              <a:pos x="2" y="20"/>
                            </a:cxn>
                            <a:cxn ang="0">
                              <a:pos x="6" y="22"/>
                            </a:cxn>
                            <a:cxn ang="0">
                              <a:pos x="8" y="22"/>
                            </a:cxn>
                            <a:cxn ang="0">
                              <a:pos x="10" y="22"/>
                            </a:cxn>
                            <a:cxn ang="0">
                              <a:pos x="35" y="22"/>
                            </a:cxn>
                            <a:cxn ang="0">
                              <a:pos x="37" y="22"/>
                            </a:cxn>
                            <a:cxn ang="0">
                              <a:pos x="40" y="22"/>
                            </a:cxn>
                            <a:cxn ang="0">
                              <a:pos x="43" y="22"/>
                            </a:cxn>
                            <a:cxn ang="0">
                              <a:pos x="43" y="20"/>
                            </a:cxn>
                            <a:cxn ang="0">
                              <a:pos x="46" y="17"/>
                            </a:cxn>
                            <a:cxn ang="0">
                              <a:pos x="46" y="17"/>
                            </a:cxn>
                            <a:cxn ang="0">
                              <a:pos x="46" y="15"/>
                            </a:cxn>
                            <a:cxn ang="0">
                              <a:pos x="46" y="11"/>
                            </a:cxn>
                            <a:cxn ang="0">
                              <a:pos x="46" y="9"/>
                            </a:cxn>
                            <a:cxn ang="0">
                              <a:pos x="46" y="9"/>
                            </a:cxn>
                            <a:cxn ang="0">
                              <a:pos x="46" y="6"/>
                            </a:cxn>
                            <a:cxn ang="0">
                              <a:pos x="43" y="4"/>
                            </a:cxn>
                            <a:cxn ang="0">
                              <a:pos x="43" y="4"/>
                            </a:cxn>
                            <a:cxn ang="0">
                              <a:pos x="40" y="0"/>
                            </a:cxn>
                            <a:cxn ang="0">
                              <a:pos x="35" y="0"/>
                            </a:cxn>
                            <a:cxn ang="0">
                              <a:pos x="10" y="0"/>
                            </a:cxn>
                          </a:cxnLst>
                          <a:rect l="0" t="0" r="r" b="b"/>
                          <a:pathLst>
                            <a:path w="46" h="22">
                              <a:moveTo>
                                <a:pt x="10" y="0"/>
                              </a:moveTo>
                              <a:lnTo>
                                <a:pt x="10" y="0"/>
                              </a:lnTo>
                              <a:lnTo>
                                <a:pt x="8" y="0"/>
                              </a:lnTo>
                              <a:lnTo>
                                <a:pt x="6" y="4"/>
                              </a:lnTo>
                              <a:lnTo>
                                <a:pt x="2" y="4"/>
                              </a:lnTo>
                              <a:lnTo>
                                <a:pt x="2" y="6"/>
                              </a:lnTo>
                              <a:lnTo>
                                <a:pt x="2" y="9"/>
                              </a:lnTo>
                              <a:lnTo>
                                <a:pt x="0" y="9"/>
                              </a:lnTo>
                              <a:lnTo>
                                <a:pt x="0" y="11"/>
                              </a:lnTo>
                              <a:lnTo>
                                <a:pt x="0" y="15"/>
                              </a:lnTo>
                              <a:lnTo>
                                <a:pt x="2" y="17"/>
                              </a:lnTo>
                              <a:lnTo>
                                <a:pt x="2" y="17"/>
                              </a:lnTo>
                              <a:lnTo>
                                <a:pt x="2" y="20"/>
                              </a:lnTo>
                              <a:lnTo>
                                <a:pt x="6" y="22"/>
                              </a:lnTo>
                              <a:lnTo>
                                <a:pt x="8" y="22"/>
                              </a:lnTo>
                              <a:lnTo>
                                <a:pt x="10" y="22"/>
                              </a:lnTo>
                              <a:lnTo>
                                <a:pt x="35" y="22"/>
                              </a:lnTo>
                              <a:lnTo>
                                <a:pt x="37" y="22"/>
                              </a:lnTo>
                              <a:lnTo>
                                <a:pt x="40" y="22"/>
                              </a:lnTo>
                              <a:lnTo>
                                <a:pt x="43" y="22"/>
                              </a:lnTo>
                              <a:lnTo>
                                <a:pt x="43" y="20"/>
                              </a:lnTo>
                              <a:lnTo>
                                <a:pt x="46" y="17"/>
                              </a:lnTo>
                              <a:lnTo>
                                <a:pt x="46" y="17"/>
                              </a:lnTo>
                              <a:lnTo>
                                <a:pt x="46" y="15"/>
                              </a:lnTo>
                              <a:lnTo>
                                <a:pt x="46" y="11"/>
                              </a:lnTo>
                              <a:lnTo>
                                <a:pt x="46" y="9"/>
                              </a:lnTo>
                              <a:lnTo>
                                <a:pt x="46" y="9"/>
                              </a:lnTo>
                              <a:lnTo>
                                <a:pt x="46" y="6"/>
                              </a:lnTo>
                              <a:lnTo>
                                <a:pt x="43" y="4"/>
                              </a:lnTo>
                              <a:lnTo>
                                <a:pt x="43" y="4"/>
                              </a:lnTo>
                              <a:lnTo>
                                <a:pt x="40" y="0"/>
                              </a:lnTo>
                              <a:lnTo>
                                <a:pt x="3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8" name="Line 1046"/>
                        <p:cNvSpPr>
                          <a:spLocks noChangeShapeType="1"/>
                        </p:cNvSpPr>
                        <p:nvPr/>
                      </p:nvSpPr>
                      <p:spPr bwMode="auto">
                        <a:xfrm>
                          <a:off x="2926" y="19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39" name="Freeform 1047"/>
                        <p:cNvSpPr>
                          <a:spLocks/>
                        </p:cNvSpPr>
                        <p:nvPr/>
                      </p:nvSpPr>
                      <p:spPr bwMode="auto">
                        <a:xfrm>
                          <a:off x="2926" y="1929"/>
                          <a:ext cx="6" cy="5"/>
                        </a:xfrm>
                        <a:custGeom>
                          <a:avLst/>
                          <a:gdLst/>
                          <a:ahLst/>
                          <a:cxnLst>
                            <a:cxn ang="0">
                              <a:pos x="0" y="29"/>
                            </a:cxn>
                            <a:cxn ang="0">
                              <a:pos x="0" y="33"/>
                            </a:cxn>
                            <a:cxn ang="0">
                              <a:pos x="2" y="35"/>
                            </a:cxn>
                            <a:cxn ang="0">
                              <a:pos x="2" y="35"/>
                            </a:cxn>
                            <a:cxn ang="0">
                              <a:pos x="6" y="38"/>
                            </a:cxn>
                            <a:cxn ang="0">
                              <a:pos x="6" y="40"/>
                            </a:cxn>
                            <a:cxn ang="0">
                              <a:pos x="8" y="40"/>
                            </a:cxn>
                            <a:cxn ang="0">
                              <a:pos x="11" y="40"/>
                            </a:cxn>
                            <a:cxn ang="0">
                              <a:pos x="11" y="40"/>
                            </a:cxn>
                            <a:cxn ang="0">
                              <a:pos x="13" y="40"/>
                            </a:cxn>
                            <a:cxn ang="0">
                              <a:pos x="16" y="40"/>
                            </a:cxn>
                            <a:cxn ang="0">
                              <a:pos x="19" y="40"/>
                            </a:cxn>
                            <a:cxn ang="0">
                              <a:pos x="19" y="38"/>
                            </a:cxn>
                            <a:cxn ang="0">
                              <a:pos x="22" y="35"/>
                            </a:cxn>
                            <a:cxn ang="0">
                              <a:pos x="22" y="35"/>
                            </a:cxn>
                            <a:cxn ang="0">
                              <a:pos x="22" y="33"/>
                            </a:cxn>
                            <a:cxn ang="0">
                              <a:pos x="22" y="13"/>
                            </a:cxn>
                            <a:cxn ang="0">
                              <a:pos x="22" y="8"/>
                            </a:cxn>
                            <a:cxn ang="0">
                              <a:pos x="22" y="5"/>
                            </a:cxn>
                            <a:cxn ang="0">
                              <a:pos x="22" y="5"/>
                            </a:cxn>
                            <a:cxn ang="0">
                              <a:pos x="19" y="2"/>
                            </a:cxn>
                            <a:cxn ang="0">
                              <a:pos x="19" y="0"/>
                            </a:cxn>
                            <a:cxn ang="0">
                              <a:pos x="16" y="0"/>
                            </a:cxn>
                            <a:cxn ang="0">
                              <a:pos x="13" y="0"/>
                            </a:cxn>
                            <a:cxn ang="0">
                              <a:pos x="11" y="0"/>
                            </a:cxn>
                            <a:cxn ang="0">
                              <a:pos x="11" y="0"/>
                            </a:cxn>
                            <a:cxn ang="0">
                              <a:pos x="8" y="0"/>
                            </a:cxn>
                            <a:cxn ang="0">
                              <a:pos x="6" y="0"/>
                            </a:cxn>
                            <a:cxn ang="0">
                              <a:pos x="6" y="2"/>
                            </a:cxn>
                            <a:cxn ang="0">
                              <a:pos x="2" y="5"/>
                            </a:cxn>
                            <a:cxn ang="0">
                              <a:pos x="2" y="5"/>
                            </a:cxn>
                            <a:cxn ang="0">
                              <a:pos x="0" y="11"/>
                            </a:cxn>
                            <a:cxn ang="0">
                              <a:pos x="0" y="29"/>
                            </a:cxn>
                          </a:cxnLst>
                          <a:rect l="0" t="0" r="r" b="b"/>
                          <a:pathLst>
                            <a:path w="22" h="40">
                              <a:moveTo>
                                <a:pt x="0" y="29"/>
                              </a:moveTo>
                              <a:lnTo>
                                <a:pt x="0" y="33"/>
                              </a:lnTo>
                              <a:lnTo>
                                <a:pt x="2" y="35"/>
                              </a:lnTo>
                              <a:lnTo>
                                <a:pt x="2" y="35"/>
                              </a:lnTo>
                              <a:lnTo>
                                <a:pt x="6" y="38"/>
                              </a:lnTo>
                              <a:lnTo>
                                <a:pt x="6" y="40"/>
                              </a:lnTo>
                              <a:lnTo>
                                <a:pt x="8" y="40"/>
                              </a:lnTo>
                              <a:lnTo>
                                <a:pt x="11" y="40"/>
                              </a:lnTo>
                              <a:lnTo>
                                <a:pt x="11" y="40"/>
                              </a:lnTo>
                              <a:lnTo>
                                <a:pt x="13" y="40"/>
                              </a:lnTo>
                              <a:lnTo>
                                <a:pt x="16" y="40"/>
                              </a:lnTo>
                              <a:lnTo>
                                <a:pt x="19" y="40"/>
                              </a:lnTo>
                              <a:lnTo>
                                <a:pt x="19" y="38"/>
                              </a:lnTo>
                              <a:lnTo>
                                <a:pt x="22" y="35"/>
                              </a:lnTo>
                              <a:lnTo>
                                <a:pt x="22" y="35"/>
                              </a:lnTo>
                              <a:lnTo>
                                <a:pt x="22" y="33"/>
                              </a:lnTo>
                              <a:lnTo>
                                <a:pt x="22" y="13"/>
                              </a:lnTo>
                              <a:lnTo>
                                <a:pt x="22" y="8"/>
                              </a:lnTo>
                              <a:lnTo>
                                <a:pt x="22" y="5"/>
                              </a:lnTo>
                              <a:lnTo>
                                <a:pt x="22" y="5"/>
                              </a:lnTo>
                              <a:lnTo>
                                <a:pt x="19" y="2"/>
                              </a:lnTo>
                              <a:lnTo>
                                <a:pt x="19" y="0"/>
                              </a:lnTo>
                              <a:lnTo>
                                <a:pt x="16" y="0"/>
                              </a:lnTo>
                              <a:lnTo>
                                <a:pt x="13" y="0"/>
                              </a:lnTo>
                              <a:lnTo>
                                <a:pt x="11" y="0"/>
                              </a:lnTo>
                              <a:lnTo>
                                <a:pt x="11" y="0"/>
                              </a:lnTo>
                              <a:lnTo>
                                <a:pt x="8" y="0"/>
                              </a:lnTo>
                              <a:lnTo>
                                <a:pt x="6" y="0"/>
                              </a:lnTo>
                              <a:lnTo>
                                <a:pt x="6" y="2"/>
                              </a:lnTo>
                              <a:lnTo>
                                <a:pt x="2" y="5"/>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0" name="Line 1048"/>
                        <p:cNvSpPr>
                          <a:spLocks noChangeShapeType="1"/>
                        </p:cNvSpPr>
                        <p:nvPr/>
                      </p:nvSpPr>
                      <p:spPr bwMode="auto">
                        <a:xfrm>
                          <a:off x="2929" y="192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1" name="Freeform 1049"/>
                        <p:cNvSpPr>
                          <a:spLocks/>
                        </p:cNvSpPr>
                        <p:nvPr/>
                      </p:nvSpPr>
                      <p:spPr bwMode="auto">
                        <a:xfrm>
                          <a:off x="2926" y="1929"/>
                          <a:ext cx="18" cy="1"/>
                        </a:xfrm>
                        <a:custGeom>
                          <a:avLst/>
                          <a:gdLst/>
                          <a:ahLst/>
                          <a:cxnLst>
                            <a:cxn ang="0">
                              <a:pos x="11" y="0"/>
                            </a:cxn>
                            <a:cxn ang="0">
                              <a:pos x="11" y="0"/>
                            </a:cxn>
                            <a:cxn ang="0">
                              <a:pos x="8" y="0"/>
                            </a:cxn>
                            <a:cxn ang="0">
                              <a:pos x="6" y="0"/>
                            </a:cxn>
                            <a:cxn ang="0">
                              <a:pos x="6" y="2"/>
                            </a:cxn>
                            <a:cxn ang="0">
                              <a:pos x="2" y="5"/>
                            </a:cxn>
                            <a:cxn ang="0">
                              <a:pos x="2" y="5"/>
                            </a:cxn>
                            <a:cxn ang="0">
                              <a:pos x="0" y="8"/>
                            </a:cxn>
                            <a:cxn ang="0">
                              <a:pos x="0" y="11"/>
                            </a:cxn>
                            <a:cxn ang="0">
                              <a:pos x="0" y="13"/>
                            </a:cxn>
                            <a:cxn ang="0">
                              <a:pos x="2" y="13"/>
                            </a:cxn>
                            <a:cxn ang="0">
                              <a:pos x="2" y="16"/>
                            </a:cxn>
                            <a:cxn ang="0">
                              <a:pos x="6" y="18"/>
                            </a:cxn>
                            <a:cxn ang="0">
                              <a:pos x="6" y="18"/>
                            </a:cxn>
                            <a:cxn ang="0">
                              <a:pos x="8" y="18"/>
                            </a:cxn>
                            <a:cxn ang="0">
                              <a:pos x="11" y="22"/>
                            </a:cxn>
                            <a:cxn ang="0">
                              <a:pos x="46" y="22"/>
                            </a:cxn>
                            <a:cxn ang="0">
                              <a:pos x="51" y="22"/>
                            </a:cxn>
                            <a:cxn ang="0">
                              <a:pos x="51" y="18"/>
                            </a:cxn>
                            <a:cxn ang="0">
                              <a:pos x="55" y="18"/>
                            </a:cxn>
                            <a:cxn ang="0">
                              <a:pos x="57" y="18"/>
                            </a:cxn>
                            <a:cxn ang="0">
                              <a:pos x="57" y="16"/>
                            </a:cxn>
                            <a:cxn ang="0">
                              <a:pos x="60" y="13"/>
                            </a:cxn>
                            <a:cxn ang="0">
                              <a:pos x="60" y="13"/>
                            </a:cxn>
                            <a:cxn ang="0">
                              <a:pos x="60" y="11"/>
                            </a:cxn>
                            <a:cxn ang="0">
                              <a:pos x="60" y="8"/>
                            </a:cxn>
                            <a:cxn ang="0">
                              <a:pos x="60" y="5"/>
                            </a:cxn>
                            <a:cxn ang="0">
                              <a:pos x="57" y="5"/>
                            </a:cxn>
                            <a:cxn ang="0">
                              <a:pos x="57" y="2"/>
                            </a:cxn>
                            <a:cxn ang="0">
                              <a:pos x="55" y="0"/>
                            </a:cxn>
                            <a:cxn ang="0">
                              <a:pos x="51" y="0"/>
                            </a:cxn>
                            <a:cxn ang="0">
                              <a:pos x="46" y="0"/>
                            </a:cxn>
                            <a:cxn ang="0">
                              <a:pos x="11" y="0"/>
                            </a:cxn>
                          </a:cxnLst>
                          <a:rect l="0" t="0" r="r" b="b"/>
                          <a:pathLst>
                            <a:path w="60" h="22">
                              <a:moveTo>
                                <a:pt x="11" y="0"/>
                              </a:moveTo>
                              <a:lnTo>
                                <a:pt x="11" y="0"/>
                              </a:lnTo>
                              <a:lnTo>
                                <a:pt x="8" y="0"/>
                              </a:lnTo>
                              <a:lnTo>
                                <a:pt x="6" y="0"/>
                              </a:lnTo>
                              <a:lnTo>
                                <a:pt x="6" y="2"/>
                              </a:lnTo>
                              <a:lnTo>
                                <a:pt x="2" y="5"/>
                              </a:lnTo>
                              <a:lnTo>
                                <a:pt x="2" y="5"/>
                              </a:lnTo>
                              <a:lnTo>
                                <a:pt x="0" y="8"/>
                              </a:lnTo>
                              <a:lnTo>
                                <a:pt x="0" y="11"/>
                              </a:lnTo>
                              <a:lnTo>
                                <a:pt x="0" y="13"/>
                              </a:lnTo>
                              <a:lnTo>
                                <a:pt x="2" y="13"/>
                              </a:lnTo>
                              <a:lnTo>
                                <a:pt x="2" y="16"/>
                              </a:lnTo>
                              <a:lnTo>
                                <a:pt x="6" y="18"/>
                              </a:lnTo>
                              <a:lnTo>
                                <a:pt x="6" y="18"/>
                              </a:lnTo>
                              <a:lnTo>
                                <a:pt x="8" y="18"/>
                              </a:lnTo>
                              <a:lnTo>
                                <a:pt x="11" y="22"/>
                              </a:lnTo>
                              <a:lnTo>
                                <a:pt x="46" y="22"/>
                              </a:lnTo>
                              <a:lnTo>
                                <a:pt x="51" y="22"/>
                              </a:lnTo>
                              <a:lnTo>
                                <a:pt x="51" y="18"/>
                              </a:lnTo>
                              <a:lnTo>
                                <a:pt x="55" y="18"/>
                              </a:lnTo>
                              <a:lnTo>
                                <a:pt x="57" y="18"/>
                              </a:lnTo>
                              <a:lnTo>
                                <a:pt x="57" y="16"/>
                              </a:lnTo>
                              <a:lnTo>
                                <a:pt x="60" y="13"/>
                              </a:lnTo>
                              <a:lnTo>
                                <a:pt x="60" y="13"/>
                              </a:lnTo>
                              <a:lnTo>
                                <a:pt x="60" y="11"/>
                              </a:lnTo>
                              <a:lnTo>
                                <a:pt x="60" y="8"/>
                              </a:lnTo>
                              <a:lnTo>
                                <a:pt x="60" y="5"/>
                              </a:lnTo>
                              <a:lnTo>
                                <a:pt x="57" y="5"/>
                              </a:lnTo>
                              <a:lnTo>
                                <a:pt x="57" y="2"/>
                              </a:lnTo>
                              <a:lnTo>
                                <a:pt x="55"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2" name="Line 1050"/>
                        <p:cNvSpPr>
                          <a:spLocks noChangeShapeType="1"/>
                        </p:cNvSpPr>
                        <p:nvPr/>
                      </p:nvSpPr>
                      <p:spPr bwMode="auto">
                        <a:xfrm>
                          <a:off x="2936" y="192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3" name="Freeform 1051"/>
                        <p:cNvSpPr>
                          <a:spLocks/>
                        </p:cNvSpPr>
                        <p:nvPr/>
                      </p:nvSpPr>
                      <p:spPr bwMode="auto">
                        <a:xfrm>
                          <a:off x="2936" y="1924"/>
                          <a:ext cx="5" cy="16"/>
                        </a:xfrm>
                        <a:custGeom>
                          <a:avLst/>
                          <a:gdLst/>
                          <a:ahLst/>
                          <a:cxnLst>
                            <a:cxn ang="0">
                              <a:pos x="0" y="51"/>
                            </a:cxn>
                            <a:cxn ang="0">
                              <a:pos x="0" y="53"/>
                            </a:cxn>
                            <a:cxn ang="0">
                              <a:pos x="0" y="53"/>
                            </a:cxn>
                            <a:cxn ang="0">
                              <a:pos x="2" y="56"/>
                            </a:cxn>
                            <a:cxn ang="0">
                              <a:pos x="2" y="58"/>
                            </a:cxn>
                            <a:cxn ang="0">
                              <a:pos x="6" y="58"/>
                            </a:cxn>
                            <a:cxn ang="0">
                              <a:pos x="6" y="58"/>
                            </a:cxn>
                            <a:cxn ang="0">
                              <a:pos x="8" y="62"/>
                            </a:cxn>
                            <a:cxn ang="0">
                              <a:pos x="11" y="62"/>
                            </a:cxn>
                            <a:cxn ang="0">
                              <a:pos x="13" y="62"/>
                            </a:cxn>
                            <a:cxn ang="0">
                              <a:pos x="13" y="58"/>
                            </a:cxn>
                            <a:cxn ang="0">
                              <a:pos x="17" y="58"/>
                            </a:cxn>
                            <a:cxn ang="0">
                              <a:pos x="19" y="58"/>
                            </a:cxn>
                            <a:cxn ang="0">
                              <a:pos x="19" y="56"/>
                            </a:cxn>
                            <a:cxn ang="0">
                              <a:pos x="22" y="53"/>
                            </a:cxn>
                            <a:cxn ang="0">
                              <a:pos x="22" y="53"/>
                            </a:cxn>
                            <a:cxn ang="0">
                              <a:pos x="22" y="16"/>
                            </a:cxn>
                            <a:cxn ang="0">
                              <a:pos x="22" y="7"/>
                            </a:cxn>
                            <a:cxn ang="0">
                              <a:pos x="22" y="5"/>
                            </a:cxn>
                            <a:cxn ang="0">
                              <a:pos x="19" y="5"/>
                            </a:cxn>
                            <a:cxn ang="0">
                              <a:pos x="19" y="2"/>
                            </a:cxn>
                            <a:cxn ang="0">
                              <a:pos x="17" y="2"/>
                            </a:cxn>
                            <a:cxn ang="0">
                              <a:pos x="13" y="0"/>
                            </a:cxn>
                            <a:cxn ang="0">
                              <a:pos x="13" y="0"/>
                            </a:cxn>
                            <a:cxn ang="0">
                              <a:pos x="11" y="0"/>
                            </a:cxn>
                            <a:cxn ang="0">
                              <a:pos x="8" y="0"/>
                            </a:cxn>
                            <a:cxn ang="0">
                              <a:pos x="6" y="0"/>
                            </a:cxn>
                            <a:cxn ang="0">
                              <a:pos x="6" y="2"/>
                            </a:cxn>
                            <a:cxn ang="0">
                              <a:pos x="2" y="2"/>
                            </a:cxn>
                            <a:cxn ang="0">
                              <a:pos x="2" y="5"/>
                            </a:cxn>
                            <a:cxn ang="0">
                              <a:pos x="0" y="5"/>
                            </a:cxn>
                            <a:cxn ang="0">
                              <a:pos x="0" y="13"/>
                            </a:cxn>
                            <a:cxn ang="0">
                              <a:pos x="0" y="51"/>
                            </a:cxn>
                          </a:cxnLst>
                          <a:rect l="0" t="0" r="r" b="b"/>
                          <a:pathLst>
                            <a:path w="22" h="62">
                              <a:moveTo>
                                <a:pt x="0" y="51"/>
                              </a:moveTo>
                              <a:lnTo>
                                <a:pt x="0" y="53"/>
                              </a:lnTo>
                              <a:lnTo>
                                <a:pt x="0" y="53"/>
                              </a:lnTo>
                              <a:lnTo>
                                <a:pt x="2" y="56"/>
                              </a:lnTo>
                              <a:lnTo>
                                <a:pt x="2" y="58"/>
                              </a:lnTo>
                              <a:lnTo>
                                <a:pt x="6" y="58"/>
                              </a:lnTo>
                              <a:lnTo>
                                <a:pt x="6" y="58"/>
                              </a:lnTo>
                              <a:lnTo>
                                <a:pt x="8" y="62"/>
                              </a:lnTo>
                              <a:lnTo>
                                <a:pt x="11" y="62"/>
                              </a:lnTo>
                              <a:lnTo>
                                <a:pt x="13" y="62"/>
                              </a:lnTo>
                              <a:lnTo>
                                <a:pt x="13" y="58"/>
                              </a:lnTo>
                              <a:lnTo>
                                <a:pt x="17" y="58"/>
                              </a:lnTo>
                              <a:lnTo>
                                <a:pt x="19" y="58"/>
                              </a:lnTo>
                              <a:lnTo>
                                <a:pt x="19" y="56"/>
                              </a:lnTo>
                              <a:lnTo>
                                <a:pt x="22" y="53"/>
                              </a:lnTo>
                              <a:lnTo>
                                <a:pt x="22" y="53"/>
                              </a:lnTo>
                              <a:lnTo>
                                <a:pt x="22" y="16"/>
                              </a:lnTo>
                              <a:lnTo>
                                <a:pt x="22" y="7"/>
                              </a:lnTo>
                              <a:lnTo>
                                <a:pt x="22" y="5"/>
                              </a:lnTo>
                              <a:lnTo>
                                <a:pt x="19" y="5"/>
                              </a:lnTo>
                              <a:lnTo>
                                <a:pt x="19" y="2"/>
                              </a:lnTo>
                              <a:lnTo>
                                <a:pt x="17" y="2"/>
                              </a:lnTo>
                              <a:lnTo>
                                <a:pt x="13" y="0"/>
                              </a:lnTo>
                              <a:lnTo>
                                <a:pt x="13" y="0"/>
                              </a:lnTo>
                              <a:lnTo>
                                <a:pt x="11" y="0"/>
                              </a:lnTo>
                              <a:lnTo>
                                <a:pt x="8" y="0"/>
                              </a:lnTo>
                              <a:lnTo>
                                <a:pt x="6" y="0"/>
                              </a:lnTo>
                              <a:lnTo>
                                <a:pt x="6" y="2"/>
                              </a:lnTo>
                              <a:lnTo>
                                <a:pt x="2" y="2"/>
                              </a:lnTo>
                              <a:lnTo>
                                <a:pt x="2"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4" name="Line 1052"/>
                        <p:cNvSpPr>
                          <a:spLocks noChangeShapeType="1"/>
                        </p:cNvSpPr>
                        <p:nvPr/>
                      </p:nvSpPr>
                      <p:spPr bwMode="auto">
                        <a:xfrm>
                          <a:off x="2939" y="192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5" name="Freeform 1053"/>
                        <p:cNvSpPr>
                          <a:spLocks/>
                        </p:cNvSpPr>
                        <p:nvPr/>
                      </p:nvSpPr>
                      <p:spPr bwMode="auto">
                        <a:xfrm>
                          <a:off x="2936" y="1924"/>
                          <a:ext cx="31" cy="5"/>
                        </a:xfrm>
                        <a:custGeom>
                          <a:avLst/>
                          <a:gdLst/>
                          <a:ahLst/>
                          <a:cxnLst>
                            <a:cxn ang="0">
                              <a:pos x="11" y="0"/>
                            </a:cxn>
                            <a:cxn ang="0">
                              <a:pos x="8" y="0"/>
                            </a:cxn>
                            <a:cxn ang="0">
                              <a:pos x="6" y="0"/>
                            </a:cxn>
                            <a:cxn ang="0">
                              <a:pos x="6" y="2"/>
                            </a:cxn>
                            <a:cxn ang="0">
                              <a:pos x="2" y="2"/>
                            </a:cxn>
                            <a:cxn ang="0">
                              <a:pos x="2" y="5"/>
                            </a:cxn>
                            <a:cxn ang="0">
                              <a:pos x="0" y="5"/>
                            </a:cxn>
                            <a:cxn ang="0">
                              <a:pos x="0" y="7"/>
                            </a:cxn>
                            <a:cxn ang="0">
                              <a:pos x="0" y="10"/>
                            </a:cxn>
                            <a:cxn ang="0">
                              <a:pos x="0" y="13"/>
                            </a:cxn>
                            <a:cxn ang="0">
                              <a:pos x="0" y="13"/>
                            </a:cxn>
                            <a:cxn ang="0">
                              <a:pos x="2" y="16"/>
                            </a:cxn>
                            <a:cxn ang="0">
                              <a:pos x="2" y="18"/>
                            </a:cxn>
                            <a:cxn ang="0">
                              <a:pos x="6" y="18"/>
                            </a:cxn>
                            <a:cxn ang="0">
                              <a:pos x="6" y="21"/>
                            </a:cxn>
                            <a:cxn ang="0">
                              <a:pos x="8" y="21"/>
                            </a:cxn>
                            <a:cxn ang="0">
                              <a:pos x="130" y="21"/>
                            </a:cxn>
                            <a:cxn ang="0">
                              <a:pos x="135" y="21"/>
                            </a:cxn>
                            <a:cxn ang="0">
                              <a:pos x="138" y="21"/>
                            </a:cxn>
                            <a:cxn ang="0">
                              <a:pos x="138" y="18"/>
                            </a:cxn>
                            <a:cxn ang="0">
                              <a:pos x="141" y="18"/>
                            </a:cxn>
                            <a:cxn ang="0">
                              <a:pos x="141" y="16"/>
                            </a:cxn>
                            <a:cxn ang="0">
                              <a:pos x="143" y="13"/>
                            </a:cxn>
                            <a:cxn ang="0">
                              <a:pos x="143" y="13"/>
                            </a:cxn>
                            <a:cxn ang="0">
                              <a:pos x="143" y="10"/>
                            </a:cxn>
                            <a:cxn ang="0">
                              <a:pos x="143" y="7"/>
                            </a:cxn>
                            <a:cxn ang="0">
                              <a:pos x="143" y="5"/>
                            </a:cxn>
                            <a:cxn ang="0">
                              <a:pos x="141" y="5"/>
                            </a:cxn>
                            <a:cxn ang="0">
                              <a:pos x="141" y="2"/>
                            </a:cxn>
                            <a:cxn ang="0">
                              <a:pos x="138" y="2"/>
                            </a:cxn>
                            <a:cxn ang="0">
                              <a:pos x="138" y="0"/>
                            </a:cxn>
                            <a:cxn ang="0">
                              <a:pos x="132" y="0"/>
                            </a:cxn>
                            <a:cxn ang="0">
                              <a:pos x="11" y="0"/>
                            </a:cxn>
                          </a:cxnLst>
                          <a:rect l="0" t="0" r="r" b="b"/>
                          <a:pathLst>
                            <a:path w="143" h="21">
                              <a:moveTo>
                                <a:pt x="11" y="0"/>
                              </a:moveTo>
                              <a:lnTo>
                                <a:pt x="8" y="0"/>
                              </a:lnTo>
                              <a:lnTo>
                                <a:pt x="6" y="0"/>
                              </a:lnTo>
                              <a:lnTo>
                                <a:pt x="6" y="2"/>
                              </a:lnTo>
                              <a:lnTo>
                                <a:pt x="2" y="2"/>
                              </a:lnTo>
                              <a:lnTo>
                                <a:pt x="2" y="5"/>
                              </a:lnTo>
                              <a:lnTo>
                                <a:pt x="0" y="5"/>
                              </a:lnTo>
                              <a:lnTo>
                                <a:pt x="0" y="7"/>
                              </a:lnTo>
                              <a:lnTo>
                                <a:pt x="0" y="10"/>
                              </a:lnTo>
                              <a:lnTo>
                                <a:pt x="0" y="13"/>
                              </a:lnTo>
                              <a:lnTo>
                                <a:pt x="0" y="13"/>
                              </a:lnTo>
                              <a:lnTo>
                                <a:pt x="2" y="16"/>
                              </a:lnTo>
                              <a:lnTo>
                                <a:pt x="2" y="18"/>
                              </a:lnTo>
                              <a:lnTo>
                                <a:pt x="6" y="18"/>
                              </a:lnTo>
                              <a:lnTo>
                                <a:pt x="6" y="21"/>
                              </a:lnTo>
                              <a:lnTo>
                                <a:pt x="8" y="21"/>
                              </a:lnTo>
                              <a:lnTo>
                                <a:pt x="130" y="21"/>
                              </a:lnTo>
                              <a:lnTo>
                                <a:pt x="135" y="21"/>
                              </a:lnTo>
                              <a:lnTo>
                                <a:pt x="138" y="21"/>
                              </a:lnTo>
                              <a:lnTo>
                                <a:pt x="138" y="18"/>
                              </a:lnTo>
                              <a:lnTo>
                                <a:pt x="141" y="18"/>
                              </a:lnTo>
                              <a:lnTo>
                                <a:pt x="141" y="16"/>
                              </a:lnTo>
                              <a:lnTo>
                                <a:pt x="143" y="13"/>
                              </a:lnTo>
                              <a:lnTo>
                                <a:pt x="143" y="13"/>
                              </a:lnTo>
                              <a:lnTo>
                                <a:pt x="143" y="10"/>
                              </a:lnTo>
                              <a:lnTo>
                                <a:pt x="143" y="7"/>
                              </a:lnTo>
                              <a:lnTo>
                                <a:pt x="143" y="5"/>
                              </a:lnTo>
                              <a:lnTo>
                                <a:pt x="141" y="5"/>
                              </a:lnTo>
                              <a:lnTo>
                                <a:pt x="141" y="2"/>
                              </a:lnTo>
                              <a:lnTo>
                                <a:pt x="138" y="2"/>
                              </a:lnTo>
                              <a:lnTo>
                                <a:pt x="138" y="0"/>
                              </a:lnTo>
                              <a:lnTo>
                                <a:pt x="13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6" name="Line 1054"/>
                        <p:cNvSpPr>
                          <a:spLocks noChangeShapeType="1"/>
                        </p:cNvSpPr>
                        <p:nvPr/>
                      </p:nvSpPr>
                      <p:spPr bwMode="auto">
                        <a:xfrm>
                          <a:off x="2968" y="192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7" name="Freeform 1055"/>
                        <p:cNvSpPr>
                          <a:spLocks/>
                        </p:cNvSpPr>
                        <p:nvPr/>
                      </p:nvSpPr>
                      <p:spPr bwMode="auto">
                        <a:xfrm>
                          <a:off x="2968" y="1919"/>
                          <a:ext cx="4" cy="10"/>
                        </a:xfrm>
                        <a:custGeom>
                          <a:avLst/>
                          <a:gdLst/>
                          <a:ahLst/>
                          <a:cxnLst>
                            <a:cxn ang="0">
                              <a:pos x="0" y="32"/>
                            </a:cxn>
                            <a:cxn ang="0">
                              <a:pos x="0" y="35"/>
                            </a:cxn>
                            <a:cxn ang="0">
                              <a:pos x="0" y="35"/>
                            </a:cxn>
                            <a:cxn ang="0">
                              <a:pos x="4" y="38"/>
                            </a:cxn>
                            <a:cxn ang="0">
                              <a:pos x="4" y="40"/>
                            </a:cxn>
                            <a:cxn ang="0">
                              <a:pos x="6" y="40"/>
                            </a:cxn>
                            <a:cxn ang="0">
                              <a:pos x="9" y="43"/>
                            </a:cxn>
                            <a:cxn ang="0">
                              <a:pos x="9" y="43"/>
                            </a:cxn>
                            <a:cxn ang="0">
                              <a:pos x="11" y="43"/>
                            </a:cxn>
                            <a:cxn ang="0">
                              <a:pos x="14" y="43"/>
                            </a:cxn>
                            <a:cxn ang="0">
                              <a:pos x="17" y="43"/>
                            </a:cxn>
                            <a:cxn ang="0">
                              <a:pos x="17" y="40"/>
                            </a:cxn>
                            <a:cxn ang="0">
                              <a:pos x="20" y="40"/>
                            </a:cxn>
                            <a:cxn ang="0">
                              <a:pos x="20" y="38"/>
                            </a:cxn>
                            <a:cxn ang="0">
                              <a:pos x="22" y="35"/>
                            </a:cxn>
                            <a:cxn ang="0">
                              <a:pos x="22" y="35"/>
                            </a:cxn>
                            <a:cxn ang="0">
                              <a:pos x="22" y="16"/>
                            </a:cxn>
                            <a:cxn ang="0">
                              <a:pos x="22" y="11"/>
                            </a:cxn>
                            <a:cxn ang="0">
                              <a:pos x="22" y="7"/>
                            </a:cxn>
                            <a:cxn ang="0">
                              <a:pos x="20" y="5"/>
                            </a:cxn>
                            <a:cxn ang="0">
                              <a:pos x="20" y="5"/>
                            </a:cxn>
                            <a:cxn ang="0">
                              <a:pos x="17" y="2"/>
                            </a:cxn>
                            <a:cxn ang="0">
                              <a:pos x="17" y="2"/>
                            </a:cxn>
                            <a:cxn ang="0">
                              <a:pos x="14" y="0"/>
                            </a:cxn>
                            <a:cxn ang="0">
                              <a:pos x="11" y="0"/>
                            </a:cxn>
                            <a:cxn ang="0">
                              <a:pos x="9" y="0"/>
                            </a:cxn>
                            <a:cxn ang="0">
                              <a:pos x="9" y="2"/>
                            </a:cxn>
                            <a:cxn ang="0">
                              <a:pos x="6" y="2"/>
                            </a:cxn>
                            <a:cxn ang="0">
                              <a:pos x="4" y="5"/>
                            </a:cxn>
                            <a:cxn ang="0">
                              <a:pos x="4" y="5"/>
                            </a:cxn>
                            <a:cxn ang="0">
                              <a:pos x="0" y="7"/>
                            </a:cxn>
                            <a:cxn ang="0">
                              <a:pos x="0" y="13"/>
                            </a:cxn>
                            <a:cxn ang="0">
                              <a:pos x="0" y="32"/>
                            </a:cxn>
                          </a:cxnLst>
                          <a:rect l="0" t="0" r="r" b="b"/>
                          <a:pathLst>
                            <a:path w="22" h="43">
                              <a:moveTo>
                                <a:pt x="0" y="32"/>
                              </a:moveTo>
                              <a:lnTo>
                                <a:pt x="0" y="35"/>
                              </a:lnTo>
                              <a:lnTo>
                                <a:pt x="0" y="35"/>
                              </a:lnTo>
                              <a:lnTo>
                                <a:pt x="4" y="38"/>
                              </a:lnTo>
                              <a:lnTo>
                                <a:pt x="4" y="40"/>
                              </a:lnTo>
                              <a:lnTo>
                                <a:pt x="6" y="40"/>
                              </a:lnTo>
                              <a:lnTo>
                                <a:pt x="9" y="43"/>
                              </a:lnTo>
                              <a:lnTo>
                                <a:pt x="9" y="43"/>
                              </a:lnTo>
                              <a:lnTo>
                                <a:pt x="11" y="43"/>
                              </a:lnTo>
                              <a:lnTo>
                                <a:pt x="14" y="43"/>
                              </a:lnTo>
                              <a:lnTo>
                                <a:pt x="17" y="43"/>
                              </a:lnTo>
                              <a:lnTo>
                                <a:pt x="17" y="40"/>
                              </a:lnTo>
                              <a:lnTo>
                                <a:pt x="20" y="40"/>
                              </a:lnTo>
                              <a:lnTo>
                                <a:pt x="20" y="38"/>
                              </a:lnTo>
                              <a:lnTo>
                                <a:pt x="22" y="35"/>
                              </a:lnTo>
                              <a:lnTo>
                                <a:pt x="22" y="35"/>
                              </a:lnTo>
                              <a:lnTo>
                                <a:pt x="22" y="16"/>
                              </a:lnTo>
                              <a:lnTo>
                                <a:pt x="22" y="11"/>
                              </a:lnTo>
                              <a:lnTo>
                                <a:pt x="22" y="7"/>
                              </a:lnTo>
                              <a:lnTo>
                                <a:pt x="20" y="5"/>
                              </a:lnTo>
                              <a:lnTo>
                                <a:pt x="20" y="5"/>
                              </a:lnTo>
                              <a:lnTo>
                                <a:pt x="17" y="2"/>
                              </a:lnTo>
                              <a:lnTo>
                                <a:pt x="17" y="2"/>
                              </a:lnTo>
                              <a:lnTo>
                                <a:pt x="14" y="0"/>
                              </a:lnTo>
                              <a:lnTo>
                                <a:pt x="11" y="0"/>
                              </a:lnTo>
                              <a:lnTo>
                                <a:pt x="9" y="0"/>
                              </a:lnTo>
                              <a:lnTo>
                                <a:pt x="9" y="2"/>
                              </a:lnTo>
                              <a:lnTo>
                                <a:pt x="6" y="2"/>
                              </a:lnTo>
                              <a:lnTo>
                                <a:pt x="4" y="5"/>
                              </a:lnTo>
                              <a:lnTo>
                                <a:pt x="4" y="5"/>
                              </a:lnTo>
                              <a:lnTo>
                                <a:pt x="0" y="7"/>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8" name="Line 1056"/>
                        <p:cNvSpPr>
                          <a:spLocks noChangeShapeType="1"/>
                        </p:cNvSpPr>
                        <p:nvPr/>
                      </p:nvSpPr>
                      <p:spPr bwMode="auto">
                        <a:xfrm>
                          <a:off x="2969" y="191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49" name="Freeform 1057"/>
                        <p:cNvSpPr>
                          <a:spLocks/>
                        </p:cNvSpPr>
                        <p:nvPr/>
                      </p:nvSpPr>
                      <p:spPr bwMode="auto">
                        <a:xfrm>
                          <a:off x="2968" y="1919"/>
                          <a:ext cx="28" cy="5"/>
                        </a:xfrm>
                        <a:custGeom>
                          <a:avLst/>
                          <a:gdLst/>
                          <a:ahLst/>
                          <a:cxnLst>
                            <a:cxn ang="0">
                              <a:pos x="11" y="0"/>
                            </a:cxn>
                            <a:cxn ang="0">
                              <a:pos x="9" y="0"/>
                            </a:cxn>
                            <a:cxn ang="0">
                              <a:pos x="9" y="2"/>
                            </a:cxn>
                            <a:cxn ang="0">
                              <a:pos x="6" y="2"/>
                            </a:cxn>
                            <a:cxn ang="0">
                              <a:pos x="4" y="5"/>
                            </a:cxn>
                            <a:cxn ang="0">
                              <a:pos x="4" y="5"/>
                            </a:cxn>
                            <a:cxn ang="0">
                              <a:pos x="0" y="7"/>
                            </a:cxn>
                            <a:cxn ang="0">
                              <a:pos x="0" y="11"/>
                            </a:cxn>
                            <a:cxn ang="0">
                              <a:pos x="0" y="11"/>
                            </a:cxn>
                            <a:cxn ang="0">
                              <a:pos x="0" y="13"/>
                            </a:cxn>
                            <a:cxn ang="0">
                              <a:pos x="0" y="16"/>
                            </a:cxn>
                            <a:cxn ang="0">
                              <a:pos x="4" y="18"/>
                            </a:cxn>
                            <a:cxn ang="0">
                              <a:pos x="4" y="18"/>
                            </a:cxn>
                            <a:cxn ang="0">
                              <a:pos x="6" y="22"/>
                            </a:cxn>
                            <a:cxn ang="0">
                              <a:pos x="9" y="22"/>
                            </a:cxn>
                            <a:cxn ang="0">
                              <a:pos x="9" y="22"/>
                            </a:cxn>
                            <a:cxn ang="0">
                              <a:pos x="106" y="22"/>
                            </a:cxn>
                            <a:cxn ang="0">
                              <a:pos x="111" y="22"/>
                            </a:cxn>
                            <a:cxn ang="0">
                              <a:pos x="115" y="22"/>
                            </a:cxn>
                            <a:cxn ang="0">
                              <a:pos x="115" y="22"/>
                            </a:cxn>
                            <a:cxn ang="0">
                              <a:pos x="117" y="18"/>
                            </a:cxn>
                            <a:cxn ang="0">
                              <a:pos x="120" y="18"/>
                            </a:cxn>
                            <a:cxn ang="0">
                              <a:pos x="120" y="16"/>
                            </a:cxn>
                            <a:cxn ang="0">
                              <a:pos x="120" y="13"/>
                            </a:cxn>
                            <a:cxn ang="0">
                              <a:pos x="120" y="11"/>
                            </a:cxn>
                            <a:cxn ang="0">
                              <a:pos x="120" y="11"/>
                            </a:cxn>
                            <a:cxn ang="0">
                              <a:pos x="120" y="7"/>
                            </a:cxn>
                            <a:cxn ang="0">
                              <a:pos x="120" y="5"/>
                            </a:cxn>
                            <a:cxn ang="0">
                              <a:pos x="117" y="5"/>
                            </a:cxn>
                            <a:cxn ang="0">
                              <a:pos x="115" y="2"/>
                            </a:cxn>
                            <a:cxn ang="0">
                              <a:pos x="115" y="2"/>
                            </a:cxn>
                            <a:cxn ang="0">
                              <a:pos x="109" y="0"/>
                            </a:cxn>
                            <a:cxn ang="0">
                              <a:pos x="11" y="0"/>
                            </a:cxn>
                          </a:cxnLst>
                          <a:rect l="0" t="0" r="r" b="b"/>
                          <a:pathLst>
                            <a:path w="120" h="22">
                              <a:moveTo>
                                <a:pt x="11" y="0"/>
                              </a:moveTo>
                              <a:lnTo>
                                <a:pt x="9" y="0"/>
                              </a:lnTo>
                              <a:lnTo>
                                <a:pt x="9" y="2"/>
                              </a:lnTo>
                              <a:lnTo>
                                <a:pt x="6" y="2"/>
                              </a:lnTo>
                              <a:lnTo>
                                <a:pt x="4" y="5"/>
                              </a:lnTo>
                              <a:lnTo>
                                <a:pt x="4" y="5"/>
                              </a:lnTo>
                              <a:lnTo>
                                <a:pt x="0" y="7"/>
                              </a:lnTo>
                              <a:lnTo>
                                <a:pt x="0" y="11"/>
                              </a:lnTo>
                              <a:lnTo>
                                <a:pt x="0" y="11"/>
                              </a:lnTo>
                              <a:lnTo>
                                <a:pt x="0" y="13"/>
                              </a:lnTo>
                              <a:lnTo>
                                <a:pt x="0" y="16"/>
                              </a:lnTo>
                              <a:lnTo>
                                <a:pt x="4" y="18"/>
                              </a:lnTo>
                              <a:lnTo>
                                <a:pt x="4" y="18"/>
                              </a:lnTo>
                              <a:lnTo>
                                <a:pt x="6" y="22"/>
                              </a:lnTo>
                              <a:lnTo>
                                <a:pt x="9" y="22"/>
                              </a:lnTo>
                              <a:lnTo>
                                <a:pt x="9" y="22"/>
                              </a:lnTo>
                              <a:lnTo>
                                <a:pt x="106" y="22"/>
                              </a:lnTo>
                              <a:lnTo>
                                <a:pt x="111" y="22"/>
                              </a:lnTo>
                              <a:lnTo>
                                <a:pt x="115" y="22"/>
                              </a:lnTo>
                              <a:lnTo>
                                <a:pt x="115" y="22"/>
                              </a:lnTo>
                              <a:lnTo>
                                <a:pt x="117" y="18"/>
                              </a:lnTo>
                              <a:lnTo>
                                <a:pt x="120" y="18"/>
                              </a:lnTo>
                              <a:lnTo>
                                <a:pt x="120" y="16"/>
                              </a:lnTo>
                              <a:lnTo>
                                <a:pt x="120" y="13"/>
                              </a:lnTo>
                              <a:lnTo>
                                <a:pt x="120" y="11"/>
                              </a:lnTo>
                              <a:lnTo>
                                <a:pt x="120" y="11"/>
                              </a:lnTo>
                              <a:lnTo>
                                <a:pt x="120" y="7"/>
                              </a:lnTo>
                              <a:lnTo>
                                <a:pt x="120" y="5"/>
                              </a:lnTo>
                              <a:lnTo>
                                <a:pt x="117" y="5"/>
                              </a:lnTo>
                              <a:lnTo>
                                <a:pt x="115" y="2"/>
                              </a:lnTo>
                              <a:lnTo>
                                <a:pt x="115" y="2"/>
                              </a:lnTo>
                              <a:lnTo>
                                <a:pt x="10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0" name="Line 1058"/>
                        <p:cNvSpPr>
                          <a:spLocks noChangeShapeType="1"/>
                        </p:cNvSpPr>
                        <p:nvPr/>
                      </p:nvSpPr>
                      <p:spPr bwMode="auto">
                        <a:xfrm>
                          <a:off x="2990" y="1921"/>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1" name="Freeform 1059"/>
                        <p:cNvSpPr>
                          <a:spLocks/>
                        </p:cNvSpPr>
                        <p:nvPr/>
                      </p:nvSpPr>
                      <p:spPr bwMode="auto">
                        <a:xfrm>
                          <a:off x="2990" y="1905"/>
                          <a:ext cx="0" cy="9"/>
                        </a:xfrm>
                        <a:custGeom>
                          <a:avLst/>
                          <a:gdLst/>
                          <a:ahLst/>
                          <a:cxnLst>
                            <a:cxn ang="0">
                              <a:pos x="0" y="31"/>
                            </a:cxn>
                            <a:cxn ang="0">
                              <a:pos x="0" y="33"/>
                            </a:cxn>
                            <a:cxn ang="0">
                              <a:pos x="3" y="36"/>
                            </a:cxn>
                            <a:cxn ang="0">
                              <a:pos x="3" y="38"/>
                            </a:cxn>
                            <a:cxn ang="0">
                              <a:pos x="3" y="38"/>
                            </a:cxn>
                            <a:cxn ang="0">
                              <a:pos x="6" y="42"/>
                            </a:cxn>
                            <a:cxn ang="0">
                              <a:pos x="8" y="42"/>
                            </a:cxn>
                            <a:cxn ang="0">
                              <a:pos x="8" y="42"/>
                            </a:cxn>
                            <a:cxn ang="0">
                              <a:pos x="11" y="42"/>
                            </a:cxn>
                            <a:cxn ang="0">
                              <a:pos x="13" y="42"/>
                            </a:cxn>
                            <a:cxn ang="0">
                              <a:pos x="17" y="42"/>
                            </a:cxn>
                            <a:cxn ang="0">
                              <a:pos x="17" y="42"/>
                            </a:cxn>
                            <a:cxn ang="0">
                              <a:pos x="19" y="38"/>
                            </a:cxn>
                            <a:cxn ang="0">
                              <a:pos x="22" y="38"/>
                            </a:cxn>
                            <a:cxn ang="0">
                              <a:pos x="22" y="36"/>
                            </a:cxn>
                            <a:cxn ang="0">
                              <a:pos x="22" y="33"/>
                            </a:cxn>
                            <a:cxn ang="0">
                              <a:pos x="22" y="14"/>
                            </a:cxn>
                            <a:cxn ang="0">
                              <a:pos x="22" y="9"/>
                            </a:cxn>
                            <a:cxn ang="0">
                              <a:pos x="22" y="6"/>
                            </a:cxn>
                            <a:cxn ang="0">
                              <a:pos x="22" y="6"/>
                            </a:cxn>
                            <a:cxn ang="0">
                              <a:pos x="19" y="3"/>
                            </a:cxn>
                            <a:cxn ang="0">
                              <a:pos x="17" y="3"/>
                            </a:cxn>
                            <a:cxn ang="0">
                              <a:pos x="17" y="0"/>
                            </a:cxn>
                            <a:cxn ang="0">
                              <a:pos x="13" y="0"/>
                            </a:cxn>
                            <a:cxn ang="0">
                              <a:pos x="11" y="0"/>
                            </a:cxn>
                            <a:cxn ang="0">
                              <a:pos x="8" y="0"/>
                            </a:cxn>
                            <a:cxn ang="0">
                              <a:pos x="8" y="0"/>
                            </a:cxn>
                            <a:cxn ang="0">
                              <a:pos x="6" y="3"/>
                            </a:cxn>
                            <a:cxn ang="0">
                              <a:pos x="3" y="3"/>
                            </a:cxn>
                            <a:cxn ang="0">
                              <a:pos x="3" y="6"/>
                            </a:cxn>
                            <a:cxn ang="0">
                              <a:pos x="3" y="6"/>
                            </a:cxn>
                            <a:cxn ang="0">
                              <a:pos x="0" y="11"/>
                            </a:cxn>
                            <a:cxn ang="0">
                              <a:pos x="0" y="31"/>
                            </a:cxn>
                          </a:cxnLst>
                          <a:rect l="0" t="0" r="r" b="b"/>
                          <a:pathLst>
                            <a:path w="22" h="42">
                              <a:moveTo>
                                <a:pt x="0" y="31"/>
                              </a:moveTo>
                              <a:lnTo>
                                <a:pt x="0" y="33"/>
                              </a:lnTo>
                              <a:lnTo>
                                <a:pt x="3" y="36"/>
                              </a:lnTo>
                              <a:lnTo>
                                <a:pt x="3" y="38"/>
                              </a:lnTo>
                              <a:lnTo>
                                <a:pt x="3" y="38"/>
                              </a:lnTo>
                              <a:lnTo>
                                <a:pt x="6" y="42"/>
                              </a:lnTo>
                              <a:lnTo>
                                <a:pt x="8" y="42"/>
                              </a:lnTo>
                              <a:lnTo>
                                <a:pt x="8" y="42"/>
                              </a:lnTo>
                              <a:lnTo>
                                <a:pt x="11" y="42"/>
                              </a:lnTo>
                              <a:lnTo>
                                <a:pt x="13" y="42"/>
                              </a:lnTo>
                              <a:lnTo>
                                <a:pt x="17" y="42"/>
                              </a:lnTo>
                              <a:lnTo>
                                <a:pt x="17" y="42"/>
                              </a:lnTo>
                              <a:lnTo>
                                <a:pt x="19" y="38"/>
                              </a:lnTo>
                              <a:lnTo>
                                <a:pt x="22" y="38"/>
                              </a:lnTo>
                              <a:lnTo>
                                <a:pt x="22" y="36"/>
                              </a:lnTo>
                              <a:lnTo>
                                <a:pt x="22" y="33"/>
                              </a:lnTo>
                              <a:lnTo>
                                <a:pt x="22" y="14"/>
                              </a:lnTo>
                              <a:lnTo>
                                <a:pt x="22" y="9"/>
                              </a:lnTo>
                              <a:lnTo>
                                <a:pt x="22" y="6"/>
                              </a:lnTo>
                              <a:lnTo>
                                <a:pt x="22" y="6"/>
                              </a:lnTo>
                              <a:lnTo>
                                <a:pt x="19" y="3"/>
                              </a:lnTo>
                              <a:lnTo>
                                <a:pt x="17" y="3"/>
                              </a:lnTo>
                              <a:lnTo>
                                <a:pt x="17" y="0"/>
                              </a:lnTo>
                              <a:lnTo>
                                <a:pt x="13" y="0"/>
                              </a:lnTo>
                              <a:lnTo>
                                <a:pt x="11" y="0"/>
                              </a:lnTo>
                              <a:lnTo>
                                <a:pt x="8" y="0"/>
                              </a:lnTo>
                              <a:lnTo>
                                <a:pt x="8" y="0"/>
                              </a:lnTo>
                              <a:lnTo>
                                <a:pt x="6" y="3"/>
                              </a:lnTo>
                              <a:lnTo>
                                <a:pt x="3" y="3"/>
                              </a:lnTo>
                              <a:lnTo>
                                <a:pt x="3" y="6"/>
                              </a:lnTo>
                              <a:lnTo>
                                <a:pt x="3"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2" name="Line 1060"/>
                        <p:cNvSpPr>
                          <a:spLocks noChangeShapeType="1"/>
                        </p:cNvSpPr>
                        <p:nvPr/>
                      </p:nvSpPr>
                      <p:spPr bwMode="auto">
                        <a:xfrm>
                          <a:off x="2993" y="190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3" name="Freeform 1061"/>
                        <p:cNvSpPr>
                          <a:spLocks/>
                        </p:cNvSpPr>
                        <p:nvPr/>
                      </p:nvSpPr>
                      <p:spPr bwMode="auto">
                        <a:xfrm>
                          <a:off x="2990" y="1905"/>
                          <a:ext cx="2" cy="4"/>
                        </a:xfrm>
                        <a:custGeom>
                          <a:avLst/>
                          <a:gdLst/>
                          <a:ahLst/>
                          <a:cxnLst>
                            <a:cxn ang="0">
                              <a:pos x="11" y="0"/>
                            </a:cxn>
                            <a:cxn ang="0">
                              <a:pos x="8" y="0"/>
                            </a:cxn>
                            <a:cxn ang="0">
                              <a:pos x="8" y="0"/>
                            </a:cxn>
                            <a:cxn ang="0">
                              <a:pos x="6" y="3"/>
                            </a:cxn>
                            <a:cxn ang="0">
                              <a:pos x="3" y="3"/>
                            </a:cxn>
                            <a:cxn ang="0">
                              <a:pos x="3" y="6"/>
                            </a:cxn>
                            <a:cxn ang="0">
                              <a:pos x="3" y="6"/>
                            </a:cxn>
                            <a:cxn ang="0">
                              <a:pos x="0" y="9"/>
                            </a:cxn>
                            <a:cxn ang="0">
                              <a:pos x="0" y="11"/>
                            </a:cxn>
                            <a:cxn ang="0">
                              <a:pos x="0" y="14"/>
                            </a:cxn>
                            <a:cxn ang="0">
                              <a:pos x="3" y="14"/>
                            </a:cxn>
                            <a:cxn ang="0">
                              <a:pos x="3" y="16"/>
                            </a:cxn>
                            <a:cxn ang="0">
                              <a:pos x="3" y="20"/>
                            </a:cxn>
                            <a:cxn ang="0">
                              <a:pos x="6" y="20"/>
                            </a:cxn>
                            <a:cxn ang="0">
                              <a:pos x="8" y="22"/>
                            </a:cxn>
                            <a:cxn ang="0">
                              <a:pos x="8" y="22"/>
                            </a:cxn>
                            <a:cxn ang="0">
                              <a:pos x="33" y="22"/>
                            </a:cxn>
                            <a:cxn ang="0">
                              <a:pos x="37" y="22"/>
                            </a:cxn>
                            <a:cxn ang="0">
                              <a:pos x="41" y="22"/>
                            </a:cxn>
                            <a:cxn ang="0">
                              <a:pos x="41" y="20"/>
                            </a:cxn>
                            <a:cxn ang="0">
                              <a:pos x="43" y="20"/>
                            </a:cxn>
                            <a:cxn ang="0">
                              <a:pos x="46" y="16"/>
                            </a:cxn>
                            <a:cxn ang="0">
                              <a:pos x="46" y="14"/>
                            </a:cxn>
                            <a:cxn ang="0">
                              <a:pos x="46" y="14"/>
                            </a:cxn>
                            <a:cxn ang="0">
                              <a:pos x="46" y="11"/>
                            </a:cxn>
                            <a:cxn ang="0">
                              <a:pos x="46" y="9"/>
                            </a:cxn>
                            <a:cxn ang="0">
                              <a:pos x="46" y="6"/>
                            </a:cxn>
                            <a:cxn ang="0">
                              <a:pos x="46" y="6"/>
                            </a:cxn>
                            <a:cxn ang="0">
                              <a:pos x="43" y="3"/>
                            </a:cxn>
                            <a:cxn ang="0">
                              <a:pos x="41" y="3"/>
                            </a:cxn>
                            <a:cxn ang="0">
                              <a:pos x="41" y="0"/>
                            </a:cxn>
                            <a:cxn ang="0">
                              <a:pos x="35" y="0"/>
                            </a:cxn>
                            <a:cxn ang="0">
                              <a:pos x="11" y="0"/>
                            </a:cxn>
                          </a:cxnLst>
                          <a:rect l="0" t="0" r="r" b="b"/>
                          <a:pathLst>
                            <a:path w="46" h="22">
                              <a:moveTo>
                                <a:pt x="11" y="0"/>
                              </a:moveTo>
                              <a:lnTo>
                                <a:pt x="8" y="0"/>
                              </a:lnTo>
                              <a:lnTo>
                                <a:pt x="8" y="0"/>
                              </a:lnTo>
                              <a:lnTo>
                                <a:pt x="6" y="3"/>
                              </a:lnTo>
                              <a:lnTo>
                                <a:pt x="3" y="3"/>
                              </a:lnTo>
                              <a:lnTo>
                                <a:pt x="3" y="6"/>
                              </a:lnTo>
                              <a:lnTo>
                                <a:pt x="3" y="6"/>
                              </a:lnTo>
                              <a:lnTo>
                                <a:pt x="0" y="9"/>
                              </a:lnTo>
                              <a:lnTo>
                                <a:pt x="0" y="11"/>
                              </a:lnTo>
                              <a:lnTo>
                                <a:pt x="0" y="14"/>
                              </a:lnTo>
                              <a:lnTo>
                                <a:pt x="3" y="14"/>
                              </a:lnTo>
                              <a:lnTo>
                                <a:pt x="3" y="16"/>
                              </a:lnTo>
                              <a:lnTo>
                                <a:pt x="3" y="20"/>
                              </a:lnTo>
                              <a:lnTo>
                                <a:pt x="6" y="20"/>
                              </a:lnTo>
                              <a:lnTo>
                                <a:pt x="8" y="22"/>
                              </a:lnTo>
                              <a:lnTo>
                                <a:pt x="8" y="22"/>
                              </a:lnTo>
                              <a:lnTo>
                                <a:pt x="33" y="22"/>
                              </a:lnTo>
                              <a:lnTo>
                                <a:pt x="37" y="22"/>
                              </a:lnTo>
                              <a:lnTo>
                                <a:pt x="41" y="22"/>
                              </a:lnTo>
                              <a:lnTo>
                                <a:pt x="41" y="20"/>
                              </a:lnTo>
                              <a:lnTo>
                                <a:pt x="43" y="20"/>
                              </a:lnTo>
                              <a:lnTo>
                                <a:pt x="46" y="16"/>
                              </a:lnTo>
                              <a:lnTo>
                                <a:pt x="46" y="14"/>
                              </a:lnTo>
                              <a:lnTo>
                                <a:pt x="46" y="14"/>
                              </a:lnTo>
                              <a:lnTo>
                                <a:pt x="46" y="11"/>
                              </a:lnTo>
                              <a:lnTo>
                                <a:pt x="46" y="9"/>
                              </a:lnTo>
                              <a:lnTo>
                                <a:pt x="46" y="6"/>
                              </a:lnTo>
                              <a:lnTo>
                                <a:pt x="46" y="6"/>
                              </a:lnTo>
                              <a:lnTo>
                                <a:pt x="43" y="3"/>
                              </a:lnTo>
                              <a:lnTo>
                                <a:pt x="41" y="3"/>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4" name="Line 1062"/>
                        <p:cNvSpPr>
                          <a:spLocks noChangeShapeType="1"/>
                        </p:cNvSpPr>
                        <p:nvPr/>
                      </p:nvSpPr>
                      <p:spPr bwMode="auto">
                        <a:xfrm>
                          <a:off x="2997" y="191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5" name="Freeform 1063"/>
                        <p:cNvSpPr>
                          <a:spLocks/>
                        </p:cNvSpPr>
                        <p:nvPr/>
                      </p:nvSpPr>
                      <p:spPr bwMode="auto">
                        <a:xfrm>
                          <a:off x="2997" y="1905"/>
                          <a:ext cx="5" cy="4"/>
                        </a:xfrm>
                        <a:custGeom>
                          <a:avLst/>
                          <a:gdLst/>
                          <a:ahLst/>
                          <a:cxnLst>
                            <a:cxn ang="0">
                              <a:pos x="0" y="32"/>
                            </a:cxn>
                            <a:cxn ang="0">
                              <a:pos x="0" y="35"/>
                            </a:cxn>
                            <a:cxn ang="0">
                              <a:pos x="4" y="35"/>
                            </a:cxn>
                            <a:cxn ang="0">
                              <a:pos x="4" y="37"/>
                            </a:cxn>
                            <a:cxn ang="0">
                              <a:pos x="4" y="41"/>
                            </a:cxn>
                            <a:cxn ang="0">
                              <a:pos x="6" y="41"/>
                            </a:cxn>
                            <a:cxn ang="0">
                              <a:pos x="9" y="43"/>
                            </a:cxn>
                            <a:cxn ang="0">
                              <a:pos x="9" y="43"/>
                            </a:cxn>
                            <a:cxn ang="0">
                              <a:pos x="11" y="43"/>
                            </a:cxn>
                            <a:cxn ang="0">
                              <a:pos x="13" y="43"/>
                            </a:cxn>
                            <a:cxn ang="0">
                              <a:pos x="17" y="43"/>
                            </a:cxn>
                            <a:cxn ang="0">
                              <a:pos x="17" y="41"/>
                            </a:cxn>
                            <a:cxn ang="0">
                              <a:pos x="19" y="41"/>
                            </a:cxn>
                            <a:cxn ang="0">
                              <a:pos x="22" y="37"/>
                            </a:cxn>
                            <a:cxn ang="0">
                              <a:pos x="22" y="35"/>
                            </a:cxn>
                            <a:cxn ang="0">
                              <a:pos x="22" y="35"/>
                            </a:cxn>
                            <a:cxn ang="0">
                              <a:pos x="22" y="16"/>
                            </a:cxn>
                            <a:cxn ang="0">
                              <a:pos x="22" y="10"/>
                            </a:cxn>
                            <a:cxn ang="0">
                              <a:pos x="22" y="8"/>
                            </a:cxn>
                            <a:cxn ang="0">
                              <a:pos x="22" y="6"/>
                            </a:cxn>
                            <a:cxn ang="0">
                              <a:pos x="19" y="6"/>
                            </a:cxn>
                            <a:cxn ang="0">
                              <a:pos x="17" y="3"/>
                            </a:cxn>
                            <a:cxn ang="0">
                              <a:pos x="17" y="3"/>
                            </a:cxn>
                            <a:cxn ang="0">
                              <a:pos x="13" y="3"/>
                            </a:cxn>
                            <a:cxn ang="0">
                              <a:pos x="11" y="0"/>
                            </a:cxn>
                            <a:cxn ang="0">
                              <a:pos x="9" y="3"/>
                            </a:cxn>
                            <a:cxn ang="0">
                              <a:pos x="9" y="3"/>
                            </a:cxn>
                            <a:cxn ang="0">
                              <a:pos x="6" y="3"/>
                            </a:cxn>
                            <a:cxn ang="0">
                              <a:pos x="4" y="6"/>
                            </a:cxn>
                            <a:cxn ang="0">
                              <a:pos x="4" y="6"/>
                            </a:cxn>
                            <a:cxn ang="0">
                              <a:pos x="4" y="8"/>
                            </a:cxn>
                            <a:cxn ang="0">
                              <a:pos x="0" y="13"/>
                            </a:cxn>
                            <a:cxn ang="0">
                              <a:pos x="0" y="32"/>
                            </a:cxn>
                          </a:cxnLst>
                          <a:rect l="0" t="0" r="r" b="b"/>
                          <a:pathLst>
                            <a:path w="22" h="43">
                              <a:moveTo>
                                <a:pt x="0" y="32"/>
                              </a:moveTo>
                              <a:lnTo>
                                <a:pt x="0" y="35"/>
                              </a:lnTo>
                              <a:lnTo>
                                <a:pt x="4" y="35"/>
                              </a:lnTo>
                              <a:lnTo>
                                <a:pt x="4" y="37"/>
                              </a:lnTo>
                              <a:lnTo>
                                <a:pt x="4" y="41"/>
                              </a:lnTo>
                              <a:lnTo>
                                <a:pt x="6" y="41"/>
                              </a:lnTo>
                              <a:lnTo>
                                <a:pt x="9" y="43"/>
                              </a:lnTo>
                              <a:lnTo>
                                <a:pt x="9" y="43"/>
                              </a:lnTo>
                              <a:lnTo>
                                <a:pt x="11" y="43"/>
                              </a:lnTo>
                              <a:lnTo>
                                <a:pt x="13" y="43"/>
                              </a:lnTo>
                              <a:lnTo>
                                <a:pt x="17" y="43"/>
                              </a:lnTo>
                              <a:lnTo>
                                <a:pt x="17" y="41"/>
                              </a:lnTo>
                              <a:lnTo>
                                <a:pt x="19" y="41"/>
                              </a:lnTo>
                              <a:lnTo>
                                <a:pt x="22" y="37"/>
                              </a:lnTo>
                              <a:lnTo>
                                <a:pt x="22" y="35"/>
                              </a:lnTo>
                              <a:lnTo>
                                <a:pt x="22" y="35"/>
                              </a:lnTo>
                              <a:lnTo>
                                <a:pt x="22" y="16"/>
                              </a:lnTo>
                              <a:lnTo>
                                <a:pt x="22" y="10"/>
                              </a:lnTo>
                              <a:lnTo>
                                <a:pt x="22" y="8"/>
                              </a:lnTo>
                              <a:lnTo>
                                <a:pt x="22" y="6"/>
                              </a:lnTo>
                              <a:lnTo>
                                <a:pt x="19" y="6"/>
                              </a:lnTo>
                              <a:lnTo>
                                <a:pt x="17" y="3"/>
                              </a:lnTo>
                              <a:lnTo>
                                <a:pt x="17" y="3"/>
                              </a:lnTo>
                              <a:lnTo>
                                <a:pt x="13" y="3"/>
                              </a:lnTo>
                              <a:lnTo>
                                <a:pt x="11" y="0"/>
                              </a:lnTo>
                              <a:lnTo>
                                <a:pt x="9" y="3"/>
                              </a:lnTo>
                              <a:lnTo>
                                <a:pt x="9" y="3"/>
                              </a:lnTo>
                              <a:lnTo>
                                <a:pt x="6" y="3"/>
                              </a:lnTo>
                              <a:lnTo>
                                <a:pt x="4" y="6"/>
                              </a:lnTo>
                              <a:lnTo>
                                <a:pt x="4" y="6"/>
                              </a:lnTo>
                              <a:lnTo>
                                <a:pt x="4"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6" name="Line 1064"/>
                        <p:cNvSpPr>
                          <a:spLocks noChangeShapeType="1"/>
                        </p:cNvSpPr>
                        <p:nvPr/>
                      </p:nvSpPr>
                      <p:spPr bwMode="auto">
                        <a:xfrm>
                          <a:off x="2999" y="190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7" name="Freeform 1065"/>
                        <p:cNvSpPr>
                          <a:spLocks/>
                        </p:cNvSpPr>
                        <p:nvPr/>
                      </p:nvSpPr>
                      <p:spPr bwMode="auto">
                        <a:xfrm>
                          <a:off x="2997" y="1905"/>
                          <a:ext cx="18" cy="0"/>
                        </a:xfrm>
                        <a:custGeom>
                          <a:avLst/>
                          <a:gdLst/>
                          <a:ahLst/>
                          <a:cxnLst>
                            <a:cxn ang="0">
                              <a:pos x="11" y="0"/>
                            </a:cxn>
                            <a:cxn ang="0">
                              <a:pos x="9" y="3"/>
                            </a:cxn>
                            <a:cxn ang="0">
                              <a:pos x="9" y="3"/>
                            </a:cxn>
                            <a:cxn ang="0">
                              <a:pos x="6" y="3"/>
                            </a:cxn>
                            <a:cxn ang="0">
                              <a:pos x="4" y="6"/>
                            </a:cxn>
                            <a:cxn ang="0">
                              <a:pos x="4" y="6"/>
                            </a:cxn>
                            <a:cxn ang="0">
                              <a:pos x="4" y="8"/>
                            </a:cxn>
                            <a:cxn ang="0">
                              <a:pos x="0" y="10"/>
                            </a:cxn>
                            <a:cxn ang="0">
                              <a:pos x="0" y="10"/>
                            </a:cxn>
                            <a:cxn ang="0">
                              <a:pos x="0" y="13"/>
                            </a:cxn>
                            <a:cxn ang="0">
                              <a:pos x="4" y="16"/>
                            </a:cxn>
                            <a:cxn ang="0">
                              <a:pos x="4" y="19"/>
                            </a:cxn>
                            <a:cxn ang="0">
                              <a:pos x="4" y="19"/>
                            </a:cxn>
                            <a:cxn ang="0">
                              <a:pos x="6" y="21"/>
                            </a:cxn>
                            <a:cxn ang="0">
                              <a:pos x="9" y="21"/>
                            </a:cxn>
                            <a:cxn ang="0">
                              <a:pos x="9" y="21"/>
                            </a:cxn>
                            <a:cxn ang="0">
                              <a:pos x="44" y="21"/>
                            </a:cxn>
                            <a:cxn ang="0">
                              <a:pos x="52" y="21"/>
                            </a:cxn>
                            <a:cxn ang="0">
                              <a:pos x="52" y="21"/>
                            </a:cxn>
                            <a:cxn ang="0">
                              <a:pos x="55" y="21"/>
                            </a:cxn>
                            <a:cxn ang="0">
                              <a:pos x="57" y="19"/>
                            </a:cxn>
                            <a:cxn ang="0">
                              <a:pos x="57" y="19"/>
                            </a:cxn>
                            <a:cxn ang="0">
                              <a:pos x="60" y="16"/>
                            </a:cxn>
                            <a:cxn ang="0">
                              <a:pos x="60" y="13"/>
                            </a:cxn>
                            <a:cxn ang="0">
                              <a:pos x="60" y="10"/>
                            </a:cxn>
                            <a:cxn ang="0">
                              <a:pos x="60" y="10"/>
                            </a:cxn>
                            <a:cxn ang="0">
                              <a:pos x="60" y="8"/>
                            </a:cxn>
                            <a:cxn ang="0">
                              <a:pos x="57" y="6"/>
                            </a:cxn>
                            <a:cxn ang="0">
                              <a:pos x="57" y="6"/>
                            </a:cxn>
                            <a:cxn ang="0">
                              <a:pos x="55" y="3"/>
                            </a:cxn>
                            <a:cxn ang="0">
                              <a:pos x="52" y="3"/>
                            </a:cxn>
                            <a:cxn ang="0">
                              <a:pos x="46" y="0"/>
                            </a:cxn>
                            <a:cxn ang="0">
                              <a:pos x="11" y="0"/>
                            </a:cxn>
                          </a:cxnLst>
                          <a:rect l="0" t="0" r="r" b="b"/>
                          <a:pathLst>
                            <a:path w="60" h="21">
                              <a:moveTo>
                                <a:pt x="11" y="0"/>
                              </a:moveTo>
                              <a:lnTo>
                                <a:pt x="9" y="3"/>
                              </a:lnTo>
                              <a:lnTo>
                                <a:pt x="9" y="3"/>
                              </a:lnTo>
                              <a:lnTo>
                                <a:pt x="6" y="3"/>
                              </a:lnTo>
                              <a:lnTo>
                                <a:pt x="4" y="6"/>
                              </a:lnTo>
                              <a:lnTo>
                                <a:pt x="4" y="6"/>
                              </a:lnTo>
                              <a:lnTo>
                                <a:pt x="4" y="8"/>
                              </a:lnTo>
                              <a:lnTo>
                                <a:pt x="0" y="10"/>
                              </a:lnTo>
                              <a:lnTo>
                                <a:pt x="0" y="10"/>
                              </a:lnTo>
                              <a:lnTo>
                                <a:pt x="0" y="13"/>
                              </a:lnTo>
                              <a:lnTo>
                                <a:pt x="4" y="16"/>
                              </a:lnTo>
                              <a:lnTo>
                                <a:pt x="4" y="19"/>
                              </a:lnTo>
                              <a:lnTo>
                                <a:pt x="4" y="19"/>
                              </a:lnTo>
                              <a:lnTo>
                                <a:pt x="6" y="21"/>
                              </a:lnTo>
                              <a:lnTo>
                                <a:pt x="9" y="21"/>
                              </a:lnTo>
                              <a:lnTo>
                                <a:pt x="9" y="21"/>
                              </a:lnTo>
                              <a:lnTo>
                                <a:pt x="44" y="21"/>
                              </a:lnTo>
                              <a:lnTo>
                                <a:pt x="52" y="21"/>
                              </a:lnTo>
                              <a:lnTo>
                                <a:pt x="52" y="21"/>
                              </a:lnTo>
                              <a:lnTo>
                                <a:pt x="55" y="21"/>
                              </a:lnTo>
                              <a:lnTo>
                                <a:pt x="57" y="19"/>
                              </a:lnTo>
                              <a:lnTo>
                                <a:pt x="57" y="19"/>
                              </a:lnTo>
                              <a:lnTo>
                                <a:pt x="60" y="16"/>
                              </a:lnTo>
                              <a:lnTo>
                                <a:pt x="60" y="13"/>
                              </a:lnTo>
                              <a:lnTo>
                                <a:pt x="60" y="10"/>
                              </a:lnTo>
                              <a:lnTo>
                                <a:pt x="60" y="10"/>
                              </a:lnTo>
                              <a:lnTo>
                                <a:pt x="60" y="8"/>
                              </a:lnTo>
                              <a:lnTo>
                                <a:pt x="57" y="6"/>
                              </a:lnTo>
                              <a:lnTo>
                                <a:pt x="57" y="6"/>
                              </a:lnTo>
                              <a:lnTo>
                                <a:pt x="55" y="3"/>
                              </a:lnTo>
                              <a:lnTo>
                                <a:pt x="52" y="3"/>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8" name="Line 1066"/>
                        <p:cNvSpPr>
                          <a:spLocks noChangeShapeType="1"/>
                        </p:cNvSpPr>
                        <p:nvPr/>
                      </p:nvSpPr>
                      <p:spPr bwMode="auto">
                        <a:xfrm>
                          <a:off x="3006" y="190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59" name="Freeform 1067"/>
                        <p:cNvSpPr>
                          <a:spLocks/>
                        </p:cNvSpPr>
                        <p:nvPr/>
                      </p:nvSpPr>
                      <p:spPr bwMode="auto">
                        <a:xfrm>
                          <a:off x="3006" y="1904"/>
                          <a:ext cx="6" cy="1"/>
                        </a:xfrm>
                        <a:custGeom>
                          <a:avLst/>
                          <a:gdLst/>
                          <a:ahLst/>
                          <a:cxnLst>
                            <a:cxn ang="0">
                              <a:pos x="0" y="29"/>
                            </a:cxn>
                            <a:cxn ang="0">
                              <a:pos x="0" y="32"/>
                            </a:cxn>
                            <a:cxn ang="0">
                              <a:pos x="0" y="35"/>
                            </a:cxn>
                            <a:cxn ang="0">
                              <a:pos x="0" y="38"/>
                            </a:cxn>
                            <a:cxn ang="0">
                              <a:pos x="2" y="38"/>
                            </a:cxn>
                            <a:cxn ang="0">
                              <a:pos x="5" y="40"/>
                            </a:cxn>
                            <a:cxn ang="0">
                              <a:pos x="5" y="40"/>
                            </a:cxn>
                            <a:cxn ang="0">
                              <a:pos x="7" y="40"/>
                            </a:cxn>
                            <a:cxn ang="0">
                              <a:pos x="10" y="40"/>
                            </a:cxn>
                            <a:cxn ang="0">
                              <a:pos x="13" y="40"/>
                            </a:cxn>
                            <a:cxn ang="0">
                              <a:pos x="13" y="40"/>
                            </a:cxn>
                            <a:cxn ang="0">
                              <a:pos x="16" y="40"/>
                            </a:cxn>
                            <a:cxn ang="0">
                              <a:pos x="18" y="38"/>
                            </a:cxn>
                            <a:cxn ang="0">
                              <a:pos x="18" y="38"/>
                            </a:cxn>
                            <a:cxn ang="0">
                              <a:pos x="21" y="35"/>
                            </a:cxn>
                            <a:cxn ang="0">
                              <a:pos x="21" y="32"/>
                            </a:cxn>
                            <a:cxn ang="0">
                              <a:pos x="21" y="14"/>
                            </a:cxn>
                            <a:cxn ang="0">
                              <a:pos x="21" y="8"/>
                            </a:cxn>
                            <a:cxn ang="0">
                              <a:pos x="21" y="5"/>
                            </a:cxn>
                            <a:cxn ang="0">
                              <a:pos x="18" y="5"/>
                            </a:cxn>
                            <a:cxn ang="0">
                              <a:pos x="18" y="3"/>
                            </a:cxn>
                            <a:cxn ang="0">
                              <a:pos x="16" y="3"/>
                            </a:cxn>
                            <a:cxn ang="0">
                              <a:pos x="13" y="0"/>
                            </a:cxn>
                            <a:cxn ang="0">
                              <a:pos x="13" y="0"/>
                            </a:cxn>
                            <a:cxn ang="0">
                              <a:pos x="10" y="0"/>
                            </a:cxn>
                            <a:cxn ang="0">
                              <a:pos x="7" y="0"/>
                            </a:cxn>
                            <a:cxn ang="0">
                              <a:pos x="5" y="0"/>
                            </a:cxn>
                            <a:cxn ang="0">
                              <a:pos x="5" y="3"/>
                            </a:cxn>
                            <a:cxn ang="0">
                              <a:pos x="2" y="3"/>
                            </a:cxn>
                            <a:cxn ang="0">
                              <a:pos x="0" y="5"/>
                            </a:cxn>
                            <a:cxn ang="0">
                              <a:pos x="0" y="5"/>
                            </a:cxn>
                            <a:cxn ang="0">
                              <a:pos x="0" y="11"/>
                            </a:cxn>
                            <a:cxn ang="0">
                              <a:pos x="0" y="29"/>
                            </a:cxn>
                          </a:cxnLst>
                          <a:rect l="0" t="0" r="r" b="b"/>
                          <a:pathLst>
                            <a:path w="21" h="40">
                              <a:moveTo>
                                <a:pt x="0" y="29"/>
                              </a:moveTo>
                              <a:lnTo>
                                <a:pt x="0" y="32"/>
                              </a:lnTo>
                              <a:lnTo>
                                <a:pt x="0" y="35"/>
                              </a:lnTo>
                              <a:lnTo>
                                <a:pt x="0" y="38"/>
                              </a:lnTo>
                              <a:lnTo>
                                <a:pt x="2" y="38"/>
                              </a:lnTo>
                              <a:lnTo>
                                <a:pt x="5" y="40"/>
                              </a:lnTo>
                              <a:lnTo>
                                <a:pt x="5" y="40"/>
                              </a:lnTo>
                              <a:lnTo>
                                <a:pt x="7" y="40"/>
                              </a:lnTo>
                              <a:lnTo>
                                <a:pt x="10" y="40"/>
                              </a:lnTo>
                              <a:lnTo>
                                <a:pt x="13" y="40"/>
                              </a:lnTo>
                              <a:lnTo>
                                <a:pt x="13" y="40"/>
                              </a:lnTo>
                              <a:lnTo>
                                <a:pt x="16" y="40"/>
                              </a:lnTo>
                              <a:lnTo>
                                <a:pt x="18" y="38"/>
                              </a:lnTo>
                              <a:lnTo>
                                <a:pt x="18" y="38"/>
                              </a:lnTo>
                              <a:lnTo>
                                <a:pt x="21" y="35"/>
                              </a:lnTo>
                              <a:lnTo>
                                <a:pt x="21" y="32"/>
                              </a:lnTo>
                              <a:lnTo>
                                <a:pt x="21" y="14"/>
                              </a:lnTo>
                              <a:lnTo>
                                <a:pt x="21" y="8"/>
                              </a:lnTo>
                              <a:lnTo>
                                <a:pt x="21" y="5"/>
                              </a:lnTo>
                              <a:lnTo>
                                <a:pt x="18" y="5"/>
                              </a:lnTo>
                              <a:lnTo>
                                <a:pt x="18" y="3"/>
                              </a:lnTo>
                              <a:lnTo>
                                <a:pt x="16" y="3"/>
                              </a:lnTo>
                              <a:lnTo>
                                <a:pt x="13" y="0"/>
                              </a:lnTo>
                              <a:lnTo>
                                <a:pt x="13" y="0"/>
                              </a:lnTo>
                              <a:lnTo>
                                <a:pt x="10" y="0"/>
                              </a:lnTo>
                              <a:lnTo>
                                <a:pt x="7" y="0"/>
                              </a:lnTo>
                              <a:lnTo>
                                <a:pt x="5" y="0"/>
                              </a:lnTo>
                              <a:lnTo>
                                <a:pt x="5" y="3"/>
                              </a:lnTo>
                              <a:lnTo>
                                <a:pt x="2" y="3"/>
                              </a:lnTo>
                              <a:lnTo>
                                <a:pt x="0" y="5"/>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0" name="Line 1068"/>
                        <p:cNvSpPr>
                          <a:spLocks noChangeShapeType="1"/>
                        </p:cNvSpPr>
                        <p:nvPr/>
                      </p:nvSpPr>
                      <p:spPr bwMode="auto">
                        <a:xfrm>
                          <a:off x="3009" y="190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1" name="Freeform 1069"/>
                        <p:cNvSpPr>
                          <a:spLocks/>
                        </p:cNvSpPr>
                        <p:nvPr/>
                      </p:nvSpPr>
                      <p:spPr bwMode="auto">
                        <a:xfrm>
                          <a:off x="3006" y="1904"/>
                          <a:ext cx="8" cy="1"/>
                        </a:xfrm>
                        <a:custGeom>
                          <a:avLst/>
                          <a:gdLst/>
                          <a:ahLst/>
                          <a:cxnLst>
                            <a:cxn ang="0">
                              <a:pos x="10" y="0"/>
                            </a:cxn>
                            <a:cxn ang="0">
                              <a:pos x="7" y="0"/>
                            </a:cxn>
                            <a:cxn ang="0">
                              <a:pos x="5" y="0"/>
                            </a:cxn>
                            <a:cxn ang="0">
                              <a:pos x="5" y="3"/>
                            </a:cxn>
                            <a:cxn ang="0">
                              <a:pos x="2" y="3"/>
                            </a:cxn>
                            <a:cxn ang="0">
                              <a:pos x="0" y="5"/>
                            </a:cxn>
                            <a:cxn ang="0">
                              <a:pos x="0" y="5"/>
                            </a:cxn>
                            <a:cxn ang="0">
                              <a:pos x="0" y="8"/>
                            </a:cxn>
                            <a:cxn ang="0">
                              <a:pos x="0" y="11"/>
                            </a:cxn>
                            <a:cxn ang="0">
                              <a:pos x="0" y="14"/>
                            </a:cxn>
                            <a:cxn ang="0">
                              <a:pos x="0" y="16"/>
                            </a:cxn>
                            <a:cxn ang="0">
                              <a:pos x="0" y="16"/>
                            </a:cxn>
                            <a:cxn ang="0">
                              <a:pos x="2" y="19"/>
                            </a:cxn>
                            <a:cxn ang="0">
                              <a:pos x="5" y="19"/>
                            </a:cxn>
                            <a:cxn ang="0">
                              <a:pos x="5" y="22"/>
                            </a:cxn>
                            <a:cxn ang="0">
                              <a:pos x="7" y="22"/>
                            </a:cxn>
                            <a:cxn ang="0">
                              <a:pos x="18" y="22"/>
                            </a:cxn>
                            <a:cxn ang="0">
                              <a:pos x="24" y="22"/>
                            </a:cxn>
                            <a:cxn ang="0">
                              <a:pos x="27" y="22"/>
                            </a:cxn>
                            <a:cxn ang="0">
                              <a:pos x="29" y="19"/>
                            </a:cxn>
                            <a:cxn ang="0">
                              <a:pos x="29" y="19"/>
                            </a:cxn>
                            <a:cxn ang="0">
                              <a:pos x="32" y="16"/>
                            </a:cxn>
                            <a:cxn ang="0">
                              <a:pos x="32" y="16"/>
                            </a:cxn>
                            <a:cxn ang="0">
                              <a:pos x="32" y="14"/>
                            </a:cxn>
                            <a:cxn ang="0">
                              <a:pos x="32" y="11"/>
                            </a:cxn>
                            <a:cxn ang="0">
                              <a:pos x="32" y="8"/>
                            </a:cxn>
                            <a:cxn ang="0">
                              <a:pos x="32" y="5"/>
                            </a:cxn>
                            <a:cxn ang="0">
                              <a:pos x="32" y="5"/>
                            </a:cxn>
                            <a:cxn ang="0">
                              <a:pos x="29" y="3"/>
                            </a:cxn>
                            <a:cxn ang="0">
                              <a:pos x="29" y="3"/>
                            </a:cxn>
                            <a:cxn ang="0">
                              <a:pos x="27" y="0"/>
                            </a:cxn>
                            <a:cxn ang="0">
                              <a:pos x="21" y="0"/>
                            </a:cxn>
                            <a:cxn ang="0">
                              <a:pos x="10" y="0"/>
                            </a:cxn>
                          </a:cxnLst>
                          <a:rect l="0" t="0" r="r" b="b"/>
                          <a:pathLst>
                            <a:path w="32" h="22">
                              <a:moveTo>
                                <a:pt x="10" y="0"/>
                              </a:moveTo>
                              <a:lnTo>
                                <a:pt x="7" y="0"/>
                              </a:lnTo>
                              <a:lnTo>
                                <a:pt x="5" y="0"/>
                              </a:lnTo>
                              <a:lnTo>
                                <a:pt x="5" y="3"/>
                              </a:lnTo>
                              <a:lnTo>
                                <a:pt x="2" y="3"/>
                              </a:lnTo>
                              <a:lnTo>
                                <a:pt x="0" y="5"/>
                              </a:lnTo>
                              <a:lnTo>
                                <a:pt x="0" y="5"/>
                              </a:lnTo>
                              <a:lnTo>
                                <a:pt x="0" y="8"/>
                              </a:lnTo>
                              <a:lnTo>
                                <a:pt x="0" y="11"/>
                              </a:lnTo>
                              <a:lnTo>
                                <a:pt x="0" y="14"/>
                              </a:lnTo>
                              <a:lnTo>
                                <a:pt x="0" y="16"/>
                              </a:lnTo>
                              <a:lnTo>
                                <a:pt x="0" y="16"/>
                              </a:lnTo>
                              <a:lnTo>
                                <a:pt x="2" y="19"/>
                              </a:lnTo>
                              <a:lnTo>
                                <a:pt x="5" y="19"/>
                              </a:lnTo>
                              <a:lnTo>
                                <a:pt x="5" y="22"/>
                              </a:lnTo>
                              <a:lnTo>
                                <a:pt x="7" y="22"/>
                              </a:lnTo>
                              <a:lnTo>
                                <a:pt x="18" y="22"/>
                              </a:lnTo>
                              <a:lnTo>
                                <a:pt x="24" y="22"/>
                              </a:lnTo>
                              <a:lnTo>
                                <a:pt x="27" y="22"/>
                              </a:lnTo>
                              <a:lnTo>
                                <a:pt x="29" y="19"/>
                              </a:lnTo>
                              <a:lnTo>
                                <a:pt x="29" y="19"/>
                              </a:lnTo>
                              <a:lnTo>
                                <a:pt x="32" y="16"/>
                              </a:lnTo>
                              <a:lnTo>
                                <a:pt x="32" y="16"/>
                              </a:lnTo>
                              <a:lnTo>
                                <a:pt x="32" y="14"/>
                              </a:lnTo>
                              <a:lnTo>
                                <a:pt x="32" y="11"/>
                              </a:lnTo>
                              <a:lnTo>
                                <a:pt x="32" y="8"/>
                              </a:lnTo>
                              <a:lnTo>
                                <a:pt x="32" y="5"/>
                              </a:lnTo>
                              <a:lnTo>
                                <a:pt x="32" y="5"/>
                              </a:lnTo>
                              <a:lnTo>
                                <a:pt x="29" y="3"/>
                              </a:lnTo>
                              <a:lnTo>
                                <a:pt x="29" y="3"/>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2" name="Line 1070"/>
                        <p:cNvSpPr>
                          <a:spLocks noChangeShapeType="1"/>
                        </p:cNvSpPr>
                        <p:nvPr/>
                      </p:nvSpPr>
                      <p:spPr bwMode="auto">
                        <a:xfrm>
                          <a:off x="3009" y="190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3" name="Freeform 1071"/>
                        <p:cNvSpPr>
                          <a:spLocks/>
                        </p:cNvSpPr>
                        <p:nvPr/>
                      </p:nvSpPr>
                      <p:spPr bwMode="auto">
                        <a:xfrm>
                          <a:off x="3009" y="1899"/>
                          <a:ext cx="5" cy="6"/>
                        </a:xfrm>
                        <a:custGeom>
                          <a:avLst/>
                          <a:gdLst/>
                          <a:ahLst/>
                          <a:cxnLst>
                            <a:cxn ang="0">
                              <a:pos x="0" y="30"/>
                            </a:cxn>
                            <a:cxn ang="0">
                              <a:pos x="0" y="33"/>
                            </a:cxn>
                            <a:cxn ang="0">
                              <a:pos x="3" y="35"/>
                            </a:cxn>
                            <a:cxn ang="0">
                              <a:pos x="3" y="35"/>
                            </a:cxn>
                            <a:cxn ang="0">
                              <a:pos x="6" y="38"/>
                            </a:cxn>
                            <a:cxn ang="0">
                              <a:pos x="6" y="38"/>
                            </a:cxn>
                            <a:cxn ang="0">
                              <a:pos x="8" y="41"/>
                            </a:cxn>
                            <a:cxn ang="0">
                              <a:pos x="11" y="41"/>
                            </a:cxn>
                            <a:cxn ang="0">
                              <a:pos x="11" y="41"/>
                            </a:cxn>
                            <a:cxn ang="0">
                              <a:pos x="14" y="41"/>
                            </a:cxn>
                            <a:cxn ang="0">
                              <a:pos x="17" y="41"/>
                            </a:cxn>
                            <a:cxn ang="0">
                              <a:pos x="19" y="38"/>
                            </a:cxn>
                            <a:cxn ang="0">
                              <a:pos x="19" y="38"/>
                            </a:cxn>
                            <a:cxn ang="0">
                              <a:pos x="22" y="35"/>
                            </a:cxn>
                            <a:cxn ang="0">
                              <a:pos x="22" y="35"/>
                            </a:cxn>
                            <a:cxn ang="0">
                              <a:pos x="22" y="33"/>
                            </a:cxn>
                            <a:cxn ang="0">
                              <a:pos x="22" y="13"/>
                            </a:cxn>
                            <a:cxn ang="0">
                              <a:pos x="22" y="8"/>
                            </a:cxn>
                            <a:cxn ang="0">
                              <a:pos x="22" y="6"/>
                            </a:cxn>
                            <a:cxn ang="0">
                              <a:pos x="22" y="2"/>
                            </a:cxn>
                            <a:cxn ang="0">
                              <a:pos x="19" y="2"/>
                            </a:cxn>
                            <a:cxn ang="0">
                              <a:pos x="19" y="0"/>
                            </a:cxn>
                            <a:cxn ang="0">
                              <a:pos x="17" y="0"/>
                            </a:cxn>
                            <a:cxn ang="0">
                              <a:pos x="14" y="0"/>
                            </a:cxn>
                            <a:cxn ang="0">
                              <a:pos x="11" y="0"/>
                            </a:cxn>
                            <a:cxn ang="0">
                              <a:pos x="11" y="0"/>
                            </a:cxn>
                            <a:cxn ang="0">
                              <a:pos x="8" y="0"/>
                            </a:cxn>
                            <a:cxn ang="0">
                              <a:pos x="6" y="0"/>
                            </a:cxn>
                            <a:cxn ang="0">
                              <a:pos x="6" y="2"/>
                            </a:cxn>
                            <a:cxn ang="0">
                              <a:pos x="3" y="2"/>
                            </a:cxn>
                            <a:cxn ang="0">
                              <a:pos x="3" y="6"/>
                            </a:cxn>
                            <a:cxn ang="0">
                              <a:pos x="0" y="11"/>
                            </a:cxn>
                            <a:cxn ang="0">
                              <a:pos x="0" y="30"/>
                            </a:cxn>
                          </a:cxnLst>
                          <a:rect l="0" t="0" r="r" b="b"/>
                          <a:pathLst>
                            <a:path w="22" h="41">
                              <a:moveTo>
                                <a:pt x="0" y="30"/>
                              </a:moveTo>
                              <a:lnTo>
                                <a:pt x="0" y="33"/>
                              </a:lnTo>
                              <a:lnTo>
                                <a:pt x="3" y="35"/>
                              </a:lnTo>
                              <a:lnTo>
                                <a:pt x="3" y="35"/>
                              </a:lnTo>
                              <a:lnTo>
                                <a:pt x="6" y="38"/>
                              </a:lnTo>
                              <a:lnTo>
                                <a:pt x="6" y="38"/>
                              </a:lnTo>
                              <a:lnTo>
                                <a:pt x="8" y="41"/>
                              </a:lnTo>
                              <a:lnTo>
                                <a:pt x="11" y="41"/>
                              </a:lnTo>
                              <a:lnTo>
                                <a:pt x="11" y="41"/>
                              </a:lnTo>
                              <a:lnTo>
                                <a:pt x="14" y="41"/>
                              </a:lnTo>
                              <a:lnTo>
                                <a:pt x="17" y="41"/>
                              </a:lnTo>
                              <a:lnTo>
                                <a:pt x="19" y="38"/>
                              </a:lnTo>
                              <a:lnTo>
                                <a:pt x="19" y="38"/>
                              </a:lnTo>
                              <a:lnTo>
                                <a:pt x="22" y="35"/>
                              </a:lnTo>
                              <a:lnTo>
                                <a:pt x="22" y="35"/>
                              </a:lnTo>
                              <a:lnTo>
                                <a:pt x="22" y="33"/>
                              </a:lnTo>
                              <a:lnTo>
                                <a:pt x="22" y="13"/>
                              </a:lnTo>
                              <a:lnTo>
                                <a:pt x="22" y="8"/>
                              </a:lnTo>
                              <a:lnTo>
                                <a:pt x="22" y="6"/>
                              </a:lnTo>
                              <a:lnTo>
                                <a:pt x="22" y="2"/>
                              </a:lnTo>
                              <a:lnTo>
                                <a:pt x="19" y="2"/>
                              </a:lnTo>
                              <a:lnTo>
                                <a:pt x="19" y="0"/>
                              </a:lnTo>
                              <a:lnTo>
                                <a:pt x="17" y="0"/>
                              </a:lnTo>
                              <a:lnTo>
                                <a:pt x="14" y="0"/>
                              </a:lnTo>
                              <a:lnTo>
                                <a:pt x="11" y="0"/>
                              </a:lnTo>
                              <a:lnTo>
                                <a:pt x="11" y="0"/>
                              </a:lnTo>
                              <a:lnTo>
                                <a:pt x="8" y="0"/>
                              </a:lnTo>
                              <a:lnTo>
                                <a:pt x="6" y="0"/>
                              </a:lnTo>
                              <a:lnTo>
                                <a:pt x="6" y="2"/>
                              </a:lnTo>
                              <a:lnTo>
                                <a:pt x="3" y="2"/>
                              </a:lnTo>
                              <a:lnTo>
                                <a:pt x="3"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4" name="Line 1072"/>
                        <p:cNvSpPr>
                          <a:spLocks noChangeShapeType="1"/>
                        </p:cNvSpPr>
                        <p:nvPr/>
                      </p:nvSpPr>
                      <p:spPr bwMode="auto">
                        <a:xfrm>
                          <a:off x="3012" y="189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5" name="Freeform 1073"/>
                        <p:cNvSpPr>
                          <a:spLocks/>
                        </p:cNvSpPr>
                        <p:nvPr/>
                      </p:nvSpPr>
                      <p:spPr bwMode="auto">
                        <a:xfrm>
                          <a:off x="3009" y="1899"/>
                          <a:ext cx="27" cy="5"/>
                        </a:xfrm>
                        <a:custGeom>
                          <a:avLst/>
                          <a:gdLst/>
                          <a:ahLst/>
                          <a:cxnLst>
                            <a:cxn ang="0">
                              <a:pos x="11" y="0"/>
                            </a:cxn>
                            <a:cxn ang="0">
                              <a:pos x="11" y="0"/>
                            </a:cxn>
                            <a:cxn ang="0">
                              <a:pos x="8" y="0"/>
                            </a:cxn>
                            <a:cxn ang="0">
                              <a:pos x="6" y="0"/>
                            </a:cxn>
                            <a:cxn ang="0">
                              <a:pos x="6" y="2"/>
                            </a:cxn>
                            <a:cxn ang="0">
                              <a:pos x="3" y="2"/>
                            </a:cxn>
                            <a:cxn ang="0">
                              <a:pos x="3" y="6"/>
                            </a:cxn>
                            <a:cxn ang="0">
                              <a:pos x="0" y="8"/>
                            </a:cxn>
                            <a:cxn ang="0">
                              <a:pos x="0" y="11"/>
                            </a:cxn>
                            <a:cxn ang="0">
                              <a:pos x="0" y="11"/>
                            </a:cxn>
                            <a:cxn ang="0">
                              <a:pos x="3" y="13"/>
                            </a:cxn>
                            <a:cxn ang="0">
                              <a:pos x="3" y="17"/>
                            </a:cxn>
                            <a:cxn ang="0">
                              <a:pos x="6" y="17"/>
                            </a:cxn>
                            <a:cxn ang="0">
                              <a:pos x="6" y="19"/>
                            </a:cxn>
                            <a:cxn ang="0">
                              <a:pos x="8" y="19"/>
                            </a:cxn>
                            <a:cxn ang="0">
                              <a:pos x="11" y="19"/>
                            </a:cxn>
                            <a:cxn ang="0">
                              <a:pos x="95" y="19"/>
                            </a:cxn>
                            <a:cxn ang="0">
                              <a:pos x="101" y="19"/>
                            </a:cxn>
                            <a:cxn ang="0">
                              <a:pos x="101" y="19"/>
                            </a:cxn>
                            <a:cxn ang="0">
                              <a:pos x="103" y="19"/>
                            </a:cxn>
                            <a:cxn ang="0">
                              <a:pos x="106" y="17"/>
                            </a:cxn>
                            <a:cxn ang="0">
                              <a:pos x="106" y="17"/>
                            </a:cxn>
                            <a:cxn ang="0">
                              <a:pos x="108" y="13"/>
                            </a:cxn>
                            <a:cxn ang="0">
                              <a:pos x="108" y="11"/>
                            </a:cxn>
                            <a:cxn ang="0">
                              <a:pos x="108" y="11"/>
                            </a:cxn>
                            <a:cxn ang="0">
                              <a:pos x="108" y="8"/>
                            </a:cxn>
                            <a:cxn ang="0">
                              <a:pos x="108" y="6"/>
                            </a:cxn>
                            <a:cxn ang="0">
                              <a:pos x="106" y="2"/>
                            </a:cxn>
                            <a:cxn ang="0">
                              <a:pos x="106" y="2"/>
                            </a:cxn>
                            <a:cxn ang="0">
                              <a:pos x="103" y="0"/>
                            </a:cxn>
                            <a:cxn ang="0">
                              <a:pos x="101" y="0"/>
                            </a:cxn>
                            <a:cxn ang="0">
                              <a:pos x="95" y="0"/>
                            </a:cxn>
                            <a:cxn ang="0">
                              <a:pos x="11" y="0"/>
                            </a:cxn>
                          </a:cxnLst>
                          <a:rect l="0" t="0" r="r" b="b"/>
                          <a:pathLst>
                            <a:path w="108" h="19">
                              <a:moveTo>
                                <a:pt x="11" y="0"/>
                              </a:moveTo>
                              <a:lnTo>
                                <a:pt x="11" y="0"/>
                              </a:lnTo>
                              <a:lnTo>
                                <a:pt x="8" y="0"/>
                              </a:lnTo>
                              <a:lnTo>
                                <a:pt x="6" y="0"/>
                              </a:lnTo>
                              <a:lnTo>
                                <a:pt x="6" y="2"/>
                              </a:lnTo>
                              <a:lnTo>
                                <a:pt x="3" y="2"/>
                              </a:lnTo>
                              <a:lnTo>
                                <a:pt x="3" y="6"/>
                              </a:lnTo>
                              <a:lnTo>
                                <a:pt x="0" y="8"/>
                              </a:lnTo>
                              <a:lnTo>
                                <a:pt x="0" y="11"/>
                              </a:lnTo>
                              <a:lnTo>
                                <a:pt x="0" y="11"/>
                              </a:lnTo>
                              <a:lnTo>
                                <a:pt x="3" y="13"/>
                              </a:lnTo>
                              <a:lnTo>
                                <a:pt x="3" y="17"/>
                              </a:lnTo>
                              <a:lnTo>
                                <a:pt x="6" y="17"/>
                              </a:lnTo>
                              <a:lnTo>
                                <a:pt x="6" y="19"/>
                              </a:lnTo>
                              <a:lnTo>
                                <a:pt x="8" y="19"/>
                              </a:lnTo>
                              <a:lnTo>
                                <a:pt x="11" y="19"/>
                              </a:lnTo>
                              <a:lnTo>
                                <a:pt x="95" y="19"/>
                              </a:lnTo>
                              <a:lnTo>
                                <a:pt x="101" y="19"/>
                              </a:lnTo>
                              <a:lnTo>
                                <a:pt x="101" y="19"/>
                              </a:lnTo>
                              <a:lnTo>
                                <a:pt x="103" y="19"/>
                              </a:lnTo>
                              <a:lnTo>
                                <a:pt x="106" y="17"/>
                              </a:lnTo>
                              <a:lnTo>
                                <a:pt x="106" y="17"/>
                              </a:lnTo>
                              <a:lnTo>
                                <a:pt x="108" y="13"/>
                              </a:lnTo>
                              <a:lnTo>
                                <a:pt x="108" y="11"/>
                              </a:lnTo>
                              <a:lnTo>
                                <a:pt x="108" y="11"/>
                              </a:lnTo>
                              <a:lnTo>
                                <a:pt x="108" y="8"/>
                              </a:lnTo>
                              <a:lnTo>
                                <a:pt x="108" y="6"/>
                              </a:lnTo>
                              <a:lnTo>
                                <a:pt x="106" y="2"/>
                              </a:lnTo>
                              <a:lnTo>
                                <a:pt x="106" y="2"/>
                              </a:lnTo>
                              <a:lnTo>
                                <a:pt x="103" y="0"/>
                              </a:lnTo>
                              <a:lnTo>
                                <a:pt x="101"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6" name="Line 1074"/>
                        <p:cNvSpPr>
                          <a:spLocks noChangeShapeType="1"/>
                        </p:cNvSpPr>
                        <p:nvPr/>
                      </p:nvSpPr>
                      <p:spPr bwMode="auto">
                        <a:xfrm>
                          <a:off x="3030" y="190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7" name="Freeform 1075"/>
                        <p:cNvSpPr>
                          <a:spLocks/>
                        </p:cNvSpPr>
                        <p:nvPr/>
                      </p:nvSpPr>
                      <p:spPr bwMode="auto">
                        <a:xfrm>
                          <a:off x="3030" y="1894"/>
                          <a:ext cx="6" cy="11"/>
                        </a:xfrm>
                        <a:custGeom>
                          <a:avLst/>
                          <a:gdLst/>
                          <a:ahLst/>
                          <a:cxnLst>
                            <a:cxn ang="0">
                              <a:pos x="0" y="33"/>
                            </a:cxn>
                            <a:cxn ang="0">
                              <a:pos x="0" y="33"/>
                            </a:cxn>
                            <a:cxn ang="0">
                              <a:pos x="0" y="35"/>
                            </a:cxn>
                            <a:cxn ang="0">
                              <a:pos x="3" y="39"/>
                            </a:cxn>
                            <a:cxn ang="0">
                              <a:pos x="3" y="39"/>
                            </a:cxn>
                            <a:cxn ang="0">
                              <a:pos x="5" y="41"/>
                            </a:cxn>
                            <a:cxn ang="0">
                              <a:pos x="5" y="41"/>
                            </a:cxn>
                            <a:cxn ang="0">
                              <a:pos x="8" y="41"/>
                            </a:cxn>
                            <a:cxn ang="0">
                              <a:pos x="10" y="44"/>
                            </a:cxn>
                            <a:cxn ang="0">
                              <a:pos x="14" y="41"/>
                            </a:cxn>
                            <a:cxn ang="0">
                              <a:pos x="14" y="41"/>
                            </a:cxn>
                            <a:cxn ang="0">
                              <a:pos x="16" y="41"/>
                            </a:cxn>
                            <a:cxn ang="0">
                              <a:pos x="19" y="39"/>
                            </a:cxn>
                            <a:cxn ang="0">
                              <a:pos x="19" y="39"/>
                            </a:cxn>
                            <a:cxn ang="0">
                              <a:pos x="21" y="35"/>
                            </a:cxn>
                            <a:cxn ang="0">
                              <a:pos x="21" y="33"/>
                            </a:cxn>
                            <a:cxn ang="0">
                              <a:pos x="21" y="13"/>
                            </a:cxn>
                            <a:cxn ang="0">
                              <a:pos x="21" y="8"/>
                            </a:cxn>
                            <a:cxn ang="0">
                              <a:pos x="21" y="8"/>
                            </a:cxn>
                            <a:cxn ang="0">
                              <a:pos x="19" y="6"/>
                            </a:cxn>
                            <a:cxn ang="0">
                              <a:pos x="19" y="3"/>
                            </a:cxn>
                            <a:cxn ang="0">
                              <a:pos x="16" y="3"/>
                            </a:cxn>
                            <a:cxn ang="0">
                              <a:pos x="14" y="0"/>
                            </a:cxn>
                            <a:cxn ang="0">
                              <a:pos x="14" y="0"/>
                            </a:cxn>
                            <a:cxn ang="0">
                              <a:pos x="10" y="0"/>
                            </a:cxn>
                            <a:cxn ang="0">
                              <a:pos x="8" y="0"/>
                            </a:cxn>
                            <a:cxn ang="0">
                              <a:pos x="5" y="0"/>
                            </a:cxn>
                            <a:cxn ang="0">
                              <a:pos x="5" y="3"/>
                            </a:cxn>
                            <a:cxn ang="0">
                              <a:pos x="3" y="3"/>
                            </a:cxn>
                            <a:cxn ang="0">
                              <a:pos x="3" y="6"/>
                            </a:cxn>
                            <a:cxn ang="0">
                              <a:pos x="0" y="8"/>
                            </a:cxn>
                            <a:cxn ang="0">
                              <a:pos x="0" y="13"/>
                            </a:cxn>
                            <a:cxn ang="0">
                              <a:pos x="0" y="33"/>
                            </a:cxn>
                          </a:cxnLst>
                          <a:rect l="0" t="0" r="r" b="b"/>
                          <a:pathLst>
                            <a:path w="21" h="44">
                              <a:moveTo>
                                <a:pt x="0" y="33"/>
                              </a:moveTo>
                              <a:lnTo>
                                <a:pt x="0" y="33"/>
                              </a:lnTo>
                              <a:lnTo>
                                <a:pt x="0" y="35"/>
                              </a:lnTo>
                              <a:lnTo>
                                <a:pt x="3" y="39"/>
                              </a:lnTo>
                              <a:lnTo>
                                <a:pt x="3" y="39"/>
                              </a:lnTo>
                              <a:lnTo>
                                <a:pt x="5" y="41"/>
                              </a:lnTo>
                              <a:lnTo>
                                <a:pt x="5" y="41"/>
                              </a:lnTo>
                              <a:lnTo>
                                <a:pt x="8" y="41"/>
                              </a:lnTo>
                              <a:lnTo>
                                <a:pt x="10" y="44"/>
                              </a:lnTo>
                              <a:lnTo>
                                <a:pt x="14" y="41"/>
                              </a:lnTo>
                              <a:lnTo>
                                <a:pt x="14" y="41"/>
                              </a:lnTo>
                              <a:lnTo>
                                <a:pt x="16" y="41"/>
                              </a:lnTo>
                              <a:lnTo>
                                <a:pt x="19" y="39"/>
                              </a:lnTo>
                              <a:lnTo>
                                <a:pt x="19" y="39"/>
                              </a:lnTo>
                              <a:lnTo>
                                <a:pt x="21" y="35"/>
                              </a:lnTo>
                              <a:lnTo>
                                <a:pt x="21" y="33"/>
                              </a:lnTo>
                              <a:lnTo>
                                <a:pt x="21" y="13"/>
                              </a:lnTo>
                              <a:lnTo>
                                <a:pt x="21" y="8"/>
                              </a:lnTo>
                              <a:lnTo>
                                <a:pt x="21" y="8"/>
                              </a:lnTo>
                              <a:lnTo>
                                <a:pt x="19" y="6"/>
                              </a:lnTo>
                              <a:lnTo>
                                <a:pt x="19" y="3"/>
                              </a:lnTo>
                              <a:lnTo>
                                <a:pt x="16" y="3"/>
                              </a:lnTo>
                              <a:lnTo>
                                <a:pt x="14" y="0"/>
                              </a:lnTo>
                              <a:lnTo>
                                <a:pt x="14" y="0"/>
                              </a:lnTo>
                              <a:lnTo>
                                <a:pt x="10" y="0"/>
                              </a:lnTo>
                              <a:lnTo>
                                <a:pt x="8" y="0"/>
                              </a:lnTo>
                              <a:lnTo>
                                <a:pt x="5" y="0"/>
                              </a:lnTo>
                              <a:lnTo>
                                <a:pt x="5" y="3"/>
                              </a:lnTo>
                              <a:lnTo>
                                <a:pt x="3" y="3"/>
                              </a:lnTo>
                              <a:lnTo>
                                <a:pt x="3"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8" name="Line 1076"/>
                        <p:cNvSpPr>
                          <a:spLocks noChangeShapeType="1"/>
                        </p:cNvSpPr>
                        <p:nvPr/>
                      </p:nvSpPr>
                      <p:spPr bwMode="auto">
                        <a:xfrm>
                          <a:off x="3033" y="189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69" name="Freeform 1077"/>
                        <p:cNvSpPr>
                          <a:spLocks/>
                        </p:cNvSpPr>
                        <p:nvPr/>
                      </p:nvSpPr>
                      <p:spPr bwMode="auto">
                        <a:xfrm>
                          <a:off x="3030" y="1894"/>
                          <a:ext cx="8" cy="5"/>
                        </a:xfrm>
                        <a:custGeom>
                          <a:avLst/>
                          <a:gdLst/>
                          <a:ahLst/>
                          <a:cxnLst>
                            <a:cxn ang="0">
                              <a:pos x="10" y="0"/>
                            </a:cxn>
                            <a:cxn ang="0">
                              <a:pos x="8" y="0"/>
                            </a:cxn>
                            <a:cxn ang="0">
                              <a:pos x="5" y="0"/>
                            </a:cxn>
                            <a:cxn ang="0">
                              <a:pos x="5" y="3"/>
                            </a:cxn>
                            <a:cxn ang="0">
                              <a:pos x="3" y="3"/>
                            </a:cxn>
                            <a:cxn ang="0">
                              <a:pos x="3" y="6"/>
                            </a:cxn>
                            <a:cxn ang="0">
                              <a:pos x="0" y="8"/>
                            </a:cxn>
                            <a:cxn ang="0">
                              <a:pos x="0" y="8"/>
                            </a:cxn>
                            <a:cxn ang="0">
                              <a:pos x="0" y="11"/>
                            </a:cxn>
                            <a:cxn ang="0">
                              <a:pos x="0" y="13"/>
                            </a:cxn>
                            <a:cxn ang="0">
                              <a:pos x="0" y="17"/>
                            </a:cxn>
                            <a:cxn ang="0">
                              <a:pos x="3" y="17"/>
                            </a:cxn>
                            <a:cxn ang="0">
                              <a:pos x="3" y="19"/>
                            </a:cxn>
                            <a:cxn ang="0">
                              <a:pos x="5" y="19"/>
                            </a:cxn>
                            <a:cxn ang="0">
                              <a:pos x="5" y="22"/>
                            </a:cxn>
                            <a:cxn ang="0">
                              <a:pos x="8" y="22"/>
                            </a:cxn>
                            <a:cxn ang="0">
                              <a:pos x="19" y="22"/>
                            </a:cxn>
                            <a:cxn ang="0">
                              <a:pos x="25" y="22"/>
                            </a:cxn>
                            <a:cxn ang="0">
                              <a:pos x="27" y="22"/>
                            </a:cxn>
                            <a:cxn ang="0">
                              <a:pos x="29" y="19"/>
                            </a:cxn>
                            <a:cxn ang="0">
                              <a:pos x="29" y="19"/>
                            </a:cxn>
                            <a:cxn ang="0">
                              <a:pos x="32" y="17"/>
                            </a:cxn>
                            <a:cxn ang="0">
                              <a:pos x="32" y="17"/>
                            </a:cxn>
                            <a:cxn ang="0">
                              <a:pos x="32" y="13"/>
                            </a:cxn>
                            <a:cxn ang="0">
                              <a:pos x="32" y="11"/>
                            </a:cxn>
                            <a:cxn ang="0">
                              <a:pos x="32" y="8"/>
                            </a:cxn>
                            <a:cxn ang="0">
                              <a:pos x="32" y="8"/>
                            </a:cxn>
                            <a:cxn ang="0">
                              <a:pos x="32" y="6"/>
                            </a:cxn>
                            <a:cxn ang="0">
                              <a:pos x="29" y="3"/>
                            </a:cxn>
                            <a:cxn ang="0">
                              <a:pos x="29" y="3"/>
                            </a:cxn>
                            <a:cxn ang="0">
                              <a:pos x="27" y="0"/>
                            </a:cxn>
                            <a:cxn ang="0">
                              <a:pos x="21" y="0"/>
                            </a:cxn>
                            <a:cxn ang="0">
                              <a:pos x="10" y="0"/>
                            </a:cxn>
                          </a:cxnLst>
                          <a:rect l="0" t="0" r="r" b="b"/>
                          <a:pathLst>
                            <a:path w="32" h="22">
                              <a:moveTo>
                                <a:pt x="10" y="0"/>
                              </a:moveTo>
                              <a:lnTo>
                                <a:pt x="8" y="0"/>
                              </a:lnTo>
                              <a:lnTo>
                                <a:pt x="5" y="0"/>
                              </a:lnTo>
                              <a:lnTo>
                                <a:pt x="5" y="3"/>
                              </a:lnTo>
                              <a:lnTo>
                                <a:pt x="3" y="3"/>
                              </a:lnTo>
                              <a:lnTo>
                                <a:pt x="3" y="6"/>
                              </a:lnTo>
                              <a:lnTo>
                                <a:pt x="0" y="8"/>
                              </a:lnTo>
                              <a:lnTo>
                                <a:pt x="0" y="8"/>
                              </a:lnTo>
                              <a:lnTo>
                                <a:pt x="0" y="11"/>
                              </a:lnTo>
                              <a:lnTo>
                                <a:pt x="0" y="13"/>
                              </a:lnTo>
                              <a:lnTo>
                                <a:pt x="0" y="17"/>
                              </a:lnTo>
                              <a:lnTo>
                                <a:pt x="3" y="17"/>
                              </a:lnTo>
                              <a:lnTo>
                                <a:pt x="3" y="19"/>
                              </a:lnTo>
                              <a:lnTo>
                                <a:pt x="5" y="19"/>
                              </a:lnTo>
                              <a:lnTo>
                                <a:pt x="5" y="22"/>
                              </a:lnTo>
                              <a:lnTo>
                                <a:pt x="8" y="22"/>
                              </a:lnTo>
                              <a:lnTo>
                                <a:pt x="19" y="22"/>
                              </a:lnTo>
                              <a:lnTo>
                                <a:pt x="25" y="22"/>
                              </a:lnTo>
                              <a:lnTo>
                                <a:pt x="27" y="22"/>
                              </a:lnTo>
                              <a:lnTo>
                                <a:pt x="29" y="19"/>
                              </a:lnTo>
                              <a:lnTo>
                                <a:pt x="29" y="19"/>
                              </a:lnTo>
                              <a:lnTo>
                                <a:pt x="32" y="17"/>
                              </a:lnTo>
                              <a:lnTo>
                                <a:pt x="32" y="17"/>
                              </a:lnTo>
                              <a:lnTo>
                                <a:pt x="32" y="13"/>
                              </a:lnTo>
                              <a:lnTo>
                                <a:pt x="32" y="11"/>
                              </a:lnTo>
                              <a:lnTo>
                                <a:pt x="32" y="8"/>
                              </a:lnTo>
                              <a:lnTo>
                                <a:pt x="32" y="8"/>
                              </a:lnTo>
                              <a:lnTo>
                                <a:pt x="32" y="6"/>
                              </a:lnTo>
                              <a:lnTo>
                                <a:pt x="29" y="3"/>
                              </a:lnTo>
                              <a:lnTo>
                                <a:pt x="29" y="3"/>
                              </a:lnTo>
                              <a:lnTo>
                                <a:pt x="27"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0" name="Line 1078"/>
                        <p:cNvSpPr>
                          <a:spLocks noChangeShapeType="1"/>
                        </p:cNvSpPr>
                        <p:nvPr/>
                      </p:nvSpPr>
                      <p:spPr bwMode="auto">
                        <a:xfrm>
                          <a:off x="3033" y="189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1" name="Freeform 1079"/>
                        <p:cNvSpPr>
                          <a:spLocks/>
                        </p:cNvSpPr>
                        <p:nvPr/>
                      </p:nvSpPr>
                      <p:spPr bwMode="auto">
                        <a:xfrm>
                          <a:off x="3033" y="1880"/>
                          <a:ext cx="5" cy="9"/>
                        </a:xfrm>
                        <a:custGeom>
                          <a:avLst/>
                          <a:gdLst/>
                          <a:ahLst/>
                          <a:cxnLst>
                            <a:cxn ang="0">
                              <a:pos x="0" y="29"/>
                            </a:cxn>
                            <a:cxn ang="0">
                              <a:pos x="4" y="31"/>
                            </a:cxn>
                            <a:cxn ang="0">
                              <a:pos x="4" y="35"/>
                            </a:cxn>
                            <a:cxn ang="0">
                              <a:pos x="4" y="35"/>
                            </a:cxn>
                            <a:cxn ang="0">
                              <a:pos x="6" y="37"/>
                            </a:cxn>
                            <a:cxn ang="0">
                              <a:pos x="6" y="37"/>
                            </a:cxn>
                            <a:cxn ang="0">
                              <a:pos x="9" y="40"/>
                            </a:cxn>
                            <a:cxn ang="0">
                              <a:pos x="11" y="40"/>
                            </a:cxn>
                            <a:cxn ang="0">
                              <a:pos x="11" y="40"/>
                            </a:cxn>
                            <a:cxn ang="0">
                              <a:pos x="15" y="40"/>
                            </a:cxn>
                            <a:cxn ang="0">
                              <a:pos x="17" y="40"/>
                            </a:cxn>
                            <a:cxn ang="0">
                              <a:pos x="19" y="37"/>
                            </a:cxn>
                            <a:cxn ang="0">
                              <a:pos x="19" y="37"/>
                            </a:cxn>
                            <a:cxn ang="0">
                              <a:pos x="22" y="35"/>
                            </a:cxn>
                            <a:cxn ang="0">
                              <a:pos x="22" y="35"/>
                            </a:cxn>
                            <a:cxn ang="0">
                              <a:pos x="22" y="31"/>
                            </a:cxn>
                            <a:cxn ang="0">
                              <a:pos x="22" y="13"/>
                            </a:cxn>
                            <a:cxn ang="0">
                              <a:pos x="22" y="7"/>
                            </a:cxn>
                            <a:cxn ang="0">
                              <a:pos x="22" y="5"/>
                            </a:cxn>
                            <a:cxn ang="0">
                              <a:pos x="22" y="2"/>
                            </a:cxn>
                            <a:cxn ang="0">
                              <a:pos x="19" y="2"/>
                            </a:cxn>
                            <a:cxn ang="0">
                              <a:pos x="19" y="0"/>
                            </a:cxn>
                            <a:cxn ang="0">
                              <a:pos x="17" y="0"/>
                            </a:cxn>
                            <a:cxn ang="0">
                              <a:pos x="15" y="0"/>
                            </a:cxn>
                            <a:cxn ang="0">
                              <a:pos x="11" y="0"/>
                            </a:cxn>
                            <a:cxn ang="0">
                              <a:pos x="11" y="0"/>
                            </a:cxn>
                            <a:cxn ang="0">
                              <a:pos x="9" y="0"/>
                            </a:cxn>
                            <a:cxn ang="0">
                              <a:pos x="6" y="0"/>
                            </a:cxn>
                            <a:cxn ang="0">
                              <a:pos x="6" y="2"/>
                            </a:cxn>
                            <a:cxn ang="0">
                              <a:pos x="4" y="2"/>
                            </a:cxn>
                            <a:cxn ang="0">
                              <a:pos x="4" y="5"/>
                            </a:cxn>
                            <a:cxn ang="0">
                              <a:pos x="0" y="10"/>
                            </a:cxn>
                            <a:cxn ang="0">
                              <a:pos x="0" y="29"/>
                            </a:cxn>
                          </a:cxnLst>
                          <a:rect l="0" t="0" r="r" b="b"/>
                          <a:pathLst>
                            <a:path w="22" h="40">
                              <a:moveTo>
                                <a:pt x="0" y="29"/>
                              </a:moveTo>
                              <a:lnTo>
                                <a:pt x="4" y="31"/>
                              </a:lnTo>
                              <a:lnTo>
                                <a:pt x="4" y="35"/>
                              </a:lnTo>
                              <a:lnTo>
                                <a:pt x="4" y="35"/>
                              </a:lnTo>
                              <a:lnTo>
                                <a:pt x="6" y="37"/>
                              </a:lnTo>
                              <a:lnTo>
                                <a:pt x="6" y="37"/>
                              </a:lnTo>
                              <a:lnTo>
                                <a:pt x="9" y="40"/>
                              </a:lnTo>
                              <a:lnTo>
                                <a:pt x="11" y="40"/>
                              </a:lnTo>
                              <a:lnTo>
                                <a:pt x="11" y="40"/>
                              </a:lnTo>
                              <a:lnTo>
                                <a:pt x="15" y="40"/>
                              </a:lnTo>
                              <a:lnTo>
                                <a:pt x="17" y="40"/>
                              </a:lnTo>
                              <a:lnTo>
                                <a:pt x="19" y="37"/>
                              </a:lnTo>
                              <a:lnTo>
                                <a:pt x="19" y="37"/>
                              </a:lnTo>
                              <a:lnTo>
                                <a:pt x="22" y="35"/>
                              </a:lnTo>
                              <a:lnTo>
                                <a:pt x="22" y="35"/>
                              </a:lnTo>
                              <a:lnTo>
                                <a:pt x="22" y="31"/>
                              </a:lnTo>
                              <a:lnTo>
                                <a:pt x="22" y="13"/>
                              </a:lnTo>
                              <a:lnTo>
                                <a:pt x="22" y="7"/>
                              </a:lnTo>
                              <a:lnTo>
                                <a:pt x="22" y="5"/>
                              </a:lnTo>
                              <a:lnTo>
                                <a:pt x="22" y="2"/>
                              </a:lnTo>
                              <a:lnTo>
                                <a:pt x="19" y="2"/>
                              </a:lnTo>
                              <a:lnTo>
                                <a:pt x="19" y="0"/>
                              </a:lnTo>
                              <a:lnTo>
                                <a:pt x="17" y="0"/>
                              </a:lnTo>
                              <a:lnTo>
                                <a:pt x="15" y="0"/>
                              </a:lnTo>
                              <a:lnTo>
                                <a:pt x="11" y="0"/>
                              </a:lnTo>
                              <a:lnTo>
                                <a:pt x="11" y="0"/>
                              </a:lnTo>
                              <a:lnTo>
                                <a:pt x="9" y="0"/>
                              </a:lnTo>
                              <a:lnTo>
                                <a:pt x="6" y="0"/>
                              </a:lnTo>
                              <a:lnTo>
                                <a:pt x="6" y="2"/>
                              </a:lnTo>
                              <a:lnTo>
                                <a:pt x="4" y="2"/>
                              </a:lnTo>
                              <a:lnTo>
                                <a:pt x="4"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2" name="Line 1080"/>
                        <p:cNvSpPr>
                          <a:spLocks noChangeShapeType="1"/>
                        </p:cNvSpPr>
                        <p:nvPr/>
                      </p:nvSpPr>
                      <p:spPr bwMode="auto">
                        <a:xfrm>
                          <a:off x="3036" y="18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3" name="Freeform 1081"/>
                        <p:cNvSpPr>
                          <a:spLocks/>
                        </p:cNvSpPr>
                        <p:nvPr/>
                      </p:nvSpPr>
                      <p:spPr bwMode="auto">
                        <a:xfrm>
                          <a:off x="3033" y="1880"/>
                          <a:ext cx="5" cy="4"/>
                        </a:xfrm>
                        <a:custGeom>
                          <a:avLst/>
                          <a:gdLst/>
                          <a:ahLst/>
                          <a:cxnLst>
                            <a:cxn ang="0">
                              <a:pos x="11" y="0"/>
                            </a:cxn>
                            <a:cxn ang="0">
                              <a:pos x="11" y="0"/>
                            </a:cxn>
                            <a:cxn ang="0">
                              <a:pos x="9" y="0"/>
                            </a:cxn>
                            <a:cxn ang="0">
                              <a:pos x="6" y="0"/>
                            </a:cxn>
                            <a:cxn ang="0">
                              <a:pos x="6" y="2"/>
                            </a:cxn>
                            <a:cxn ang="0">
                              <a:pos x="4" y="2"/>
                            </a:cxn>
                            <a:cxn ang="0">
                              <a:pos x="4" y="5"/>
                            </a:cxn>
                            <a:cxn ang="0">
                              <a:pos x="4" y="7"/>
                            </a:cxn>
                            <a:cxn ang="0">
                              <a:pos x="0" y="10"/>
                            </a:cxn>
                            <a:cxn ang="0">
                              <a:pos x="4" y="10"/>
                            </a:cxn>
                            <a:cxn ang="0">
                              <a:pos x="4" y="13"/>
                            </a:cxn>
                            <a:cxn ang="0">
                              <a:pos x="4" y="15"/>
                            </a:cxn>
                            <a:cxn ang="0">
                              <a:pos x="6" y="15"/>
                            </a:cxn>
                            <a:cxn ang="0">
                              <a:pos x="6" y="18"/>
                            </a:cxn>
                            <a:cxn ang="0">
                              <a:pos x="9" y="18"/>
                            </a:cxn>
                            <a:cxn ang="0">
                              <a:pos x="11" y="21"/>
                            </a:cxn>
                            <a:cxn ang="0">
                              <a:pos x="35" y="21"/>
                            </a:cxn>
                            <a:cxn ang="0">
                              <a:pos x="39" y="21"/>
                            </a:cxn>
                            <a:cxn ang="0">
                              <a:pos x="41" y="18"/>
                            </a:cxn>
                            <a:cxn ang="0">
                              <a:pos x="44" y="18"/>
                            </a:cxn>
                            <a:cxn ang="0">
                              <a:pos x="44" y="15"/>
                            </a:cxn>
                            <a:cxn ang="0">
                              <a:pos x="46" y="15"/>
                            </a:cxn>
                            <a:cxn ang="0">
                              <a:pos x="46" y="13"/>
                            </a:cxn>
                            <a:cxn ang="0">
                              <a:pos x="46" y="10"/>
                            </a:cxn>
                            <a:cxn ang="0">
                              <a:pos x="50" y="10"/>
                            </a:cxn>
                            <a:cxn ang="0">
                              <a:pos x="46" y="7"/>
                            </a:cxn>
                            <a:cxn ang="0">
                              <a:pos x="46" y="5"/>
                            </a:cxn>
                            <a:cxn ang="0">
                              <a:pos x="46" y="2"/>
                            </a:cxn>
                            <a:cxn ang="0">
                              <a:pos x="44" y="2"/>
                            </a:cxn>
                            <a:cxn ang="0">
                              <a:pos x="44" y="0"/>
                            </a:cxn>
                            <a:cxn ang="0">
                              <a:pos x="41" y="0"/>
                            </a:cxn>
                            <a:cxn ang="0">
                              <a:pos x="35" y="0"/>
                            </a:cxn>
                            <a:cxn ang="0">
                              <a:pos x="11" y="0"/>
                            </a:cxn>
                          </a:cxnLst>
                          <a:rect l="0" t="0" r="r" b="b"/>
                          <a:pathLst>
                            <a:path w="50" h="21">
                              <a:moveTo>
                                <a:pt x="11" y="0"/>
                              </a:moveTo>
                              <a:lnTo>
                                <a:pt x="11" y="0"/>
                              </a:lnTo>
                              <a:lnTo>
                                <a:pt x="9" y="0"/>
                              </a:lnTo>
                              <a:lnTo>
                                <a:pt x="6" y="0"/>
                              </a:lnTo>
                              <a:lnTo>
                                <a:pt x="6" y="2"/>
                              </a:lnTo>
                              <a:lnTo>
                                <a:pt x="4" y="2"/>
                              </a:lnTo>
                              <a:lnTo>
                                <a:pt x="4" y="5"/>
                              </a:lnTo>
                              <a:lnTo>
                                <a:pt x="4" y="7"/>
                              </a:lnTo>
                              <a:lnTo>
                                <a:pt x="0" y="10"/>
                              </a:lnTo>
                              <a:lnTo>
                                <a:pt x="4" y="10"/>
                              </a:lnTo>
                              <a:lnTo>
                                <a:pt x="4" y="13"/>
                              </a:lnTo>
                              <a:lnTo>
                                <a:pt x="4" y="15"/>
                              </a:lnTo>
                              <a:lnTo>
                                <a:pt x="6" y="15"/>
                              </a:lnTo>
                              <a:lnTo>
                                <a:pt x="6" y="18"/>
                              </a:lnTo>
                              <a:lnTo>
                                <a:pt x="9" y="18"/>
                              </a:lnTo>
                              <a:lnTo>
                                <a:pt x="11" y="21"/>
                              </a:lnTo>
                              <a:lnTo>
                                <a:pt x="35" y="21"/>
                              </a:lnTo>
                              <a:lnTo>
                                <a:pt x="39" y="21"/>
                              </a:lnTo>
                              <a:lnTo>
                                <a:pt x="41" y="18"/>
                              </a:lnTo>
                              <a:lnTo>
                                <a:pt x="44" y="18"/>
                              </a:lnTo>
                              <a:lnTo>
                                <a:pt x="44" y="15"/>
                              </a:lnTo>
                              <a:lnTo>
                                <a:pt x="46" y="15"/>
                              </a:lnTo>
                              <a:lnTo>
                                <a:pt x="46" y="13"/>
                              </a:lnTo>
                              <a:lnTo>
                                <a:pt x="46" y="10"/>
                              </a:lnTo>
                              <a:lnTo>
                                <a:pt x="50" y="10"/>
                              </a:lnTo>
                              <a:lnTo>
                                <a:pt x="46" y="7"/>
                              </a:lnTo>
                              <a:lnTo>
                                <a:pt x="46" y="5"/>
                              </a:lnTo>
                              <a:lnTo>
                                <a:pt x="46" y="2"/>
                              </a:lnTo>
                              <a:lnTo>
                                <a:pt x="44" y="2"/>
                              </a:lnTo>
                              <a:lnTo>
                                <a:pt x="44" y="0"/>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4" name="Line 1082"/>
                        <p:cNvSpPr>
                          <a:spLocks noChangeShapeType="1"/>
                        </p:cNvSpPr>
                        <p:nvPr/>
                      </p:nvSpPr>
                      <p:spPr bwMode="auto">
                        <a:xfrm>
                          <a:off x="3040" y="188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5" name="Freeform 1083"/>
                        <p:cNvSpPr>
                          <a:spLocks/>
                        </p:cNvSpPr>
                        <p:nvPr/>
                      </p:nvSpPr>
                      <p:spPr bwMode="auto">
                        <a:xfrm>
                          <a:off x="3040" y="1880"/>
                          <a:ext cx="5" cy="4"/>
                        </a:xfrm>
                        <a:custGeom>
                          <a:avLst/>
                          <a:gdLst/>
                          <a:ahLst/>
                          <a:cxnLst>
                            <a:cxn ang="0">
                              <a:pos x="0" y="32"/>
                            </a:cxn>
                            <a:cxn ang="0">
                              <a:pos x="0" y="32"/>
                            </a:cxn>
                            <a:cxn ang="0">
                              <a:pos x="0" y="35"/>
                            </a:cxn>
                            <a:cxn ang="0">
                              <a:pos x="0" y="37"/>
                            </a:cxn>
                            <a:cxn ang="0">
                              <a:pos x="2" y="37"/>
                            </a:cxn>
                            <a:cxn ang="0">
                              <a:pos x="2" y="40"/>
                            </a:cxn>
                            <a:cxn ang="0">
                              <a:pos x="5" y="40"/>
                            </a:cxn>
                            <a:cxn ang="0">
                              <a:pos x="7" y="43"/>
                            </a:cxn>
                            <a:cxn ang="0">
                              <a:pos x="11" y="43"/>
                            </a:cxn>
                            <a:cxn ang="0">
                              <a:pos x="11" y="43"/>
                            </a:cxn>
                            <a:cxn ang="0">
                              <a:pos x="13" y="40"/>
                            </a:cxn>
                            <a:cxn ang="0">
                              <a:pos x="16" y="40"/>
                            </a:cxn>
                            <a:cxn ang="0">
                              <a:pos x="16" y="37"/>
                            </a:cxn>
                            <a:cxn ang="0">
                              <a:pos x="18" y="37"/>
                            </a:cxn>
                            <a:cxn ang="0">
                              <a:pos x="18" y="35"/>
                            </a:cxn>
                            <a:cxn ang="0">
                              <a:pos x="18" y="32"/>
                            </a:cxn>
                            <a:cxn ang="0">
                              <a:pos x="18" y="13"/>
                            </a:cxn>
                            <a:cxn ang="0">
                              <a:pos x="18" y="8"/>
                            </a:cxn>
                            <a:cxn ang="0">
                              <a:pos x="18" y="8"/>
                            </a:cxn>
                            <a:cxn ang="0">
                              <a:pos x="18" y="6"/>
                            </a:cxn>
                            <a:cxn ang="0">
                              <a:pos x="16" y="2"/>
                            </a:cxn>
                            <a:cxn ang="0">
                              <a:pos x="16" y="2"/>
                            </a:cxn>
                            <a:cxn ang="0">
                              <a:pos x="13" y="0"/>
                            </a:cxn>
                            <a:cxn ang="0">
                              <a:pos x="11" y="0"/>
                            </a:cxn>
                            <a:cxn ang="0">
                              <a:pos x="11" y="0"/>
                            </a:cxn>
                            <a:cxn ang="0">
                              <a:pos x="7" y="0"/>
                            </a:cxn>
                            <a:cxn ang="0">
                              <a:pos x="5" y="0"/>
                            </a:cxn>
                            <a:cxn ang="0">
                              <a:pos x="2" y="2"/>
                            </a:cxn>
                            <a:cxn ang="0">
                              <a:pos x="2" y="2"/>
                            </a:cxn>
                            <a:cxn ang="0">
                              <a:pos x="0" y="6"/>
                            </a:cxn>
                            <a:cxn ang="0">
                              <a:pos x="0" y="8"/>
                            </a:cxn>
                            <a:cxn ang="0">
                              <a:pos x="0" y="13"/>
                            </a:cxn>
                            <a:cxn ang="0">
                              <a:pos x="0" y="32"/>
                            </a:cxn>
                          </a:cxnLst>
                          <a:rect l="0" t="0" r="r" b="b"/>
                          <a:pathLst>
                            <a:path w="18" h="43">
                              <a:moveTo>
                                <a:pt x="0" y="32"/>
                              </a:moveTo>
                              <a:lnTo>
                                <a:pt x="0" y="32"/>
                              </a:lnTo>
                              <a:lnTo>
                                <a:pt x="0" y="35"/>
                              </a:lnTo>
                              <a:lnTo>
                                <a:pt x="0" y="37"/>
                              </a:lnTo>
                              <a:lnTo>
                                <a:pt x="2" y="37"/>
                              </a:lnTo>
                              <a:lnTo>
                                <a:pt x="2" y="40"/>
                              </a:lnTo>
                              <a:lnTo>
                                <a:pt x="5" y="40"/>
                              </a:lnTo>
                              <a:lnTo>
                                <a:pt x="7" y="43"/>
                              </a:lnTo>
                              <a:lnTo>
                                <a:pt x="11" y="43"/>
                              </a:lnTo>
                              <a:lnTo>
                                <a:pt x="11" y="43"/>
                              </a:lnTo>
                              <a:lnTo>
                                <a:pt x="13" y="40"/>
                              </a:lnTo>
                              <a:lnTo>
                                <a:pt x="16" y="40"/>
                              </a:lnTo>
                              <a:lnTo>
                                <a:pt x="16" y="37"/>
                              </a:lnTo>
                              <a:lnTo>
                                <a:pt x="18" y="37"/>
                              </a:lnTo>
                              <a:lnTo>
                                <a:pt x="18" y="35"/>
                              </a:lnTo>
                              <a:lnTo>
                                <a:pt x="18" y="32"/>
                              </a:lnTo>
                              <a:lnTo>
                                <a:pt x="18" y="13"/>
                              </a:lnTo>
                              <a:lnTo>
                                <a:pt x="18" y="8"/>
                              </a:lnTo>
                              <a:lnTo>
                                <a:pt x="18" y="8"/>
                              </a:lnTo>
                              <a:lnTo>
                                <a:pt x="18" y="6"/>
                              </a:lnTo>
                              <a:lnTo>
                                <a:pt x="16" y="2"/>
                              </a:lnTo>
                              <a:lnTo>
                                <a:pt x="16" y="2"/>
                              </a:lnTo>
                              <a:lnTo>
                                <a:pt x="13" y="0"/>
                              </a:lnTo>
                              <a:lnTo>
                                <a:pt x="11" y="0"/>
                              </a:lnTo>
                              <a:lnTo>
                                <a:pt x="11" y="0"/>
                              </a:lnTo>
                              <a:lnTo>
                                <a:pt x="7" y="0"/>
                              </a:lnTo>
                              <a:lnTo>
                                <a:pt x="5" y="0"/>
                              </a:lnTo>
                              <a:lnTo>
                                <a:pt x="2" y="2"/>
                              </a:lnTo>
                              <a:lnTo>
                                <a:pt x="2" y="2"/>
                              </a:lnTo>
                              <a:lnTo>
                                <a:pt x="0" y="6"/>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6" name="Line 1084"/>
                        <p:cNvSpPr>
                          <a:spLocks noChangeShapeType="1"/>
                        </p:cNvSpPr>
                        <p:nvPr/>
                      </p:nvSpPr>
                      <p:spPr bwMode="auto">
                        <a:xfrm>
                          <a:off x="3043" y="18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7" name="Freeform 1085"/>
                        <p:cNvSpPr>
                          <a:spLocks/>
                        </p:cNvSpPr>
                        <p:nvPr/>
                      </p:nvSpPr>
                      <p:spPr bwMode="auto">
                        <a:xfrm>
                          <a:off x="3040" y="1880"/>
                          <a:ext cx="30" cy="0"/>
                        </a:xfrm>
                        <a:custGeom>
                          <a:avLst/>
                          <a:gdLst/>
                          <a:ahLst/>
                          <a:cxnLst>
                            <a:cxn ang="0">
                              <a:pos x="11" y="0"/>
                            </a:cxn>
                            <a:cxn ang="0">
                              <a:pos x="7" y="0"/>
                            </a:cxn>
                            <a:cxn ang="0">
                              <a:pos x="5" y="0"/>
                            </a:cxn>
                            <a:cxn ang="0">
                              <a:pos x="2" y="2"/>
                            </a:cxn>
                            <a:cxn ang="0">
                              <a:pos x="2" y="2"/>
                            </a:cxn>
                            <a:cxn ang="0">
                              <a:pos x="0" y="6"/>
                            </a:cxn>
                            <a:cxn ang="0">
                              <a:pos x="0" y="8"/>
                            </a:cxn>
                            <a:cxn ang="0">
                              <a:pos x="0" y="8"/>
                            </a:cxn>
                            <a:cxn ang="0">
                              <a:pos x="0" y="11"/>
                            </a:cxn>
                            <a:cxn ang="0">
                              <a:pos x="0" y="13"/>
                            </a:cxn>
                            <a:cxn ang="0">
                              <a:pos x="0" y="16"/>
                            </a:cxn>
                            <a:cxn ang="0">
                              <a:pos x="0" y="16"/>
                            </a:cxn>
                            <a:cxn ang="0">
                              <a:pos x="2" y="19"/>
                            </a:cxn>
                            <a:cxn ang="0">
                              <a:pos x="2" y="19"/>
                            </a:cxn>
                            <a:cxn ang="0">
                              <a:pos x="5" y="22"/>
                            </a:cxn>
                            <a:cxn ang="0">
                              <a:pos x="7" y="22"/>
                            </a:cxn>
                            <a:cxn ang="0">
                              <a:pos x="106" y="22"/>
                            </a:cxn>
                            <a:cxn ang="0">
                              <a:pos x="108" y="22"/>
                            </a:cxn>
                            <a:cxn ang="0">
                              <a:pos x="111" y="22"/>
                            </a:cxn>
                            <a:cxn ang="0">
                              <a:pos x="113" y="19"/>
                            </a:cxn>
                            <a:cxn ang="0">
                              <a:pos x="113" y="19"/>
                            </a:cxn>
                            <a:cxn ang="0">
                              <a:pos x="116" y="16"/>
                            </a:cxn>
                            <a:cxn ang="0">
                              <a:pos x="116" y="16"/>
                            </a:cxn>
                            <a:cxn ang="0">
                              <a:pos x="119" y="13"/>
                            </a:cxn>
                            <a:cxn ang="0">
                              <a:pos x="119" y="11"/>
                            </a:cxn>
                            <a:cxn ang="0">
                              <a:pos x="119" y="8"/>
                            </a:cxn>
                            <a:cxn ang="0">
                              <a:pos x="116" y="8"/>
                            </a:cxn>
                            <a:cxn ang="0">
                              <a:pos x="116" y="6"/>
                            </a:cxn>
                            <a:cxn ang="0">
                              <a:pos x="113" y="2"/>
                            </a:cxn>
                            <a:cxn ang="0">
                              <a:pos x="113" y="2"/>
                            </a:cxn>
                            <a:cxn ang="0">
                              <a:pos x="111" y="0"/>
                            </a:cxn>
                            <a:cxn ang="0">
                              <a:pos x="108" y="0"/>
                            </a:cxn>
                            <a:cxn ang="0">
                              <a:pos x="11" y="0"/>
                            </a:cxn>
                          </a:cxnLst>
                          <a:rect l="0" t="0" r="r" b="b"/>
                          <a:pathLst>
                            <a:path w="119" h="22">
                              <a:moveTo>
                                <a:pt x="11" y="0"/>
                              </a:moveTo>
                              <a:lnTo>
                                <a:pt x="7" y="0"/>
                              </a:lnTo>
                              <a:lnTo>
                                <a:pt x="5" y="0"/>
                              </a:lnTo>
                              <a:lnTo>
                                <a:pt x="2" y="2"/>
                              </a:lnTo>
                              <a:lnTo>
                                <a:pt x="2" y="2"/>
                              </a:lnTo>
                              <a:lnTo>
                                <a:pt x="0" y="6"/>
                              </a:lnTo>
                              <a:lnTo>
                                <a:pt x="0" y="8"/>
                              </a:lnTo>
                              <a:lnTo>
                                <a:pt x="0" y="8"/>
                              </a:lnTo>
                              <a:lnTo>
                                <a:pt x="0" y="11"/>
                              </a:lnTo>
                              <a:lnTo>
                                <a:pt x="0" y="13"/>
                              </a:lnTo>
                              <a:lnTo>
                                <a:pt x="0" y="16"/>
                              </a:lnTo>
                              <a:lnTo>
                                <a:pt x="0" y="16"/>
                              </a:lnTo>
                              <a:lnTo>
                                <a:pt x="2" y="19"/>
                              </a:lnTo>
                              <a:lnTo>
                                <a:pt x="2" y="19"/>
                              </a:lnTo>
                              <a:lnTo>
                                <a:pt x="5" y="22"/>
                              </a:lnTo>
                              <a:lnTo>
                                <a:pt x="7" y="22"/>
                              </a:lnTo>
                              <a:lnTo>
                                <a:pt x="106" y="22"/>
                              </a:lnTo>
                              <a:lnTo>
                                <a:pt x="108" y="22"/>
                              </a:lnTo>
                              <a:lnTo>
                                <a:pt x="111" y="22"/>
                              </a:lnTo>
                              <a:lnTo>
                                <a:pt x="113" y="19"/>
                              </a:lnTo>
                              <a:lnTo>
                                <a:pt x="113" y="19"/>
                              </a:lnTo>
                              <a:lnTo>
                                <a:pt x="116" y="16"/>
                              </a:lnTo>
                              <a:lnTo>
                                <a:pt x="116" y="16"/>
                              </a:lnTo>
                              <a:lnTo>
                                <a:pt x="119" y="13"/>
                              </a:lnTo>
                              <a:lnTo>
                                <a:pt x="119" y="11"/>
                              </a:lnTo>
                              <a:lnTo>
                                <a:pt x="119" y="8"/>
                              </a:lnTo>
                              <a:lnTo>
                                <a:pt x="116" y="8"/>
                              </a:lnTo>
                              <a:lnTo>
                                <a:pt x="116" y="6"/>
                              </a:lnTo>
                              <a:lnTo>
                                <a:pt x="113" y="2"/>
                              </a:lnTo>
                              <a:lnTo>
                                <a:pt x="113" y="2"/>
                              </a:lnTo>
                              <a:lnTo>
                                <a:pt x="111" y="0"/>
                              </a:lnTo>
                              <a:lnTo>
                                <a:pt x="108"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8" name="Line 1086"/>
                        <p:cNvSpPr>
                          <a:spLocks noChangeShapeType="1"/>
                        </p:cNvSpPr>
                        <p:nvPr/>
                      </p:nvSpPr>
                      <p:spPr bwMode="auto">
                        <a:xfrm>
                          <a:off x="3061" y="1880"/>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79" name="Freeform 1087"/>
                        <p:cNvSpPr>
                          <a:spLocks/>
                        </p:cNvSpPr>
                        <p:nvPr/>
                      </p:nvSpPr>
                      <p:spPr bwMode="auto">
                        <a:xfrm>
                          <a:off x="3061" y="1879"/>
                          <a:ext cx="0" cy="1"/>
                        </a:xfrm>
                        <a:custGeom>
                          <a:avLst/>
                          <a:gdLst/>
                          <a:ahLst/>
                          <a:cxnLst>
                            <a:cxn ang="0">
                              <a:pos x="0" y="31"/>
                            </a:cxn>
                            <a:cxn ang="0">
                              <a:pos x="0" y="33"/>
                            </a:cxn>
                            <a:cxn ang="0">
                              <a:pos x="0" y="36"/>
                            </a:cxn>
                            <a:cxn ang="0">
                              <a:pos x="0" y="36"/>
                            </a:cxn>
                            <a:cxn ang="0">
                              <a:pos x="3" y="39"/>
                            </a:cxn>
                            <a:cxn ang="0">
                              <a:pos x="3" y="39"/>
                            </a:cxn>
                            <a:cxn ang="0">
                              <a:pos x="5" y="42"/>
                            </a:cxn>
                            <a:cxn ang="0">
                              <a:pos x="9" y="42"/>
                            </a:cxn>
                            <a:cxn ang="0">
                              <a:pos x="11" y="42"/>
                            </a:cxn>
                            <a:cxn ang="0">
                              <a:pos x="11" y="42"/>
                            </a:cxn>
                            <a:cxn ang="0">
                              <a:pos x="14" y="42"/>
                            </a:cxn>
                            <a:cxn ang="0">
                              <a:pos x="16" y="39"/>
                            </a:cxn>
                            <a:cxn ang="0">
                              <a:pos x="16" y="39"/>
                            </a:cxn>
                            <a:cxn ang="0">
                              <a:pos x="19" y="36"/>
                            </a:cxn>
                            <a:cxn ang="0">
                              <a:pos x="19" y="36"/>
                            </a:cxn>
                            <a:cxn ang="0">
                              <a:pos x="22" y="33"/>
                            </a:cxn>
                            <a:cxn ang="0">
                              <a:pos x="22" y="15"/>
                            </a:cxn>
                            <a:cxn ang="0">
                              <a:pos x="22" y="9"/>
                            </a:cxn>
                            <a:cxn ang="0">
                              <a:pos x="19" y="6"/>
                            </a:cxn>
                            <a:cxn ang="0">
                              <a:pos x="19" y="4"/>
                            </a:cxn>
                            <a:cxn ang="0">
                              <a:pos x="16" y="4"/>
                            </a:cxn>
                            <a:cxn ang="0">
                              <a:pos x="16" y="0"/>
                            </a:cxn>
                            <a:cxn ang="0">
                              <a:pos x="14" y="0"/>
                            </a:cxn>
                            <a:cxn ang="0">
                              <a:pos x="11" y="0"/>
                            </a:cxn>
                            <a:cxn ang="0">
                              <a:pos x="11" y="0"/>
                            </a:cxn>
                            <a:cxn ang="0">
                              <a:pos x="9" y="0"/>
                            </a:cxn>
                            <a:cxn ang="0">
                              <a:pos x="5" y="0"/>
                            </a:cxn>
                            <a:cxn ang="0">
                              <a:pos x="3" y="0"/>
                            </a:cxn>
                            <a:cxn ang="0">
                              <a:pos x="3" y="4"/>
                            </a:cxn>
                            <a:cxn ang="0">
                              <a:pos x="0" y="4"/>
                            </a:cxn>
                            <a:cxn ang="0">
                              <a:pos x="0" y="6"/>
                            </a:cxn>
                            <a:cxn ang="0">
                              <a:pos x="0" y="11"/>
                            </a:cxn>
                            <a:cxn ang="0">
                              <a:pos x="0" y="31"/>
                            </a:cxn>
                          </a:cxnLst>
                          <a:rect l="0" t="0" r="r" b="b"/>
                          <a:pathLst>
                            <a:path w="22" h="42">
                              <a:moveTo>
                                <a:pt x="0" y="31"/>
                              </a:moveTo>
                              <a:lnTo>
                                <a:pt x="0" y="33"/>
                              </a:lnTo>
                              <a:lnTo>
                                <a:pt x="0" y="36"/>
                              </a:lnTo>
                              <a:lnTo>
                                <a:pt x="0" y="36"/>
                              </a:lnTo>
                              <a:lnTo>
                                <a:pt x="3" y="39"/>
                              </a:lnTo>
                              <a:lnTo>
                                <a:pt x="3" y="39"/>
                              </a:lnTo>
                              <a:lnTo>
                                <a:pt x="5" y="42"/>
                              </a:lnTo>
                              <a:lnTo>
                                <a:pt x="9" y="42"/>
                              </a:lnTo>
                              <a:lnTo>
                                <a:pt x="11" y="42"/>
                              </a:lnTo>
                              <a:lnTo>
                                <a:pt x="11" y="42"/>
                              </a:lnTo>
                              <a:lnTo>
                                <a:pt x="14" y="42"/>
                              </a:lnTo>
                              <a:lnTo>
                                <a:pt x="16" y="39"/>
                              </a:lnTo>
                              <a:lnTo>
                                <a:pt x="16" y="39"/>
                              </a:lnTo>
                              <a:lnTo>
                                <a:pt x="19" y="36"/>
                              </a:lnTo>
                              <a:lnTo>
                                <a:pt x="19" y="36"/>
                              </a:lnTo>
                              <a:lnTo>
                                <a:pt x="22" y="33"/>
                              </a:lnTo>
                              <a:lnTo>
                                <a:pt x="22" y="15"/>
                              </a:lnTo>
                              <a:lnTo>
                                <a:pt x="22" y="9"/>
                              </a:lnTo>
                              <a:lnTo>
                                <a:pt x="19" y="6"/>
                              </a:lnTo>
                              <a:lnTo>
                                <a:pt x="19" y="4"/>
                              </a:lnTo>
                              <a:lnTo>
                                <a:pt x="16" y="4"/>
                              </a:lnTo>
                              <a:lnTo>
                                <a:pt x="16" y="0"/>
                              </a:lnTo>
                              <a:lnTo>
                                <a:pt x="14" y="0"/>
                              </a:lnTo>
                              <a:lnTo>
                                <a:pt x="11" y="0"/>
                              </a:lnTo>
                              <a:lnTo>
                                <a:pt x="11" y="0"/>
                              </a:lnTo>
                              <a:lnTo>
                                <a:pt x="9" y="0"/>
                              </a:lnTo>
                              <a:lnTo>
                                <a:pt x="5" y="0"/>
                              </a:lnTo>
                              <a:lnTo>
                                <a:pt x="3" y="0"/>
                              </a:lnTo>
                              <a:lnTo>
                                <a:pt x="3" y="4"/>
                              </a:lnTo>
                              <a:lnTo>
                                <a:pt x="0" y="4"/>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0" name="Line 1088"/>
                        <p:cNvSpPr>
                          <a:spLocks noChangeShapeType="1"/>
                        </p:cNvSpPr>
                        <p:nvPr/>
                      </p:nvSpPr>
                      <p:spPr bwMode="auto">
                        <a:xfrm>
                          <a:off x="3067" y="187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1" name="Freeform 1089"/>
                        <p:cNvSpPr>
                          <a:spLocks/>
                        </p:cNvSpPr>
                        <p:nvPr/>
                      </p:nvSpPr>
                      <p:spPr bwMode="auto">
                        <a:xfrm>
                          <a:off x="3061" y="1879"/>
                          <a:ext cx="1" cy="1"/>
                        </a:xfrm>
                        <a:custGeom>
                          <a:avLst/>
                          <a:gdLst/>
                          <a:ahLst/>
                          <a:cxnLst>
                            <a:cxn ang="0">
                              <a:pos x="11" y="0"/>
                            </a:cxn>
                            <a:cxn ang="0">
                              <a:pos x="9" y="0"/>
                            </a:cxn>
                            <a:cxn ang="0">
                              <a:pos x="5" y="0"/>
                            </a:cxn>
                            <a:cxn ang="0">
                              <a:pos x="3" y="0"/>
                            </a:cxn>
                            <a:cxn ang="0">
                              <a:pos x="3" y="4"/>
                            </a:cxn>
                            <a:cxn ang="0">
                              <a:pos x="0" y="4"/>
                            </a:cxn>
                            <a:cxn ang="0">
                              <a:pos x="0" y="6"/>
                            </a:cxn>
                            <a:cxn ang="0">
                              <a:pos x="0" y="9"/>
                            </a:cxn>
                            <a:cxn ang="0">
                              <a:pos x="0" y="11"/>
                            </a:cxn>
                            <a:cxn ang="0">
                              <a:pos x="0" y="11"/>
                            </a:cxn>
                            <a:cxn ang="0">
                              <a:pos x="0" y="15"/>
                            </a:cxn>
                            <a:cxn ang="0">
                              <a:pos x="0" y="17"/>
                            </a:cxn>
                            <a:cxn ang="0">
                              <a:pos x="3" y="17"/>
                            </a:cxn>
                            <a:cxn ang="0">
                              <a:pos x="3" y="20"/>
                            </a:cxn>
                            <a:cxn ang="0">
                              <a:pos x="5" y="20"/>
                            </a:cxn>
                            <a:cxn ang="0">
                              <a:pos x="9" y="22"/>
                            </a:cxn>
                            <a:cxn ang="0">
                              <a:pos x="19" y="22"/>
                            </a:cxn>
                            <a:cxn ang="0">
                              <a:pos x="25" y="22"/>
                            </a:cxn>
                            <a:cxn ang="0">
                              <a:pos x="27" y="20"/>
                            </a:cxn>
                            <a:cxn ang="0">
                              <a:pos x="27" y="20"/>
                            </a:cxn>
                            <a:cxn ang="0">
                              <a:pos x="30" y="17"/>
                            </a:cxn>
                            <a:cxn ang="0">
                              <a:pos x="33" y="17"/>
                            </a:cxn>
                            <a:cxn ang="0">
                              <a:pos x="33" y="15"/>
                            </a:cxn>
                            <a:cxn ang="0">
                              <a:pos x="33" y="11"/>
                            </a:cxn>
                            <a:cxn ang="0">
                              <a:pos x="33" y="11"/>
                            </a:cxn>
                            <a:cxn ang="0">
                              <a:pos x="33" y="9"/>
                            </a:cxn>
                            <a:cxn ang="0">
                              <a:pos x="33" y="6"/>
                            </a:cxn>
                            <a:cxn ang="0">
                              <a:pos x="33" y="4"/>
                            </a:cxn>
                            <a:cxn ang="0">
                              <a:pos x="30" y="4"/>
                            </a:cxn>
                            <a:cxn ang="0">
                              <a:pos x="27" y="0"/>
                            </a:cxn>
                            <a:cxn ang="0">
                              <a:pos x="27" y="0"/>
                            </a:cxn>
                            <a:cxn ang="0">
                              <a:pos x="22" y="0"/>
                            </a:cxn>
                            <a:cxn ang="0">
                              <a:pos x="11" y="0"/>
                            </a:cxn>
                          </a:cxnLst>
                          <a:rect l="0" t="0" r="r" b="b"/>
                          <a:pathLst>
                            <a:path w="33" h="22">
                              <a:moveTo>
                                <a:pt x="11" y="0"/>
                              </a:moveTo>
                              <a:lnTo>
                                <a:pt x="9" y="0"/>
                              </a:lnTo>
                              <a:lnTo>
                                <a:pt x="5" y="0"/>
                              </a:lnTo>
                              <a:lnTo>
                                <a:pt x="3" y="0"/>
                              </a:lnTo>
                              <a:lnTo>
                                <a:pt x="3" y="4"/>
                              </a:lnTo>
                              <a:lnTo>
                                <a:pt x="0" y="4"/>
                              </a:lnTo>
                              <a:lnTo>
                                <a:pt x="0" y="6"/>
                              </a:lnTo>
                              <a:lnTo>
                                <a:pt x="0" y="9"/>
                              </a:lnTo>
                              <a:lnTo>
                                <a:pt x="0" y="11"/>
                              </a:lnTo>
                              <a:lnTo>
                                <a:pt x="0" y="11"/>
                              </a:lnTo>
                              <a:lnTo>
                                <a:pt x="0" y="15"/>
                              </a:lnTo>
                              <a:lnTo>
                                <a:pt x="0" y="17"/>
                              </a:lnTo>
                              <a:lnTo>
                                <a:pt x="3" y="17"/>
                              </a:lnTo>
                              <a:lnTo>
                                <a:pt x="3" y="20"/>
                              </a:lnTo>
                              <a:lnTo>
                                <a:pt x="5" y="20"/>
                              </a:lnTo>
                              <a:lnTo>
                                <a:pt x="9" y="22"/>
                              </a:lnTo>
                              <a:lnTo>
                                <a:pt x="19" y="22"/>
                              </a:lnTo>
                              <a:lnTo>
                                <a:pt x="25" y="22"/>
                              </a:lnTo>
                              <a:lnTo>
                                <a:pt x="27" y="20"/>
                              </a:lnTo>
                              <a:lnTo>
                                <a:pt x="27" y="20"/>
                              </a:lnTo>
                              <a:lnTo>
                                <a:pt x="30" y="17"/>
                              </a:lnTo>
                              <a:lnTo>
                                <a:pt x="33" y="17"/>
                              </a:lnTo>
                              <a:lnTo>
                                <a:pt x="33" y="15"/>
                              </a:lnTo>
                              <a:lnTo>
                                <a:pt x="33" y="11"/>
                              </a:lnTo>
                              <a:lnTo>
                                <a:pt x="33" y="11"/>
                              </a:lnTo>
                              <a:lnTo>
                                <a:pt x="33" y="9"/>
                              </a:lnTo>
                              <a:lnTo>
                                <a:pt x="33" y="6"/>
                              </a:lnTo>
                              <a:lnTo>
                                <a:pt x="33" y="4"/>
                              </a:lnTo>
                              <a:lnTo>
                                <a:pt x="30" y="4"/>
                              </a:lnTo>
                              <a:lnTo>
                                <a:pt x="27" y="0"/>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2" name="Line 1090"/>
                        <p:cNvSpPr>
                          <a:spLocks noChangeShapeType="1"/>
                        </p:cNvSpPr>
                        <p:nvPr/>
                      </p:nvSpPr>
                      <p:spPr bwMode="auto">
                        <a:xfrm>
                          <a:off x="3067" y="18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3" name="Freeform 1091"/>
                        <p:cNvSpPr>
                          <a:spLocks/>
                        </p:cNvSpPr>
                        <p:nvPr/>
                      </p:nvSpPr>
                      <p:spPr bwMode="auto">
                        <a:xfrm>
                          <a:off x="3067" y="1873"/>
                          <a:ext cx="5" cy="7"/>
                        </a:xfrm>
                        <a:custGeom>
                          <a:avLst/>
                          <a:gdLst/>
                          <a:ahLst/>
                          <a:cxnLst>
                            <a:cxn ang="0">
                              <a:pos x="0" y="32"/>
                            </a:cxn>
                            <a:cxn ang="0">
                              <a:pos x="0" y="32"/>
                            </a:cxn>
                            <a:cxn ang="0">
                              <a:pos x="0" y="36"/>
                            </a:cxn>
                            <a:cxn ang="0">
                              <a:pos x="3" y="38"/>
                            </a:cxn>
                            <a:cxn ang="0">
                              <a:pos x="3" y="38"/>
                            </a:cxn>
                            <a:cxn ang="0">
                              <a:pos x="5" y="41"/>
                            </a:cxn>
                            <a:cxn ang="0">
                              <a:pos x="8" y="41"/>
                            </a:cxn>
                            <a:cxn ang="0">
                              <a:pos x="8" y="43"/>
                            </a:cxn>
                            <a:cxn ang="0">
                              <a:pos x="11" y="43"/>
                            </a:cxn>
                            <a:cxn ang="0">
                              <a:pos x="14" y="43"/>
                            </a:cxn>
                            <a:cxn ang="0">
                              <a:pos x="16" y="41"/>
                            </a:cxn>
                            <a:cxn ang="0">
                              <a:pos x="16" y="41"/>
                            </a:cxn>
                            <a:cxn ang="0">
                              <a:pos x="19" y="38"/>
                            </a:cxn>
                            <a:cxn ang="0">
                              <a:pos x="22" y="38"/>
                            </a:cxn>
                            <a:cxn ang="0">
                              <a:pos x="22" y="36"/>
                            </a:cxn>
                            <a:cxn ang="0">
                              <a:pos x="22" y="32"/>
                            </a:cxn>
                            <a:cxn ang="0">
                              <a:pos x="22" y="14"/>
                            </a:cxn>
                            <a:cxn ang="0">
                              <a:pos x="22" y="8"/>
                            </a:cxn>
                            <a:cxn ang="0">
                              <a:pos x="22" y="8"/>
                            </a:cxn>
                            <a:cxn ang="0">
                              <a:pos x="22" y="5"/>
                            </a:cxn>
                            <a:cxn ang="0">
                              <a:pos x="19" y="3"/>
                            </a:cxn>
                            <a:cxn ang="0">
                              <a:pos x="16" y="3"/>
                            </a:cxn>
                            <a:cxn ang="0">
                              <a:pos x="16" y="3"/>
                            </a:cxn>
                            <a:cxn ang="0">
                              <a:pos x="14" y="0"/>
                            </a:cxn>
                            <a:cxn ang="0">
                              <a:pos x="11" y="0"/>
                            </a:cxn>
                            <a:cxn ang="0">
                              <a:pos x="8" y="0"/>
                            </a:cxn>
                            <a:cxn ang="0">
                              <a:pos x="8" y="3"/>
                            </a:cxn>
                            <a:cxn ang="0">
                              <a:pos x="5" y="3"/>
                            </a:cxn>
                            <a:cxn ang="0">
                              <a:pos x="3" y="3"/>
                            </a:cxn>
                            <a:cxn ang="0">
                              <a:pos x="3" y="5"/>
                            </a:cxn>
                            <a:cxn ang="0">
                              <a:pos x="0" y="8"/>
                            </a:cxn>
                            <a:cxn ang="0">
                              <a:pos x="0" y="14"/>
                            </a:cxn>
                            <a:cxn ang="0">
                              <a:pos x="0" y="32"/>
                            </a:cxn>
                          </a:cxnLst>
                          <a:rect l="0" t="0" r="r" b="b"/>
                          <a:pathLst>
                            <a:path w="22" h="43">
                              <a:moveTo>
                                <a:pt x="0" y="32"/>
                              </a:moveTo>
                              <a:lnTo>
                                <a:pt x="0" y="32"/>
                              </a:lnTo>
                              <a:lnTo>
                                <a:pt x="0" y="36"/>
                              </a:lnTo>
                              <a:lnTo>
                                <a:pt x="3" y="38"/>
                              </a:lnTo>
                              <a:lnTo>
                                <a:pt x="3" y="38"/>
                              </a:lnTo>
                              <a:lnTo>
                                <a:pt x="5" y="41"/>
                              </a:lnTo>
                              <a:lnTo>
                                <a:pt x="8" y="41"/>
                              </a:lnTo>
                              <a:lnTo>
                                <a:pt x="8" y="43"/>
                              </a:lnTo>
                              <a:lnTo>
                                <a:pt x="11" y="43"/>
                              </a:lnTo>
                              <a:lnTo>
                                <a:pt x="14" y="43"/>
                              </a:lnTo>
                              <a:lnTo>
                                <a:pt x="16" y="41"/>
                              </a:lnTo>
                              <a:lnTo>
                                <a:pt x="16" y="41"/>
                              </a:lnTo>
                              <a:lnTo>
                                <a:pt x="19" y="38"/>
                              </a:lnTo>
                              <a:lnTo>
                                <a:pt x="22" y="38"/>
                              </a:lnTo>
                              <a:lnTo>
                                <a:pt x="22" y="36"/>
                              </a:lnTo>
                              <a:lnTo>
                                <a:pt x="22" y="32"/>
                              </a:lnTo>
                              <a:lnTo>
                                <a:pt x="22" y="14"/>
                              </a:lnTo>
                              <a:lnTo>
                                <a:pt x="22" y="8"/>
                              </a:lnTo>
                              <a:lnTo>
                                <a:pt x="22" y="8"/>
                              </a:lnTo>
                              <a:lnTo>
                                <a:pt x="22" y="5"/>
                              </a:lnTo>
                              <a:lnTo>
                                <a:pt x="19" y="3"/>
                              </a:lnTo>
                              <a:lnTo>
                                <a:pt x="16" y="3"/>
                              </a:lnTo>
                              <a:lnTo>
                                <a:pt x="16" y="3"/>
                              </a:lnTo>
                              <a:lnTo>
                                <a:pt x="14" y="0"/>
                              </a:lnTo>
                              <a:lnTo>
                                <a:pt x="11" y="0"/>
                              </a:lnTo>
                              <a:lnTo>
                                <a:pt x="8" y="0"/>
                              </a:lnTo>
                              <a:lnTo>
                                <a:pt x="8" y="3"/>
                              </a:lnTo>
                              <a:lnTo>
                                <a:pt x="5" y="3"/>
                              </a:lnTo>
                              <a:lnTo>
                                <a:pt x="3" y="3"/>
                              </a:lnTo>
                              <a:lnTo>
                                <a:pt x="3" y="5"/>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4" name="Line 1092"/>
                        <p:cNvSpPr>
                          <a:spLocks noChangeShapeType="1"/>
                        </p:cNvSpPr>
                        <p:nvPr/>
                      </p:nvSpPr>
                      <p:spPr bwMode="auto">
                        <a:xfrm>
                          <a:off x="3070" y="187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5" name="Freeform 1093"/>
                        <p:cNvSpPr>
                          <a:spLocks/>
                        </p:cNvSpPr>
                        <p:nvPr/>
                      </p:nvSpPr>
                      <p:spPr bwMode="auto">
                        <a:xfrm>
                          <a:off x="3067" y="1873"/>
                          <a:ext cx="9" cy="6"/>
                        </a:xfrm>
                        <a:custGeom>
                          <a:avLst/>
                          <a:gdLst/>
                          <a:ahLst/>
                          <a:cxnLst>
                            <a:cxn ang="0">
                              <a:pos x="11" y="0"/>
                            </a:cxn>
                            <a:cxn ang="0">
                              <a:pos x="8" y="0"/>
                            </a:cxn>
                            <a:cxn ang="0">
                              <a:pos x="8" y="3"/>
                            </a:cxn>
                            <a:cxn ang="0">
                              <a:pos x="5" y="3"/>
                            </a:cxn>
                            <a:cxn ang="0">
                              <a:pos x="3" y="3"/>
                            </a:cxn>
                            <a:cxn ang="0">
                              <a:pos x="3" y="5"/>
                            </a:cxn>
                            <a:cxn ang="0">
                              <a:pos x="0" y="8"/>
                            </a:cxn>
                            <a:cxn ang="0">
                              <a:pos x="0" y="8"/>
                            </a:cxn>
                            <a:cxn ang="0">
                              <a:pos x="0" y="11"/>
                            </a:cxn>
                            <a:cxn ang="0">
                              <a:pos x="0" y="14"/>
                            </a:cxn>
                            <a:cxn ang="0">
                              <a:pos x="0" y="16"/>
                            </a:cxn>
                            <a:cxn ang="0">
                              <a:pos x="3" y="16"/>
                            </a:cxn>
                            <a:cxn ang="0">
                              <a:pos x="3" y="19"/>
                            </a:cxn>
                            <a:cxn ang="0">
                              <a:pos x="5" y="21"/>
                            </a:cxn>
                            <a:cxn ang="0">
                              <a:pos x="8" y="21"/>
                            </a:cxn>
                            <a:cxn ang="0">
                              <a:pos x="8" y="21"/>
                            </a:cxn>
                            <a:cxn ang="0">
                              <a:pos x="19" y="21"/>
                            </a:cxn>
                            <a:cxn ang="0">
                              <a:pos x="25" y="21"/>
                            </a:cxn>
                            <a:cxn ang="0">
                              <a:pos x="27" y="21"/>
                            </a:cxn>
                            <a:cxn ang="0">
                              <a:pos x="30" y="21"/>
                            </a:cxn>
                            <a:cxn ang="0">
                              <a:pos x="32" y="19"/>
                            </a:cxn>
                            <a:cxn ang="0">
                              <a:pos x="32" y="16"/>
                            </a:cxn>
                            <a:cxn ang="0">
                              <a:pos x="32" y="16"/>
                            </a:cxn>
                            <a:cxn ang="0">
                              <a:pos x="35" y="14"/>
                            </a:cxn>
                            <a:cxn ang="0">
                              <a:pos x="35" y="11"/>
                            </a:cxn>
                            <a:cxn ang="0">
                              <a:pos x="35" y="8"/>
                            </a:cxn>
                            <a:cxn ang="0">
                              <a:pos x="32" y="8"/>
                            </a:cxn>
                            <a:cxn ang="0">
                              <a:pos x="32" y="5"/>
                            </a:cxn>
                            <a:cxn ang="0">
                              <a:pos x="32" y="3"/>
                            </a:cxn>
                            <a:cxn ang="0">
                              <a:pos x="30" y="3"/>
                            </a:cxn>
                            <a:cxn ang="0">
                              <a:pos x="27" y="3"/>
                            </a:cxn>
                            <a:cxn ang="0">
                              <a:pos x="22" y="0"/>
                            </a:cxn>
                            <a:cxn ang="0">
                              <a:pos x="11" y="0"/>
                            </a:cxn>
                          </a:cxnLst>
                          <a:rect l="0" t="0" r="r" b="b"/>
                          <a:pathLst>
                            <a:path w="35" h="21">
                              <a:moveTo>
                                <a:pt x="11" y="0"/>
                              </a:moveTo>
                              <a:lnTo>
                                <a:pt x="8" y="0"/>
                              </a:lnTo>
                              <a:lnTo>
                                <a:pt x="8" y="3"/>
                              </a:lnTo>
                              <a:lnTo>
                                <a:pt x="5" y="3"/>
                              </a:lnTo>
                              <a:lnTo>
                                <a:pt x="3" y="3"/>
                              </a:lnTo>
                              <a:lnTo>
                                <a:pt x="3" y="5"/>
                              </a:lnTo>
                              <a:lnTo>
                                <a:pt x="0" y="8"/>
                              </a:lnTo>
                              <a:lnTo>
                                <a:pt x="0" y="8"/>
                              </a:lnTo>
                              <a:lnTo>
                                <a:pt x="0" y="11"/>
                              </a:lnTo>
                              <a:lnTo>
                                <a:pt x="0" y="14"/>
                              </a:lnTo>
                              <a:lnTo>
                                <a:pt x="0" y="16"/>
                              </a:lnTo>
                              <a:lnTo>
                                <a:pt x="3" y="16"/>
                              </a:lnTo>
                              <a:lnTo>
                                <a:pt x="3" y="19"/>
                              </a:lnTo>
                              <a:lnTo>
                                <a:pt x="5" y="21"/>
                              </a:lnTo>
                              <a:lnTo>
                                <a:pt x="8" y="21"/>
                              </a:lnTo>
                              <a:lnTo>
                                <a:pt x="8" y="21"/>
                              </a:lnTo>
                              <a:lnTo>
                                <a:pt x="19" y="21"/>
                              </a:lnTo>
                              <a:lnTo>
                                <a:pt x="25" y="21"/>
                              </a:lnTo>
                              <a:lnTo>
                                <a:pt x="27" y="21"/>
                              </a:lnTo>
                              <a:lnTo>
                                <a:pt x="30" y="21"/>
                              </a:lnTo>
                              <a:lnTo>
                                <a:pt x="32" y="19"/>
                              </a:lnTo>
                              <a:lnTo>
                                <a:pt x="32" y="16"/>
                              </a:lnTo>
                              <a:lnTo>
                                <a:pt x="32" y="16"/>
                              </a:lnTo>
                              <a:lnTo>
                                <a:pt x="35" y="14"/>
                              </a:lnTo>
                              <a:lnTo>
                                <a:pt x="35" y="11"/>
                              </a:lnTo>
                              <a:lnTo>
                                <a:pt x="35" y="8"/>
                              </a:lnTo>
                              <a:lnTo>
                                <a:pt x="32" y="8"/>
                              </a:lnTo>
                              <a:lnTo>
                                <a:pt x="32" y="5"/>
                              </a:lnTo>
                              <a:lnTo>
                                <a:pt x="32" y="3"/>
                              </a:lnTo>
                              <a:lnTo>
                                <a:pt x="30"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6" name="Line 1094"/>
                        <p:cNvSpPr>
                          <a:spLocks noChangeShapeType="1"/>
                        </p:cNvSpPr>
                        <p:nvPr/>
                      </p:nvSpPr>
                      <p:spPr bwMode="auto">
                        <a:xfrm>
                          <a:off x="3070" y="187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7" name="Freeform 1095"/>
                        <p:cNvSpPr>
                          <a:spLocks/>
                        </p:cNvSpPr>
                        <p:nvPr/>
                      </p:nvSpPr>
                      <p:spPr bwMode="auto">
                        <a:xfrm>
                          <a:off x="3070" y="1869"/>
                          <a:ext cx="6" cy="10"/>
                        </a:xfrm>
                        <a:custGeom>
                          <a:avLst/>
                          <a:gdLst/>
                          <a:ahLst/>
                          <a:cxnLst>
                            <a:cxn ang="0">
                              <a:pos x="0" y="30"/>
                            </a:cxn>
                            <a:cxn ang="0">
                              <a:pos x="0" y="33"/>
                            </a:cxn>
                            <a:cxn ang="0">
                              <a:pos x="0" y="35"/>
                            </a:cxn>
                            <a:cxn ang="0">
                              <a:pos x="0" y="35"/>
                            </a:cxn>
                            <a:cxn ang="0">
                              <a:pos x="2" y="38"/>
                            </a:cxn>
                            <a:cxn ang="0">
                              <a:pos x="2" y="40"/>
                            </a:cxn>
                            <a:cxn ang="0">
                              <a:pos x="5" y="40"/>
                            </a:cxn>
                            <a:cxn ang="0">
                              <a:pos x="8" y="40"/>
                            </a:cxn>
                            <a:cxn ang="0">
                              <a:pos x="11" y="40"/>
                            </a:cxn>
                            <a:cxn ang="0">
                              <a:pos x="11" y="40"/>
                            </a:cxn>
                            <a:cxn ang="0">
                              <a:pos x="13" y="40"/>
                            </a:cxn>
                            <a:cxn ang="0">
                              <a:pos x="16" y="40"/>
                            </a:cxn>
                            <a:cxn ang="0">
                              <a:pos x="18" y="38"/>
                            </a:cxn>
                            <a:cxn ang="0">
                              <a:pos x="18" y="35"/>
                            </a:cxn>
                            <a:cxn ang="0">
                              <a:pos x="18" y="35"/>
                            </a:cxn>
                            <a:cxn ang="0">
                              <a:pos x="21" y="33"/>
                            </a:cxn>
                            <a:cxn ang="0">
                              <a:pos x="21" y="14"/>
                            </a:cxn>
                            <a:cxn ang="0">
                              <a:pos x="21" y="9"/>
                            </a:cxn>
                            <a:cxn ang="0">
                              <a:pos x="18" y="6"/>
                            </a:cxn>
                            <a:cxn ang="0">
                              <a:pos x="18" y="6"/>
                            </a:cxn>
                            <a:cxn ang="0">
                              <a:pos x="18" y="3"/>
                            </a:cxn>
                            <a:cxn ang="0">
                              <a:pos x="16" y="0"/>
                            </a:cxn>
                            <a:cxn ang="0">
                              <a:pos x="13" y="0"/>
                            </a:cxn>
                            <a:cxn ang="0">
                              <a:pos x="11" y="0"/>
                            </a:cxn>
                            <a:cxn ang="0">
                              <a:pos x="11" y="0"/>
                            </a:cxn>
                            <a:cxn ang="0">
                              <a:pos x="8" y="0"/>
                            </a:cxn>
                            <a:cxn ang="0">
                              <a:pos x="5" y="0"/>
                            </a:cxn>
                            <a:cxn ang="0">
                              <a:pos x="2" y="0"/>
                            </a:cxn>
                            <a:cxn ang="0">
                              <a:pos x="2" y="3"/>
                            </a:cxn>
                            <a:cxn ang="0">
                              <a:pos x="0" y="6"/>
                            </a:cxn>
                            <a:cxn ang="0">
                              <a:pos x="0" y="6"/>
                            </a:cxn>
                            <a:cxn ang="0">
                              <a:pos x="0" y="11"/>
                            </a:cxn>
                            <a:cxn ang="0">
                              <a:pos x="0" y="30"/>
                            </a:cxn>
                          </a:cxnLst>
                          <a:rect l="0" t="0" r="r" b="b"/>
                          <a:pathLst>
                            <a:path w="21" h="40">
                              <a:moveTo>
                                <a:pt x="0" y="30"/>
                              </a:moveTo>
                              <a:lnTo>
                                <a:pt x="0" y="33"/>
                              </a:lnTo>
                              <a:lnTo>
                                <a:pt x="0" y="35"/>
                              </a:lnTo>
                              <a:lnTo>
                                <a:pt x="0" y="35"/>
                              </a:lnTo>
                              <a:lnTo>
                                <a:pt x="2" y="38"/>
                              </a:lnTo>
                              <a:lnTo>
                                <a:pt x="2" y="40"/>
                              </a:lnTo>
                              <a:lnTo>
                                <a:pt x="5" y="40"/>
                              </a:lnTo>
                              <a:lnTo>
                                <a:pt x="8" y="40"/>
                              </a:lnTo>
                              <a:lnTo>
                                <a:pt x="11" y="40"/>
                              </a:lnTo>
                              <a:lnTo>
                                <a:pt x="11" y="40"/>
                              </a:lnTo>
                              <a:lnTo>
                                <a:pt x="13" y="40"/>
                              </a:lnTo>
                              <a:lnTo>
                                <a:pt x="16" y="40"/>
                              </a:lnTo>
                              <a:lnTo>
                                <a:pt x="18" y="38"/>
                              </a:lnTo>
                              <a:lnTo>
                                <a:pt x="18" y="35"/>
                              </a:lnTo>
                              <a:lnTo>
                                <a:pt x="18" y="35"/>
                              </a:lnTo>
                              <a:lnTo>
                                <a:pt x="21" y="33"/>
                              </a:lnTo>
                              <a:lnTo>
                                <a:pt x="21" y="14"/>
                              </a:lnTo>
                              <a:lnTo>
                                <a:pt x="21" y="9"/>
                              </a:lnTo>
                              <a:lnTo>
                                <a:pt x="18" y="6"/>
                              </a:lnTo>
                              <a:lnTo>
                                <a:pt x="18" y="6"/>
                              </a:lnTo>
                              <a:lnTo>
                                <a:pt x="18" y="3"/>
                              </a:lnTo>
                              <a:lnTo>
                                <a:pt x="16" y="0"/>
                              </a:lnTo>
                              <a:lnTo>
                                <a:pt x="13" y="0"/>
                              </a:lnTo>
                              <a:lnTo>
                                <a:pt x="11" y="0"/>
                              </a:lnTo>
                              <a:lnTo>
                                <a:pt x="11" y="0"/>
                              </a:lnTo>
                              <a:lnTo>
                                <a:pt x="8" y="0"/>
                              </a:lnTo>
                              <a:lnTo>
                                <a:pt x="5" y="0"/>
                              </a:lnTo>
                              <a:lnTo>
                                <a:pt x="2" y="0"/>
                              </a:lnTo>
                              <a:lnTo>
                                <a:pt x="2" y="3"/>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8" name="Line 1096"/>
                        <p:cNvSpPr>
                          <a:spLocks noChangeShapeType="1"/>
                        </p:cNvSpPr>
                        <p:nvPr/>
                      </p:nvSpPr>
                      <p:spPr bwMode="auto">
                        <a:xfrm>
                          <a:off x="3073" y="186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89" name="Freeform 1097"/>
                        <p:cNvSpPr>
                          <a:spLocks/>
                        </p:cNvSpPr>
                        <p:nvPr/>
                      </p:nvSpPr>
                      <p:spPr bwMode="auto">
                        <a:xfrm>
                          <a:off x="3070" y="1869"/>
                          <a:ext cx="8" cy="5"/>
                        </a:xfrm>
                        <a:custGeom>
                          <a:avLst/>
                          <a:gdLst/>
                          <a:ahLst/>
                          <a:cxnLst>
                            <a:cxn ang="0">
                              <a:pos x="11" y="0"/>
                            </a:cxn>
                            <a:cxn ang="0">
                              <a:pos x="8" y="0"/>
                            </a:cxn>
                            <a:cxn ang="0">
                              <a:pos x="5" y="0"/>
                            </a:cxn>
                            <a:cxn ang="0">
                              <a:pos x="2" y="0"/>
                            </a:cxn>
                            <a:cxn ang="0">
                              <a:pos x="2" y="3"/>
                            </a:cxn>
                            <a:cxn ang="0">
                              <a:pos x="0" y="6"/>
                            </a:cxn>
                            <a:cxn ang="0">
                              <a:pos x="0" y="6"/>
                            </a:cxn>
                            <a:cxn ang="0">
                              <a:pos x="0" y="9"/>
                            </a:cxn>
                            <a:cxn ang="0">
                              <a:pos x="0" y="11"/>
                            </a:cxn>
                            <a:cxn ang="0">
                              <a:pos x="0" y="14"/>
                            </a:cxn>
                            <a:cxn ang="0">
                              <a:pos x="0" y="14"/>
                            </a:cxn>
                            <a:cxn ang="0">
                              <a:pos x="0" y="16"/>
                            </a:cxn>
                            <a:cxn ang="0">
                              <a:pos x="2" y="19"/>
                            </a:cxn>
                            <a:cxn ang="0">
                              <a:pos x="2" y="19"/>
                            </a:cxn>
                            <a:cxn ang="0">
                              <a:pos x="5" y="19"/>
                            </a:cxn>
                            <a:cxn ang="0">
                              <a:pos x="8" y="22"/>
                            </a:cxn>
                            <a:cxn ang="0">
                              <a:pos x="18" y="22"/>
                            </a:cxn>
                            <a:cxn ang="0">
                              <a:pos x="24" y="22"/>
                            </a:cxn>
                            <a:cxn ang="0">
                              <a:pos x="26" y="19"/>
                            </a:cxn>
                            <a:cxn ang="0">
                              <a:pos x="26" y="19"/>
                            </a:cxn>
                            <a:cxn ang="0">
                              <a:pos x="29" y="19"/>
                            </a:cxn>
                            <a:cxn ang="0">
                              <a:pos x="31" y="16"/>
                            </a:cxn>
                            <a:cxn ang="0">
                              <a:pos x="31" y="14"/>
                            </a:cxn>
                            <a:cxn ang="0">
                              <a:pos x="31" y="14"/>
                            </a:cxn>
                            <a:cxn ang="0">
                              <a:pos x="31" y="11"/>
                            </a:cxn>
                            <a:cxn ang="0">
                              <a:pos x="31" y="9"/>
                            </a:cxn>
                            <a:cxn ang="0">
                              <a:pos x="31" y="6"/>
                            </a:cxn>
                            <a:cxn ang="0">
                              <a:pos x="31" y="6"/>
                            </a:cxn>
                            <a:cxn ang="0">
                              <a:pos x="29" y="3"/>
                            </a:cxn>
                            <a:cxn ang="0">
                              <a:pos x="26" y="0"/>
                            </a:cxn>
                            <a:cxn ang="0">
                              <a:pos x="26" y="0"/>
                            </a:cxn>
                            <a:cxn ang="0">
                              <a:pos x="21" y="0"/>
                            </a:cxn>
                            <a:cxn ang="0">
                              <a:pos x="11" y="0"/>
                            </a:cxn>
                          </a:cxnLst>
                          <a:rect l="0" t="0" r="r" b="b"/>
                          <a:pathLst>
                            <a:path w="31" h="22">
                              <a:moveTo>
                                <a:pt x="11" y="0"/>
                              </a:moveTo>
                              <a:lnTo>
                                <a:pt x="8" y="0"/>
                              </a:lnTo>
                              <a:lnTo>
                                <a:pt x="5" y="0"/>
                              </a:lnTo>
                              <a:lnTo>
                                <a:pt x="2" y="0"/>
                              </a:lnTo>
                              <a:lnTo>
                                <a:pt x="2" y="3"/>
                              </a:lnTo>
                              <a:lnTo>
                                <a:pt x="0" y="6"/>
                              </a:lnTo>
                              <a:lnTo>
                                <a:pt x="0" y="6"/>
                              </a:lnTo>
                              <a:lnTo>
                                <a:pt x="0" y="9"/>
                              </a:lnTo>
                              <a:lnTo>
                                <a:pt x="0" y="11"/>
                              </a:lnTo>
                              <a:lnTo>
                                <a:pt x="0" y="14"/>
                              </a:lnTo>
                              <a:lnTo>
                                <a:pt x="0" y="14"/>
                              </a:lnTo>
                              <a:lnTo>
                                <a:pt x="0" y="16"/>
                              </a:lnTo>
                              <a:lnTo>
                                <a:pt x="2" y="19"/>
                              </a:lnTo>
                              <a:lnTo>
                                <a:pt x="2" y="19"/>
                              </a:lnTo>
                              <a:lnTo>
                                <a:pt x="5" y="19"/>
                              </a:lnTo>
                              <a:lnTo>
                                <a:pt x="8" y="22"/>
                              </a:lnTo>
                              <a:lnTo>
                                <a:pt x="18" y="22"/>
                              </a:lnTo>
                              <a:lnTo>
                                <a:pt x="24" y="22"/>
                              </a:lnTo>
                              <a:lnTo>
                                <a:pt x="26" y="19"/>
                              </a:lnTo>
                              <a:lnTo>
                                <a:pt x="26" y="19"/>
                              </a:lnTo>
                              <a:lnTo>
                                <a:pt x="29" y="19"/>
                              </a:lnTo>
                              <a:lnTo>
                                <a:pt x="31" y="16"/>
                              </a:lnTo>
                              <a:lnTo>
                                <a:pt x="31" y="14"/>
                              </a:lnTo>
                              <a:lnTo>
                                <a:pt x="31" y="14"/>
                              </a:lnTo>
                              <a:lnTo>
                                <a:pt x="31" y="11"/>
                              </a:lnTo>
                              <a:lnTo>
                                <a:pt x="31" y="9"/>
                              </a:lnTo>
                              <a:lnTo>
                                <a:pt x="31" y="6"/>
                              </a:lnTo>
                              <a:lnTo>
                                <a:pt x="31" y="6"/>
                              </a:lnTo>
                              <a:lnTo>
                                <a:pt x="29" y="3"/>
                              </a:lnTo>
                              <a:lnTo>
                                <a:pt x="26" y="0"/>
                              </a:lnTo>
                              <a:lnTo>
                                <a:pt x="26"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0" name="Line 1098"/>
                        <p:cNvSpPr>
                          <a:spLocks noChangeShapeType="1"/>
                        </p:cNvSpPr>
                        <p:nvPr/>
                      </p:nvSpPr>
                      <p:spPr bwMode="auto">
                        <a:xfrm>
                          <a:off x="3073" y="187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1" name="Freeform 1099"/>
                        <p:cNvSpPr>
                          <a:spLocks/>
                        </p:cNvSpPr>
                        <p:nvPr/>
                      </p:nvSpPr>
                      <p:spPr bwMode="auto">
                        <a:xfrm>
                          <a:off x="3073" y="1855"/>
                          <a:ext cx="5" cy="9"/>
                        </a:xfrm>
                        <a:custGeom>
                          <a:avLst/>
                          <a:gdLst/>
                          <a:ahLst/>
                          <a:cxnLst>
                            <a:cxn ang="0">
                              <a:pos x="0" y="33"/>
                            </a:cxn>
                            <a:cxn ang="0">
                              <a:pos x="0" y="36"/>
                            </a:cxn>
                            <a:cxn ang="0">
                              <a:pos x="2" y="36"/>
                            </a:cxn>
                            <a:cxn ang="0">
                              <a:pos x="2" y="38"/>
                            </a:cxn>
                            <a:cxn ang="0">
                              <a:pos x="2" y="41"/>
                            </a:cxn>
                            <a:cxn ang="0">
                              <a:pos x="5" y="41"/>
                            </a:cxn>
                            <a:cxn ang="0">
                              <a:pos x="7" y="41"/>
                            </a:cxn>
                            <a:cxn ang="0">
                              <a:pos x="7" y="44"/>
                            </a:cxn>
                            <a:cxn ang="0">
                              <a:pos x="10" y="44"/>
                            </a:cxn>
                            <a:cxn ang="0">
                              <a:pos x="13" y="44"/>
                            </a:cxn>
                            <a:cxn ang="0">
                              <a:pos x="15" y="41"/>
                            </a:cxn>
                            <a:cxn ang="0">
                              <a:pos x="15" y="41"/>
                            </a:cxn>
                            <a:cxn ang="0">
                              <a:pos x="18" y="41"/>
                            </a:cxn>
                            <a:cxn ang="0">
                              <a:pos x="20" y="38"/>
                            </a:cxn>
                            <a:cxn ang="0">
                              <a:pos x="20" y="36"/>
                            </a:cxn>
                            <a:cxn ang="0">
                              <a:pos x="20" y="36"/>
                            </a:cxn>
                            <a:cxn ang="0">
                              <a:pos x="20" y="17"/>
                            </a:cxn>
                            <a:cxn ang="0">
                              <a:pos x="20" y="9"/>
                            </a:cxn>
                            <a:cxn ang="0">
                              <a:pos x="20" y="9"/>
                            </a:cxn>
                            <a:cxn ang="0">
                              <a:pos x="20" y="6"/>
                            </a:cxn>
                            <a:cxn ang="0">
                              <a:pos x="18" y="4"/>
                            </a:cxn>
                            <a:cxn ang="0">
                              <a:pos x="15" y="4"/>
                            </a:cxn>
                            <a:cxn ang="0">
                              <a:pos x="15" y="4"/>
                            </a:cxn>
                            <a:cxn ang="0">
                              <a:pos x="13" y="0"/>
                            </a:cxn>
                            <a:cxn ang="0">
                              <a:pos x="10" y="0"/>
                            </a:cxn>
                            <a:cxn ang="0">
                              <a:pos x="7" y="0"/>
                            </a:cxn>
                            <a:cxn ang="0">
                              <a:pos x="7" y="4"/>
                            </a:cxn>
                            <a:cxn ang="0">
                              <a:pos x="5" y="4"/>
                            </a:cxn>
                            <a:cxn ang="0">
                              <a:pos x="2" y="4"/>
                            </a:cxn>
                            <a:cxn ang="0">
                              <a:pos x="2" y="6"/>
                            </a:cxn>
                            <a:cxn ang="0">
                              <a:pos x="2" y="9"/>
                            </a:cxn>
                            <a:cxn ang="0">
                              <a:pos x="0" y="14"/>
                            </a:cxn>
                            <a:cxn ang="0">
                              <a:pos x="0" y="33"/>
                            </a:cxn>
                          </a:cxnLst>
                          <a:rect l="0" t="0" r="r" b="b"/>
                          <a:pathLst>
                            <a:path w="20" h="44">
                              <a:moveTo>
                                <a:pt x="0" y="33"/>
                              </a:moveTo>
                              <a:lnTo>
                                <a:pt x="0" y="36"/>
                              </a:lnTo>
                              <a:lnTo>
                                <a:pt x="2" y="36"/>
                              </a:lnTo>
                              <a:lnTo>
                                <a:pt x="2" y="38"/>
                              </a:lnTo>
                              <a:lnTo>
                                <a:pt x="2" y="41"/>
                              </a:lnTo>
                              <a:lnTo>
                                <a:pt x="5" y="41"/>
                              </a:lnTo>
                              <a:lnTo>
                                <a:pt x="7" y="41"/>
                              </a:lnTo>
                              <a:lnTo>
                                <a:pt x="7" y="44"/>
                              </a:lnTo>
                              <a:lnTo>
                                <a:pt x="10" y="44"/>
                              </a:lnTo>
                              <a:lnTo>
                                <a:pt x="13" y="44"/>
                              </a:lnTo>
                              <a:lnTo>
                                <a:pt x="15" y="41"/>
                              </a:lnTo>
                              <a:lnTo>
                                <a:pt x="15" y="41"/>
                              </a:lnTo>
                              <a:lnTo>
                                <a:pt x="18" y="41"/>
                              </a:lnTo>
                              <a:lnTo>
                                <a:pt x="20" y="38"/>
                              </a:lnTo>
                              <a:lnTo>
                                <a:pt x="20" y="36"/>
                              </a:lnTo>
                              <a:lnTo>
                                <a:pt x="20" y="36"/>
                              </a:lnTo>
                              <a:lnTo>
                                <a:pt x="20" y="17"/>
                              </a:lnTo>
                              <a:lnTo>
                                <a:pt x="20" y="9"/>
                              </a:lnTo>
                              <a:lnTo>
                                <a:pt x="20" y="9"/>
                              </a:lnTo>
                              <a:lnTo>
                                <a:pt x="20" y="6"/>
                              </a:lnTo>
                              <a:lnTo>
                                <a:pt x="18" y="4"/>
                              </a:lnTo>
                              <a:lnTo>
                                <a:pt x="15" y="4"/>
                              </a:lnTo>
                              <a:lnTo>
                                <a:pt x="15" y="4"/>
                              </a:lnTo>
                              <a:lnTo>
                                <a:pt x="13" y="0"/>
                              </a:lnTo>
                              <a:lnTo>
                                <a:pt x="10" y="0"/>
                              </a:lnTo>
                              <a:lnTo>
                                <a:pt x="7" y="0"/>
                              </a:lnTo>
                              <a:lnTo>
                                <a:pt x="7" y="4"/>
                              </a:lnTo>
                              <a:lnTo>
                                <a:pt x="5" y="4"/>
                              </a:lnTo>
                              <a:lnTo>
                                <a:pt x="2" y="4"/>
                              </a:lnTo>
                              <a:lnTo>
                                <a:pt x="2" y="6"/>
                              </a:lnTo>
                              <a:lnTo>
                                <a:pt x="2"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2" name="Line 1100"/>
                        <p:cNvSpPr>
                          <a:spLocks noChangeShapeType="1"/>
                        </p:cNvSpPr>
                        <p:nvPr/>
                      </p:nvSpPr>
                      <p:spPr bwMode="auto">
                        <a:xfrm>
                          <a:off x="3076" y="185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3" name="Freeform 1101"/>
                        <p:cNvSpPr>
                          <a:spLocks/>
                        </p:cNvSpPr>
                        <p:nvPr/>
                      </p:nvSpPr>
                      <p:spPr bwMode="auto">
                        <a:xfrm>
                          <a:off x="3073" y="1855"/>
                          <a:ext cx="13" cy="4"/>
                        </a:xfrm>
                        <a:custGeom>
                          <a:avLst/>
                          <a:gdLst/>
                          <a:ahLst/>
                          <a:cxnLst>
                            <a:cxn ang="0">
                              <a:pos x="10" y="0"/>
                            </a:cxn>
                            <a:cxn ang="0">
                              <a:pos x="7" y="0"/>
                            </a:cxn>
                            <a:cxn ang="0">
                              <a:pos x="7" y="4"/>
                            </a:cxn>
                            <a:cxn ang="0">
                              <a:pos x="5" y="4"/>
                            </a:cxn>
                            <a:cxn ang="0">
                              <a:pos x="2" y="4"/>
                            </a:cxn>
                            <a:cxn ang="0">
                              <a:pos x="2" y="6"/>
                            </a:cxn>
                            <a:cxn ang="0">
                              <a:pos x="2" y="9"/>
                            </a:cxn>
                            <a:cxn ang="0">
                              <a:pos x="0" y="9"/>
                            </a:cxn>
                            <a:cxn ang="0">
                              <a:pos x="0" y="11"/>
                            </a:cxn>
                            <a:cxn ang="0">
                              <a:pos x="0" y="14"/>
                            </a:cxn>
                            <a:cxn ang="0">
                              <a:pos x="2" y="17"/>
                            </a:cxn>
                            <a:cxn ang="0">
                              <a:pos x="2" y="17"/>
                            </a:cxn>
                            <a:cxn ang="0">
                              <a:pos x="2" y="20"/>
                            </a:cxn>
                            <a:cxn ang="0">
                              <a:pos x="5" y="22"/>
                            </a:cxn>
                            <a:cxn ang="0">
                              <a:pos x="7" y="22"/>
                            </a:cxn>
                            <a:cxn ang="0">
                              <a:pos x="7" y="22"/>
                            </a:cxn>
                            <a:cxn ang="0">
                              <a:pos x="31" y="22"/>
                            </a:cxn>
                            <a:cxn ang="0">
                              <a:pos x="37" y="22"/>
                            </a:cxn>
                            <a:cxn ang="0">
                              <a:pos x="40" y="22"/>
                            </a:cxn>
                            <a:cxn ang="0">
                              <a:pos x="40" y="22"/>
                            </a:cxn>
                            <a:cxn ang="0">
                              <a:pos x="42" y="20"/>
                            </a:cxn>
                            <a:cxn ang="0">
                              <a:pos x="46" y="17"/>
                            </a:cxn>
                            <a:cxn ang="0">
                              <a:pos x="46" y="17"/>
                            </a:cxn>
                            <a:cxn ang="0">
                              <a:pos x="46" y="14"/>
                            </a:cxn>
                            <a:cxn ang="0">
                              <a:pos x="46" y="11"/>
                            </a:cxn>
                            <a:cxn ang="0">
                              <a:pos x="46" y="9"/>
                            </a:cxn>
                            <a:cxn ang="0">
                              <a:pos x="46" y="9"/>
                            </a:cxn>
                            <a:cxn ang="0">
                              <a:pos x="46" y="6"/>
                            </a:cxn>
                            <a:cxn ang="0">
                              <a:pos x="42" y="4"/>
                            </a:cxn>
                            <a:cxn ang="0">
                              <a:pos x="40" y="4"/>
                            </a:cxn>
                            <a:cxn ang="0">
                              <a:pos x="40" y="4"/>
                            </a:cxn>
                            <a:cxn ang="0">
                              <a:pos x="35" y="0"/>
                            </a:cxn>
                            <a:cxn ang="0">
                              <a:pos x="10" y="0"/>
                            </a:cxn>
                          </a:cxnLst>
                          <a:rect l="0" t="0" r="r" b="b"/>
                          <a:pathLst>
                            <a:path w="46" h="22">
                              <a:moveTo>
                                <a:pt x="10" y="0"/>
                              </a:moveTo>
                              <a:lnTo>
                                <a:pt x="7" y="0"/>
                              </a:lnTo>
                              <a:lnTo>
                                <a:pt x="7" y="4"/>
                              </a:lnTo>
                              <a:lnTo>
                                <a:pt x="5" y="4"/>
                              </a:lnTo>
                              <a:lnTo>
                                <a:pt x="2" y="4"/>
                              </a:lnTo>
                              <a:lnTo>
                                <a:pt x="2" y="6"/>
                              </a:lnTo>
                              <a:lnTo>
                                <a:pt x="2" y="9"/>
                              </a:lnTo>
                              <a:lnTo>
                                <a:pt x="0" y="9"/>
                              </a:lnTo>
                              <a:lnTo>
                                <a:pt x="0" y="11"/>
                              </a:lnTo>
                              <a:lnTo>
                                <a:pt x="0" y="14"/>
                              </a:lnTo>
                              <a:lnTo>
                                <a:pt x="2" y="17"/>
                              </a:lnTo>
                              <a:lnTo>
                                <a:pt x="2" y="17"/>
                              </a:lnTo>
                              <a:lnTo>
                                <a:pt x="2" y="20"/>
                              </a:lnTo>
                              <a:lnTo>
                                <a:pt x="5" y="22"/>
                              </a:lnTo>
                              <a:lnTo>
                                <a:pt x="7" y="22"/>
                              </a:lnTo>
                              <a:lnTo>
                                <a:pt x="7" y="22"/>
                              </a:lnTo>
                              <a:lnTo>
                                <a:pt x="31" y="22"/>
                              </a:lnTo>
                              <a:lnTo>
                                <a:pt x="37" y="22"/>
                              </a:lnTo>
                              <a:lnTo>
                                <a:pt x="40" y="22"/>
                              </a:lnTo>
                              <a:lnTo>
                                <a:pt x="40" y="22"/>
                              </a:lnTo>
                              <a:lnTo>
                                <a:pt x="42" y="20"/>
                              </a:lnTo>
                              <a:lnTo>
                                <a:pt x="46" y="17"/>
                              </a:lnTo>
                              <a:lnTo>
                                <a:pt x="46" y="17"/>
                              </a:lnTo>
                              <a:lnTo>
                                <a:pt x="46" y="14"/>
                              </a:lnTo>
                              <a:lnTo>
                                <a:pt x="46" y="11"/>
                              </a:lnTo>
                              <a:lnTo>
                                <a:pt x="46" y="9"/>
                              </a:lnTo>
                              <a:lnTo>
                                <a:pt x="46" y="9"/>
                              </a:lnTo>
                              <a:lnTo>
                                <a:pt x="46" y="6"/>
                              </a:lnTo>
                              <a:lnTo>
                                <a:pt x="42" y="4"/>
                              </a:lnTo>
                              <a:lnTo>
                                <a:pt x="40" y="4"/>
                              </a:lnTo>
                              <a:lnTo>
                                <a:pt x="40" y="4"/>
                              </a:lnTo>
                              <a:lnTo>
                                <a:pt x="3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4" name="Line 1102"/>
                        <p:cNvSpPr>
                          <a:spLocks noChangeShapeType="1"/>
                        </p:cNvSpPr>
                        <p:nvPr/>
                      </p:nvSpPr>
                      <p:spPr bwMode="auto">
                        <a:xfrm>
                          <a:off x="3079" y="185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5" name="Freeform 1103"/>
                        <p:cNvSpPr>
                          <a:spLocks/>
                        </p:cNvSpPr>
                        <p:nvPr/>
                      </p:nvSpPr>
                      <p:spPr bwMode="auto">
                        <a:xfrm>
                          <a:off x="3079" y="1855"/>
                          <a:ext cx="6" cy="4"/>
                        </a:xfrm>
                        <a:custGeom>
                          <a:avLst/>
                          <a:gdLst/>
                          <a:ahLst/>
                          <a:cxnLst>
                            <a:cxn ang="0">
                              <a:pos x="0" y="29"/>
                            </a:cxn>
                            <a:cxn ang="0">
                              <a:pos x="0" y="32"/>
                            </a:cxn>
                            <a:cxn ang="0">
                              <a:pos x="2" y="35"/>
                            </a:cxn>
                            <a:cxn ang="0">
                              <a:pos x="2" y="35"/>
                            </a:cxn>
                            <a:cxn ang="0">
                              <a:pos x="2" y="38"/>
                            </a:cxn>
                            <a:cxn ang="0">
                              <a:pos x="5" y="40"/>
                            </a:cxn>
                            <a:cxn ang="0">
                              <a:pos x="7" y="40"/>
                            </a:cxn>
                            <a:cxn ang="0">
                              <a:pos x="7" y="40"/>
                            </a:cxn>
                            <a:cxn ang="0">
                              <a:pos x="11" y="40"/>
                            </a:cxn>
                            <a:cxn ang="0">
                              <a:pos x="13" y="40"/>
                            </a:cxn>
                            <a:cxn ang="0">
                              <a:pos x="16" y="40"/>
                            </a:cxn>
                            <a:cxn ang="0">
                              <a:pos x="16" y="40"/>
                            </a:cxn>
                            <a:cxn ang="0">
                              <a:pos x="18" y="38"/>
                            </a:cxn>
                            <a:cxn ang="0">
                              <a:pos x="22" y="35"/>
                            </a:cxn>
                            <a:cxn ang="0">
                              <a:pos x="22" y="35"/>
                            </a:cxn>
                            <a:cxn ang="0">
                              <a:pos x="22" y="32"/>
                            </a:cxn>
                            <a:cxn ang="0">
                              <a:pos x="22" y="13"/>
                            </a:cxn>
                            <a:cxn ang="0">
                              <a:pos x="22" y="7"/>
                            </a:cxn>
                            <a:cxn ang="0">
                              <a:pos x="22" y="5"/>
                            </a:cxn>
                            <a:cxn ang="0">
                              <a:pos x="22" y="5"/>
                            </a:cxn>
                            <a:cxn ang="0">
                              <a:pos x="18" y="2"/>
                            </a:cxn>
                            <a:cxn ang="0">
                              <a:pos x="16" y="0"/>
                            </a:cxn>
                            <a:cxn ang="0">
                              <a:pos x="16" y="0"/>
                            </a:cxn>
                            <a:cxn ang="0">
                              <a:pos x="13" y="0"/>
                            </a:cxn>
                            <a:cxn ang="0">
                              <a:pos x="11" y="0"/>
                            </a:cxn>
                            <a:cxn ang="0">
                              <a:pos x="7" y="0"/>
                            </a:cxn>
                            <a:cxn ang="0">
                              <a:pos x="7" y="0"/>
                            </a:cxn>
                            <a:cxn ang="0">
                              <a:pos x="5" y="0"/>
                            </a:cxn>
                            <a:cxn ang="0">
                              <a:pos x="2" y="2"/>
                            </a:cxn>
                            <a:cxn ang="0">
                              <a:pos x="2" y="5"/>
                            </a:cxn>
                            <a:cxn ang="0">
                              <a:pos x="2" y="5"/>
                            </a:cxn>
                            <a:cxn ang="0">
                              <a:pos x="0" y="11"/>
                            </a:cxn>
                            <a:cxn ang="0">
                              <a:pos x="0" y="29"/>
                            </a:cxn>
                          </a:cxnLst>
                          <a:rect l="0" t="0" r="r" b="b"/>
                          <a:pathLst>
                            <a:path w="22" h="40">
                              <a:moveTo>
                                <a:pt x="0" y="29"/>
                              </a:moveTo>
                              <a:lnTo>
                                <a:pt x="0" y="32"/>
                              </a:lnTo>
                              <a:lnTo>
                                <a:pt x="2" y="35"/>
                              </a:lnTo>
                              <a:lnTo>
                                <a:pt x="2" y="35"/>
                              </a:lnTo>
                              <a:lnTo>
                                <a:pt x="2" y="38"/>
                              </a:lnTo>
                              <a:lnTo>
                                <a:pt x="5" y="40"/>
                              </a:lnTo>
                              <a:lnTo>
                                <a:pt x="7" y="40"/>
                              </a:lnTo>
                              <a:lnTo>
                                <a:pt x="7" y="40"/>
                              </a:lnTo>
                              <a:lnTo>
                                <a:pt x="11" y="40"/>
                              </a:lnTo>
                              <a:lnTo>
                                <a:pt x="13" y="40"/>
                              </a:lnTo>
                              <a:lnTo>
                                <a:pt x="16" y="40"/>
                              </a:lnTo>
                              <a:lnTo>
                                <a:pt x="16" y="40"/>
                              </a:lnTo>
                              <a:lnTo>
                                <a:pt x="18" y="38"/>
                              </a:lnTo>
                              <a:lnTo>
                                <a:pt x="22" y="35"/>
                              </a:lnTo>
                              <a:lnTo>
                                <a:pt x="22" y="35"/>
                              </a:lnTo>
                              <a:lnTo>
                                <a:pt x="22" y="32"/>
                              </a:lnTo>
                              <a:lnTo>
                                <a:pt x="22" y="13"/>
                              </a:lnTo>
                              <a:lnTo>
                                <a:pt x="22" y="7"/>
                              </a:lnTo>
                              <a:lnTo>
                                <a:pt x="22" y="5"/>
                              </a:lnTo>
                              <a:lnTo>
                                <a:pt x="22" y="5"/>
                              </a:lnTo>
                              <a:lnTo>
                                <a:pt x="18" y="2"/>
                              </a:lnTo>
                              <a:lnTo>
                                <a:pt x="16" y="0"/>
                              </a:lnTo>
                              <a:lnTo>
                                <a:pt x="16" y="0"/>
                              </a:lnTo>
                              <a:lnTo>
                                <a:pt x="13" y="0"/>
                              </a:lnTo>
                              <a:lnTo>
                                <a:pt x="11" y="0"/>
                              </a:lnTo>
                              <a:lnTo>
                                <a:pt x="7" y="0"/>
                              </a:lnTo>
                              <a:lnTo>
                                <a:pt x="7" y="0"/>
                              </a:lnTo>
                              <a:lnTo>
                                <a:pt x="5" y="0"/>
                              </a:lnTo>
                              <a:lnTo>
                                <a:pt x="2" y="2"/>
                              </a:lnTo>
                              <a:lnTo>
                                <a:pt x="2" y="5"/>
                              </a:lnTo>
                              <a:lnTo>
                                <a:pt x="2"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6" name="Line 1104"/>
                        <p:cNvSpPr>
                          <a:spLocks noChangeShapeType="1"/>
                        </p:cNvSpPr>
                        <p:nvPr/>
                      </p:nvSpPr>
                      <p:spPr bwMode="auto">
                        <a:xfrm>
                          <a:off x="3082" y="185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7" name="Freeform 1105"/>
                        <p:cNvSpPr>
                          <a:spLocks/>
                        </p:cNvSpPr>
                        <p:nvPr/>
                      </p:nvSpPr>
                      <p:spPr bwMode="auto">
                        <a:xfrm>
                          <a:off x="3079" y="1855"/>
                          <a:ext cx="15" cy="0"/>
                        </a:xfrm>
                        <a:custGeom>
                          <a:avLst/>
                          <a:gdLst/>
                          <a:ahLst/>
                          <a:cxnLst>
                            <a:cxn ang="0">
                              <a:pos x="11" y="0"/>
                            </a:cxn>
                            <a:cxn ang="0">
                              <a:pos x="7" y="0"/>
                            </a:cxn>
                            <a:cxn ang="0">
                              <a:pos x="7" y="0"/>
                            </a:cxn>
                            <a:cxn ang="0">
                              <a:pos x="5" y="0"/>
                            </a:cxn>
                            <a:cxn ang="0">
                              <a:pos x="2" y="2"/>
                            </a:cxn>
                            <a:cxn ang="0">
                              <a:pos x="2" y="5"/>
                            </a:cxn>
                            <a:cxn ang="0">
                              <a:pos x="2" y="5"/>
                            </a:cxn>
                            <a:cxn ang="0">
                              <a:pos x="0" y="7"/>
                            </a:cxn>
                            <a:cxn ang="0">
                              <a:pos x="0" y="11"/>
                            </a:cxn>
                            <a:cxn ang="0">
                              <a:pos x="0" y="13"/>
                            </a:cxn>
                            <a:cxn ang="0">
                              <a:pos x="2" y="13"/>
                            </a:cxn>
                            <a:cxn ang="0">
                              <a:pos x="2" y="16"/>
                            </a:cxn>
                            <a:cxn ang="0">
                              <a:pos x="2" y="18"/>
                            </a:cxn>
                            <a:cxn ang="0">
                              <a:pos x="5" y="18"/>
                            </a:cxn>
                            <a:cxn ang="0">
                              <a:pos x="7" y="22"/>
                            </a:cxn>
                            <a:cxn ang="0">
                              <a:pos x="7" y="22"/>
                            </a:cxn>
                            <a:cxn ang="0">
                              <a:pos x="43" y="22"/>
                            </a:cxn>
                            <a:cxn ang="0">
                              <a:pos x="51" y="22"/>
                            </a:cxn>
                            <a:cxn ang="0">
                              <a:pos x="51" y="22"/>
                            </a:cxn>
                            <a:cxn ang="0">
                              <a:pos x="54" y="18"/>
                            </a:cxn>
                            <a:cxn ang="0">
                              <a:pos x="56" y="18"/>
                            </a:cxn>
                            <a:cxn ang="0">
                              <a:pos x="56" y="16"/>
                            </a:cxn>
                            <a:cxn ang="0">
                              <a:pos x="60" y="13"/>
                            </a:cxn>
                            <a:cxn ang="0">
                              <a:pos x="60" y="13"/>
                            </a:cxn>
                            <a:cxn ang="0">
                              <a:pos x="60" y="11"/>
                            </a:cxn>
                            <a:cxn ang="0">
                              <a:pos x="60" y="7"/>
                            </a:cxn>
                            <a:cxn ang="0">
                              <a:pos x="60" y="5"/>
                            </a:cxn>
                            <a:cxn ang="0">
                              <a:pos x="56" y="5"/>
                            </a:cxn>
                            <a:cxn ang="0">
                              <a:pos x="56" y="2"/>
                            </a:cxn>
                            <a:cxn ang="0">
                              <a:pos x="54" y="0"/>
                            </a:cxn>
                            <a:cxn ang="0">
                              <a:pos x="51" y="0"/>
                            </a:cxn>
                            <a:cxn ang="0">
                              <a:pos x="46" y="0"/>
                            </a:cxn>
                            <a:cxn ang="0">
                              <a:pos x="11" y="0"/>
                            </a:cxn>
                          </a:cxnLst>
                          <a:rect l="0" t="0" r="r" b="b"/>
                          <a:pathLst>
                            <a:path w="60" h="22">
                              <a:moveTo>
                                <a:pt x="11" y="0"/>
                              </a:moveTo>
                              <a:lnTo>
                                <a:pt x="7" y="0"/>
                              </a:lnTo>
                              <a:lnTo>
                                <a:pt x="7" y="0"/>
                              </a:lnTo>
                              <a:lnTo>
                                <a:pt x="5" y="0"/>
                              </a:lnTo>
                              <a:lnTo>
                                <a:pt x="2" y="2"/>
                              </a:lnTo>
                              <a:lnTo>
                                <a:pt x="2" y="5"/>
                              </a:lnTo>
                              <a:lnTo>
                                <a:pt x="2" y="5"/>
                              </a:lnTo>
                              <a:lnTo>
                                <a:pt x="0" y="7"/>
                              </a:lnTo>
                              <a:lnTo>
                                <a:pt x="0" y="11"/>
                              </a:lnTo>
                              <a:lnTo>
                                <a:pt x="0" y="13"/>
                              </a:lnTo>
                              <a:lnTo>
                                <a:pt x="2" y="13"/>
                              </a:lnTo>
                              <a:lnTo>
                                <a:pt x="2" y="16"/>
                              </a:lnTo>
                              <a:lnTo>
                                <a:pt x="2" y="18"/>
                              </a:lnTo>
                              <a:lnTo>
                                <a:pt x="5" y="18"/>
                              </a:lnTo>
                              <a:lnTo>
                                <a:pt x="7" y="22"/>
                              </a:lnTo>
                              <a:lnTo>
                                <a:pt x="7" y="22"/>
                              </a:lnTo>
                              <a:lnTo>
                                <a:pt x="43" y="22"/>
                              </a:lnTo>
                              <a:lnTo>
                                <a:pt x="51" y="22"/>
                              </a:lnTo>
                              <a:lnTo>
                                <a:pt x="51" y="22"/>
                              </a:lnTo>
                              <a:lnTo>
                                <a:pt x="54" y="18"/>
                              </a:lnTo>
                              <a:lnTo>
                                <a:pt x="56" y="18"/>
                              </a:lnTo>
                              <a:lnTo>
                                <a:pt x="56" y="16"/>
                              </a:lnTo>
                              <a:lnTo>
                                <a:pt x="60" y="13"/>
                              </a:lnTo>
                              <a:lnTo>
                                <a:pt x="60" y="13"/>
                              </a:lnTo>
                              <a:lnTo>
                                <a:pt x="60" y="11"/>
                              </a:lnTo>
                              <a:lnTo>
                                <a:pt x="60" y="7"/>
                              </a:lnTo>
                              <a:lnTo>
                                <a:pt x="60" y="5"/>
                              </a:lnTo>
                              <a:lnTo>
                                <a:pt x="56" y="5"/>
                              </a:lnTo>
                              <a:lnTo>
                                <a:pt x="56" y="2"/>
                              </a:lnTo>
                              <a:lnTo>
                                <a:pt x="54" y="0"/>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8" name="Line 1106"/>
                        <p:cNvSpPr>
                          <a:spLocks noChangeShapeType="1"/>
                        </p:cNvSpPr>
                        <p:nvPr/>
                      </p:nvSpPr>
                      <p:spPr bwMode="auto">
                        <a:xfrm>
                          <a:off x="3089" y="185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499" name="Freeform 1107"/>
                        <p:cNvSpPr>
                          <a:spLocks/>
                        </p:cNvSpPr>
                        <p:nvPr/>
                      </p:nvSpPr>
                      <p:spPr bwMode="auto">
                        <a:xfrm>
                          <a:off x="3089" y="1853"/>
                          <a:ext cx="5" cy="2"/>
                        </a:xfrm>
                        <a:custGeom>
                          <a:avLst/>
                          <a:gdLst/>
                          <a:ahLst/>
                          <a:cxnLst>
                            <a:cxn ang="0">
                              <a:pos x="0" y="33"/>
                            </a:cxn>
                            <a:cxn ang="0">
                              <a:pos x="0" y="35"/>
                            </a:cxn>
                            <a:cxn ang="0">
                              <a:pos x="0" y="35"/>
                            </a:cxn>
                            <a:cxn ang="0">
                              <a:pos x="0" y="38"/>
                            </a:cxn>
                            <a:cxn ang="0">
                              <a:pos x="2" y="40"/>
                            </a:cxn>
                            <a:cxn ang="0">
                              <a:pos x="5" y="40"/>
                            </a:cxn>
                            <a:cxn ang="0">
                              <a:pos x="5" y="44"/>
                            </a:cxn>
                            <a:cxn ang="0">
                              <a:pos x="8" y="44"/>
                            </a:cxn>
                            <a:cxn ang="0">
                              <a:pos x="11" y="44"/>
                            </a:cxn>
                            <a:cxn ang="0">
                              <a:pos x="13" y="44"/>
                            </a:cxn>
                            <a:cxn ang="0">
                              <a:pos x="13" y="44"/>
                            </a:cxn>
                            <a:cxn ang="0">
                              <a:pos x="16" y="40"/>
                            </a:cxn>
                            <a:cxn ang="0">
                              <a:pos x="18" y="40"/>
                            </a:cxn>
                            <a:cxn ang="0">
                              <a:pos x="18" y="38"/>
                            </a:cxn>
                            <a:cxn ang="0">
                              <a:pos x="22" y="35"/>
                            </a:cxn>
                            <a:cxn ang="0">
                              <a:pos x="22" y="35"/>
                            </a:cxn>
                            <a:cxn ang="0">
                              <a:pos x="22" y="16"/>
                            </a:cxn>
                            <a:cxn ang="0">
                              <a:pos x="22" y="11"/>
                            </a:cxn>
                            <a:cxn ang="0">
                              <a:pos x="22" y="8"/>
                            </a:cxn>
                            <a:cxn ang="0">
                              <a:pos x="18" y="5"/>
                            </a:cxn>
                            <a:cxn ang="0">
                              <a:pos x="18" y="5"/>
                            </a:cxn>
                            <a:cxn ang="0">
                              <a:pos x="16" y="2"/>
                            </a:cxn>
                            <a:cxn ang="0">
                              <a:pos x="13" y="2"/>
                            </a:cxn>
                            <a:cxn ang="0">
                              <a:pos x="13" y="0"/>
                            </a:cxn>
                            <a:cxn ang="0">
                              <a:pos x="11" y="0"/>
                            </a:cxn>
                            <a:cxn ang="0">
                              <a:pos x="8" y="0"/>
                            </a:cxn>
                            <a:cxn ang="0">
                              <a:pos x="5" y="2"/>
                            </a:cxn>
                            <a:cxn ang="0">
                              <a:pos x="5" y="2"/>
                            </a:cxn>
                            <a:cxn ang="0">
                              <a:pos x="2" y="5"/>
                            </a:cxn>
                            <a:cxn ang="0">
                              <a:pos x="0" y="5"/>
                            </a:cxn>
                            <a:cxn ang="0">
                              <a:pos x="0" y="8"/>
                            </a:cxn>
                            <a:cxn ang="0">
                              <a:pos x="0" y="13"/>
                            </a:cxn>
                            <a:cxn ang="0">
                              <a:pos x="0" y="33"/>
                            </a:cxn>
                          </a:cxnLst>
                          <a:rect l="0" t="0" r="r" b="b"/>
                          <a:pathLst>
                            <a:path w="22" h="44">
                              <a:moveTo>
                                <a:pt x="0" y="33"/>
                              </a:moveTo>
                              <a:lnTo>
                                <a:pt x="0" y="35"/>
                              </a:lnTo>
                              <a:lnTo>
                                <a:pt x="0" y="35"/>
                              </a:lnTo>
                              <a:lnTo>
                                <a:pt x="0" y="38"/>
                              </a:lnTo>
                              <a:lnTo>
                                <a:pt x="2" y="40"/>
                              </a:lnTo>
                              <a:lnTo>
                                <a:pt x="5" y="40"/>
                              </a:lnTo>
                              <a:lnTo>
                                <a:pt x="5" y="44"/>
                              </a:lnTo>
                              <a:lnTo>
                                <a:pt x="8" y="44"/>
                              </a:lnTo>
                              <a:lnTo>
                                <a:pt x="11" y="44"/>
                              </a:lnTo>
                              <a:lnTo>
                                <a:pt x="13" y="44"/>
                              </a:lnTo>
                              <a:lnTo>
                                <a:pt x="13" y="44"/>
                              </a:lnTo>
                              <a:lnTo>
                                <a:pt x="16" y="40"/>
                              </a:lnTo>
                              <a:lnTo>
                                <a:pt x="18" y="40"/>
                              </a:lnTo>
                              <a:lnTo>
                                <a:pt x="18" y="38"/>
                              </a:lnTo>
                              <a:lnTo>
                                <a:pt x="22" y="35"/>
                              </a:lnTo>
                              <a:lnTo>
                                <a:pt x="22" y="35"/>
                              </a:lnTo>
                              <a:lnTo>
                                <a:pt x="22" y="16"/>
                              </a:lnTo>
                              <a:lnTo>
                                <a:pt x="22" y="11"/>
                              </a:lnTo>
                              <a:lnTo>
                                <a:pt x="22" y="8"/>
                              </a:lnTo>
                              <a:lnTo>
                                <a:pt x="18" y="5"/>
                              </a:lnTo>
                              <a:lnTo>
                                <a:pt x="18" y="5"/>
                              </a:lnTo>
                              <a:lnTo>
                                <a:pt x="16" y="2"/>
                              </a:lnTo>
                              <a:lnTo>
                                <a:pt x="13" y="2"/>
                              </a:lnTo>
                              <a:lnTo>
                                <a:pt x="13" y="0"/>
                              </a:lnTo>
                              <a:lnTo>
                                <a:pt x="11" y="0"/>
                              </a:lnTo>
                              <a:lnTo>
                                <a:pt x="8" y="0"/>
                              </a:lnTo>
                              <a:lnTo>
                                <a:pt x="5" y="2"/>
                              </a:lnTo>
                              <a:lnTo>
                                <a:pt x="5" y="2"/>
                              </a:lnTo>
                              <a:lnTo>
                                <a:pt x="2" y="5"/>
                              </a:lnTo>
                              <a:lnTo>
                                <a:pt x="0" y="5"/>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0" name="Line 1108"/>
                        <p:cNvSpPr>
                          <a:spLocks noChangeShapeType="1"/>
                        </p:cNvSpPr>
                        <p:nvPr/>
                      </p:nvSpPr>
                      <p:spPr bwMode="auto">
                        <a:xfrm>
                          <a:off x="3091" y="185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1" name="Freeform 1109"/>
                        <p:cNvSpPr>
                          <a:spLocks/>
                        </p:cNvSpPr>
                        <p:nvPr/>
                      </p:nvSpPr>
                      <p:spPr bwMode="auto">
                        <a:xfrm>
                          <a:off x="3089" y="1853"/>
                          <a:ext cx="11" cy="2"/>
                        </a:xfrm>
                        <a:custGeom>
                          <a:avLst/>
                          <a:gdLst/>
                          <a:ahLst/>
                          <a:cxnLst>
                            <a:cxn ang="0">
                              <a:pos x="11" y="0"/>
                            </a:cxn>
                            <a:cxn ang="0">
                              <a:pos x="8" y="0"/>
                            </a:cxn>
                            <a:cxn ang="0">
                              <a:pos x="5" y="2"/>
                            </a:cxn>
                            <a:cxn ang="0">
                              <a:pos x="5" y="2"/>
                            </a:cxn>
                            <a:cxn ang="0">
                              <a:pos x="2" y="5"/>
                            </a:cxn>
                            <a:cxn ang="0">
                              <a:pos x="0" y="5"/>
                            </a:cxn>
                            <a:cxn ang="0">
                              <a:pos x="0" y="8"/>
                            </a:cxn>
                            <a:cxn ang="0">
                              <a:pos x="0" y="11"/>
                            </a:cxn>
                            <a:cxn ang="0">
                              <a:pos x="0" y="11"/>
                            </a:cxn>
                            <a:cxn ang="0">
                              <a:pos x="0" y="13"/>
                            </a:cxn>
                            <a:cxn ang="0">
                              <a:pos x="0" y="16"/>
                            </a:cxn>
                            <a:cxn ang="0">
                              <a:pos x="0" y="18"/>
                            </a:cxn>
                            <a:cxn ang="0">
                              <a:pos x="2" y="18"/>
                            </a:cxn>
                            <a:cxn ang="0">
                              <a:pos x="5" y="22"/>
                            </a:cxn>
                            <a:cxn ang="0">
                              <a:pos x="5" y="22"/>
                            </a:cxn>
                            <a:cxn ang="0">
                              <a:pos x="8" y="22"/>
                            </a:cxn>
                            <a:cxn ang="0">
                              <a:pos x="32" y="22"/>
                            </a:cxn>
                            <a:cxn ang="0">
                              <a:pos x="37" y="22"/>
                            </a:cxn>
                            <a:cxn ang="0">
                              <a:pos x="37" y="22"/>
                            </a:cxn>
                            <a:cxn ang="0">
                              <a:pos x="40" y="22"/>
                            </a:cxn>
                            <a:cxn ang="0">
                              <a:pos x="42" y="18"/>
                            </a:cxn>
                            <a:cxn ang="0">
                              <a:pos x="42" y="18"/>
                            </a:cxn>
                            <a:cxn ang="0">
                              <a:pos x="46" y="16"/>
                            </a:cxn>
                            <a:cxn ang="0">
                              <a:pos x="46" y="13"/>
                            </a:cxn>
                            <a:cxn ang="0">
                              <a:pos x="46" y="11"/>
                            </a:cxn>
                            <a:cxn ang="0">
                              <a:pos x="46" y="11"/>
                            </a:cxn>
                            <a:cxn ang="0">
                              <a:pos x="46" y="8"/>
                            </a:cxn>
                            <a:cxn ang="0">
                              <a:pos x="42" y="5"/>
                            </a:cxn>
                            <a:cxn ang="0">
                              <a:pos x="42" y="5"/>
                            </a:cxn>
                            <a:cxn ang="0">
                              <a:pos x="40" y="2"/>
                            </a:cxn>
                            <a:cxn ang="0">
                              <a:pos x="37" y="2"/>
                            </a:cxn>
                            <a:cxn ang="0">
                              <a:pos x="35" y="0"/>
                            </a:cxn>
                            <a:cxn ang="0">
                              <a:pos x="11" y="0"/>
                            </a:cxn>
                          </a:cxnLst>
                          <a:rect l="0" t="0" r="r" b="b"/>
                          <a:pathLst>
                            <a:path w="46" h="22">
                              <a:moveTo>
                                <a:pt x="11" y="0"/>
                              </a:moveTo>
                              <a:lnTo>
                                <a:pt x="8" y="0"/>
                              </a:lnTo>
                              <a:lnTo>
                                <a:pt x="5" y="2"/>
                              </a:lnTo>
                              <a:lnTo>
                                <a:pt x="5" y="2"/>
                              </a:lnTo>
                              <a:lnTo>
                                <a:pt x="2" y="5"/>
                              </a:lnTo>
                              <a:lnTo>
                                <a:pt x="0" y="5"/>
                              </a:lnTo>
                              <a:lnTo>
                                <a:pt x="0" y="8"/>
                              </a:lnTo>
                              <a:lnTo>
                                <a:pt x="0" y="11"/>
                              </a:lnTo>
                              <a:lnTo>
                                <a:pt x="0" y="11"/>
                              </a:lnTo>
                              <a:lnTo>
                                <a:pt x="0" y="13"/>
                              </a:lnTo>
                              <a:lnTo>
                                <a:pt x="0" y="16"/>
                              </a:lnTo>
                              <a:lnTo>
                                <a:pt x="0" y="18"/>
                              </a:lnTo>
                              <a:lnTo>
                                <a:pt x="2" y="18"/>
                              </a:lnTo>
                              <a:lnTo>
                                <a:pt x="5" y="22"/>
                              </a:lnTo>
                              <a:lnTo>
                                <a:pt x="5" y="22"/>
                              </a:lnTo>
                              <a:lnTo>
                                <a:pt x="8" y="22"/>
                              </a:lnTo>
                              <a:lnTo>
                                <a:pt x="32" y="22"/>
                              </a:lnTo>
                              <a:lnTo>
                                <a:pt x="37" y="22"/>
                              </a:lnTo>
                              <a:lnTo>
                                <a:pt x="37" y="22"/>
                              </a:lnTo>
                              <a:lnTo>
                                <a:pt x="40" y="22"/>
                              </a:lnTo>
                              <a:lnTo>
                                <a:pt x="42" y="18"/>
                              </a:lnTo>
                              <a:lnTo>
                                <a:pt x="42" y="18"/>
                              </a:lnTo>
                              <a:lnTo>
                                <a:pt x="46" y="16"/>
                              </a:lnTo>
                              <a:lnTo>
                                <a:pt x="46" y="13"/>
                              </a:lnTo>
                              <a:lnTo>
                                <a:pt x="46" y="11"/>
                              </a:lnTo>
                              <a:lnTo>
                                <a:pt x="46" y="11"/>
                              </a:lnTo>
                              <a:lnTo>
                                <a:pt x="46" y="8"/>
                              </a:lnTo>
                              <a:lnTo>
                                <a:pt x="42" y="5"/>
                              </a:lnTo>
                              <a:lnTo>
                                <a:pt x="42" y="5"/>
                              </a:lnTo>
                              <a:lnTo>
                                <a:pt x="40" y="2"/>
                              </a:lnTo>
                              <a:lnTo>
                                <a:pt x="37" y="2"/>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2" name="Line 1110"/>
                        <p:cNvSpPr>
                          <a:spLocks noChangeShapeType="1"/>
                        </p:cNvSpPr>
                        <p:nvPr/>
                      </p:nvSpPr>
                      <p:spPr bwMode="auto">
                        <a:xfrm>
                          <a:off x="3095" y="185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3" name="Freeform 1111"/>
                        <p:cNvSpPr>
                          <a:spLocks/>
                        </p:cNvSpPr>
                        <p:nvPr/>
                      </p:nvSpPr>
                      <p:spPr bwMode="auto">
                        <a:xfrm>
                          <a:off x="3095" y="1848"/>
                          <a:ext cx="5" cy="7"/>
                        </a:xfrm>
                        <a:custGeom>
                          <a:avLst/>
                          <a:gdLst/>
                          <a:ahLst/>
                          <a:cxnLst>
                            <a:cxn ang="0">
                              <a:pos x="0" y="30"/>
                            </a:cxn>
                            <a:cxn ang="0">
                              <a:pos x="0" y="32"/>
                            </a:cxn>
                            <a:cxn ang="0">
                              <a:pos x="0" y="35"/>
                            </a:cxn>
                            <a:cxn ang="0">
                              <a:pos x="2" y="37"/>
                            </a:cxn>
                            <a:cxn ang="0">
                              <a:pos x="2" y="37"/>
                            </a:cxn>
                            <a:cxn ang="0">
                              <a:pos x="5" y="41"/>
                            </a:cxn>
                            <a:cxn ang="0">
                              <a:pos x="5" y="41"/>
                            </a:cxn>
                            <a:cxn ang="0">
                              <a:pos x="8" y="41"/>
                            </a:cxn>
                            <a:cxn ang="0">
                              <a:pos x="11" y="41"/>
                            </a:cxn>
                            <a:cxn ang="0">
                              <a:pos x="13" y="41"/>
                            </a:cxn>
                            <a:cxn ang="0">
                              <a:pos x="13" y="41"/>
                            </a:cxn>
                            <a:cxn ang="0">
                              <a:pos x="16" y="41"/>
                            </a:cxn>
                            <a:cxn ang="0">
                              <a:pos x="18" y="37"/>
                            </a:cxn>
                            <a:cxn ang="0">
                              <a:pos x="18" y="37"/>
                            </a:cxn>
                            <a:cxn ang="0">
                              <a:pos x="22" y="35"/>
                            </a:cxn>
                            <a:cxn ang="0">
                              <a:pos x="22" y="32"/>
                            </a:cxn>
                            <a:cxn ang="0">
                              <a:pos x="22" y="13"/>
                            </a:cxn>
                            <a:cxn ang="0">
                              <a:pos x="22" y="8"/>
                            </a:cxn>
                            <a:cxn ang="0">
                              <a:pos x="22" y="6"/>
                            </a:cxn>
                            <a:cxn ang="0">
                              <a:pos x="18" y="6"/>
                            </a:cxn>
                            <a:cxn ang="0">
                              <a:pos x="18" y="3"/>
                            </a:cxn>
                            <a:cxn ang="0">
                              <a:pos x="16" y="3"/>
                            </a:cxn>
                            <a:cxn ang="0">
                              <a:pos x="13" y="0"/>
                            </a:cxn>
                            <a:cxn ang="0">
                              <a:pos x="13" y="0"/>
                            </a:cxn>
                            <a:cxn ang="0">
                              <a:pos x="11" y="0"/>
                            </a:cxn>
                            <a:cxn ang="0">
                              <a:pos x="8" y="0"/>
                            </a:cxn>
                            <a:cxn ang="0">
                              <a:pos x="5" y="0"/>
                            </a:cxn>
                            <a:cxn ang="0">
                              <a:pos x="5" y="3"/>
                            </a:cxn>
                            <a:cxn ang="0">
                              <a:pos x="2" y="3"/>
                            </a:cxn>
                            <a:cxn ang="0">
                              <a:pos x="2" y="6"/>
                            </a:cxn>
                            <a:cxn ang="0">
                              <a:pos x="0" y="6"/>
                            </a:cxn>
                            <a:cxn ang="0">
                              <a:pos x="0" y="11"/>
                            </a:cxn>
                            <a:cxn ang="0">
                              <a:pos x="0" y="30"/>
                            </a:cxn>
                          </a:cxnLst>
                          <a:rect l="0" t="0" r="r" b="b"/>
                          <a:pathLst>
                            <a:path w="22" h="41">
                              <a:moveTo>
                                <a:pt x="0" y="30"/>
                              </a:moveTo>
                              <a:lnTo>
                                <a:pt x="0" y="32"/>
                              </a:lnTo>
                              <a:lnTo>
                                <a:pt x="0" y="35"/>
                              </a:lnTo>
                              <a:lnTo>
                                <a:pt x="2" y="37"/>
                              </a:lnTo>
                              <a:lnTo>
                                <a:pt x="2" y="37"/>
                              </a:lnTo>
                              <a:lnTo>
                                <a:pt x="5" y="41"/>
                              </a:lnTo>
                              <a:lnTo>
                                <a:pt x="5" y="41"/>
                              </a:lnTo>
                              <a:lnTo>
                                <a:pt x="8" y="41"/>
                              </a:lnTo>
                              <a:lnTo>
                                <a:pt x="11" y="41"/>
                              </a:lnTo>
                              <a:lnTo>
                                <a:pt x="13" y="41"/>
                              </a:lnTo>
                              <a:lnTo>
                                <a:pt x="13" y="41"/>
                              </a:lnTo>
                              <a:lnTo>
                                <a:pt x="16" y="41"/>
                              </a:lnTo>
                              <a:lnTo>
                                <a:pt x="18" y="37"/>
                              </a:lnTo>
                              <a:lnTo>
                                <a:pt x="18" y="37"/>
                              </a:lnTo>
                              <a:lnTo>
                                <a:pt x="22" y="35"/>
                              </a:lnTo>
                              <a:lnTo>
                                <a:pt x="22" y="32"/>
                              </a:lnTo>
                              <a:lnTo>
                                <a:pt x="22" y="13"/>
                              </a:lnTo>
                              <a:lnTo>
                                <a:pt x="22" y="8"/>
                              </a:lnTo>
                              <a:lnTo>
                                <a:pt x="22" y="6"/>
                              </a:lnTo>
                              <a:lnTo>
                                <a:pt x="18" y="6"/>
                              </a:lnTo>
                              <a:lnTo>
                                <a:pt x="18" y="3"/>
                              </a:lnTo>
                              <a:lnTo>
                                <a:pt x="16" y="3"/>
                              </a:lnTo>
                              <a:lnTo>
                                <a:pt x="13" y="0"/>
                              </a:lnTo>
                              <a:lnTo>
                                <a:pt x="13" y="0"/>
                              </a:lnTo>
                              <a:lnTo>
                                <a:pt x="11" y="0"/>
                              </a:lnTo>
                              <a:lnTo>
                                <a:pt x="8" y="0"/>
                              </a:lnTo>
                              <a:lnTo>
                                <a:pt x="5" y="0"/>
                              </a:lnTo>
                              <a:lnTo>
                                <a:pt x="5" y="3"/>
                              </a:lnTo>
                              <a:lnTo>
                                <a:pt x="2" y="3"/>
                              </a:lnTo>
                              <a:lnTo>
                                <a:pt x="2"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4" name="Line 1112"/>
                        <p:cNvSpPr>
                          <a:spLocks noChangeShapeType="1"/>
                        </p:cNvSpPr>
                        <p:nvPr/>
                      </p:nvSpPr>
                      <p:spPr bwMode="auto">
                        <a:xfrm>
                          <a:off x="3097" y="184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5" name="Freeform 1113"/>
                        <p:cNvSpPr>
                          <a:spLocks/>
                        </p:cNvSpPr>
                        <p:nvPr/>
                      </p:nvSpPr>
                      <p:spPr bwMode="auto">
                        <a:xfrm>
                          <a:off x="3095" y="1848"/>
                          <a:ext cx="26" cy="6"/>
                        </a:xfrm>
                        <a:custGeom>
                          <a:avLst/>
                          <a:gdLst/>
                          <a:ahLst/>
                          <a:cxnLst>
                            <a:cxn ang="0">
                              <a:pos x="11" y="0"/>
                            </a:cxn>
                            <a:cxn ang="0">
                              <a:pos x="8" y="0"/>
                            </a:cxn>
                            <a:cxn ang="0">
                              <a:pos x="5" y="0"/>
                            </a:cxn>
                            <a:cxn ang="0">
                              <a:pos x="5" y="3"/>
                            </a:cxn>
                            <a:cxn ang="0">
                              <a:pos x="2" y="3"/>
                            </a:cxn>
                            <a:cxn ang="0">
                              <a:pos x="2" y="6"/>
                            </a:cxn>
                            <a:cxn ang="0">
                              <a:pos x="0" y="6"/>
                            </a:cxn>
                            <a:cxn ang="0">
                              <a:pos x="0" y="8"/>
                            </a:cxn>
                            <a:cxn ang="0">
                              <a:pos x="0" y="11"/>
                            </a:cxn>
                            <a:cxn ang="0">
                              <a:pos x="0" y="13"/>
                            </a:cxn>
                            <a:cxn ang="0">
                              <a:pos x="0" y="13"/>
                            </a:cxn>
                            <a:cxn ang="0">
                              <a:pos x="2" y="17"/>
                            </a:cxn>
                            <a:cxn ang="0">
                              <a:pos x="2" y="19"/>
                            </a:cxn>
                            <a:cxn ang="0">
                              <a:pos x="5" y="19"/>
                            </a:cxn>
                            <a:cxn ang="0">
                              <a:pos x="5" y="21"/>
                            </a:cxn>
                            <a:cxn ang="0">
                              <a:pos x="8" y="21"/>
                            </a:cxn>
                            <a:cxn ang="0">
                              <a:pos x="92" y="21"/>
                            </a:cxn>
                            <a:cxn ang="0">
                              <a:pos x="97" y="21"/>
                            </a:cxn>
                            <a:cxn ang="0">
                              <a:pos x="100" y="21"/>
                            </a:cxn>
                            <a:cxn ang="0">
                              <a:pos x="102" y="19"/>
                            </a:cxn>
                            <a:cxn ang="0">
                              <a:pos x="102" y="19"/>
                            </a:cxn>
                            <a:cxn ang="0">
                              <a:pos x="106" y="17"/>
                            </a:cxn>
                            <a:cxn ang="0">
                              <a:pos x="106" y="13"/>
                            </a:cxn>
                            <a:cxn ang="0">
                              <a:pos x="106" y="13"/>
                            </a:cxn>
                            <a:cxn ang="0">
                              <a:pos x="106" y="11"/>
                            </a:cxn>
                            <a:cxn ang="0">
                              <a:pos x="106" y="8"/>
                            </a:cxn>
                            <a:cxn ang="0">
                              <a:pos x="106" y="6"/>
                            </a:cxn>
                            <a:cxn ang="0">
                              <a:pos x="106" y="6"/>
                            </a:cxn>
                            <a:cxn ang="0">
                              <a:pos x="102" y="3"/>
                            </a:cxn>
                            <a:cxn ang="0">
                              <a:pos x="102" y="3"/>
                            </a:cxn>
                            <a:cxn ang="0">
                              <a:pos x="100" y="0"/>
                            </a:cxn>
                            <a:cxn ang="0">
                              <a:pos x="95" y="0"/>
                            </a:cxn>
                            <a:cxn ang="0">
                              <a:pos x="11" y="0"/>
                            </a:cxn>
                          </a:cxnLst>
                          <a:rect l="0" t="0" r="r" b="b"/>
                          <a:pathLst>
                            <a:path w="106" h="21">
                              <a:moveTo>
                                <a:pt x="11" y="0"/>
                              </a:moveTo>
                              <a:lnTo>
                                <a:pt x="8" y="0"/>
                              </a:lnTo>
                              <a:lnTo>
                                <a:pt x="5" y="0"/>
                              </a:lnTo>
                              <a:lnTo>
                                <a:pt x="5" y="3"/>
                              </a:lnTo>
                              <a:lnTo>
                                <a:pt x="2" y="3"/>
                              </a:lnTo>
                              <a:lnTo>
                                <a:pt x="2" y="6"/>
                              </a:lnTo>
                              <a:lnTo>
                                <a:pt x="0" y="6"/>
                              </a:lnTo>
                              <a:lnTo>
                                <a:pt x="0" y="8"/>
                              </a:lnTo>
                              <a:lnTo>
                                <a:pt x="0" y="11"/>
                              </a:lnTo>
                              <a:lnTo>
                                <a:pt x="0" y="13"/>
                              </a:lnTo>
                              <a:lnTo>
                                <a:pt x="0" y="13"/>
                              </a:lnTo>
                              <a:lnTo>
                                <a:pt x="2" y="17"/>
                              </a:lnTo>
                              <a:lnTo>
                                <a:pt x="2" y="19"/>
                              </a:lnTo>
                              <a:lnTo>
                                <a:pt x="5" y="19"/>
                              </a:lnTo>
                              <a:lnTo>
                                <a:pt x="5" y="21"/>
                              </a:lnTo>
                              <a:lnTo>
                                <a:pt x="8" y="21"/>
                              </a:lnTo>
                              <a:lnTo>
                                <a:pt x="92" y="21"/>
                              </a:lnTo>
                              <a:lnTo>
                                <a:pt x="97" y="21"/>
                              </a:lnTo>
                              <a:lnTo>
                                <a:pt x="100" y="21"/>
                              </a:lnTo>
                              <a:lnTo>
                                <a:pt x="102" y="19"/>
                              </a:lnTo>
                              <a:lnTo>
                                <a:pt x="102" y="19"/>
                              </a:lnTo>
                              <a:lnTo>
                                <a:pt x="106" y="17"/>
                              </a:lnTo>
                              <a:lnTo>
                                <a:pt x="106" y="13"/>
                              </a:lnTo>
                              <a:lnTo>
                                <a:pt x="106" y="13"/>
                              </a:lnTo>
                              <a:lnTo>
                                <a:pt x="106" y="11"/>
                              </a:lnTo>
                              <a:lnTo>
                                <a:pt x="106" y="8"/>
                              </a:lnTo>
                              <a:lnTo>
                                <a:pt x="106" y="6"/>
                              </a:lnTo>
                              <a:lnTo>
                                <a:pt x="106" y="6"/>
                              </a:lnTo>
                              <a:lnTo>
                                <a:pt x="102" y="3"/>
                              </a:lnTo>
                              <a:lnTo>
                                <a:pt x="102" y="3"/>
                              </a:lnTo>
                              <a:lnTo>
                                <a:pt x="100" y="0"/>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6" name="Line 1114"/>
                        <p:cNvSpPr>
                          <a:spLocks noChangeShapeType="1"/>
                        </p:cNvSpPr>
                        <p:nvPr/>
                      </p:nvSpPr>
                      <p:spPr bwMode="auto">
                        <a:xfrm>
                          <a:off x="3116" y="185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7" name="Freeform 1115"/>
                        <p:cNvSpPr>
                          <a:spLocks/>
                        </p:cNvSpPr>
                        <p:nvPr/>
                      </p:nvSpPr>
                      <p:spPr bwMode="auto">
                        <a:xfrm>
                          <a:off x="3116" y="1843"/>
                          <a:ext cx="5" cy="11"/>
                        </a:xfrm>
                        <a:custGeom>
                          <a:avLst/>
                          <a:gdLst/>
                          <a:ahLst/>
                          <a:cxnLst>
                            <a:cxn ang="0">
                              <a:pos x="0" y="32"/>
                            </a:cxn>
                            <a:cxn ang="0">
                              <a:pos x="2" y="34"/>
                            </a:cxn>
                            <a:cxn ang="0">
                              <a:pos x="2" y="34"/>
                            </a:cxn>
                            <a:cxn ang="0">
                              <a:pos x="2" y="38"/>
                            </a:cxn>
                            <a:cxn ang="0">
                              <a:pos x="5" y="40"/>
                            </a:cxn>
                            <a:cxn ang="0">
                              <a:pos x="5" y="40"/>
                            </a:cxn>
                            <a:cxn ang="0">
                              <a:pos x="8" y="42"/>
                            </a:cxn>
                            <a:cxn ang="0">
                              <a:pos x="11" y="42"/>
                            </a:cxn>
                            <a:cxn ang="0">
                              <a:pos x="11" y="42"/>
                            </a:cxn>
                            <a:cxn ang="0">
                              <a:pos x="13" y="42"/>
                            </a:cxn>
                            <a:cxn ang="0">
                              <a:pos x="16" y="42"/>
                            </a:cxn>
                            <a:cxn ang="0">
                              <a:pos x="18" y="40"/>
                            </a:cxn>
                            <a:cxn ang="0">
                              <a:pos x="18" y="40"/>
                            </a:cxn>
                            <a:cxn ang="0">
                              <a:pos x="22" y="38"/>
                            </a:cxn>
                            <a:cxn ang="0">
                              <a:pos x="22" y="34"/>
                            </a:cxn>
                            <a:cxn ang="0">
                              <a:pos x="22" y="34"/>
                            </a:cxn>
                            <a:cxn ang="0">
                              <a:pos x="22" y="16"/>
                            </a:cxn>
                            <a:cxn ang="0">
                              <a:pos x="22" y="10"/>
                            </a:cxn>
                            <a:cxn ang="0">
                              <a:pos x="22" y="7"/>
                            </a:cxn>
                            <a:cxn ang="0">
                              <a:pos x="22" y="5"/>
                            </a:cxn>
                            <a:cxn ang="0">
                              <a:pos x="18" y="5"/>
                            </a:cxn>
                            <a:cxn ang="0">
                              <a:pos x="18" y="2"/>
                            </a:cxn>
                            <a:cxn ang="0">
                              <a:pos x="16" y="2"/>
                            </a:cxn>
                            <a:cxn ang="0">
                              <a:pos x="13" y="0"/>
                            </a:cxn>
                            <a:cxn ang="0">
                              <a:pos x="11" y="0"/>
                            </a:cxn>
                            <a:cxn ang="0">
                              <a:pos x="11" y="0"/>
                            </a:cxn>
                            <a:cxn ang="0">
                              <a:pos x="8" y="2"/>
                            </a:cxn>
                            <a:cxn ang="0">
                              <a:pos x="5" y="2"/>
                            </a:cxn>
                            <a:cxn ang="0">
                              <a:pos x="5" y="5"/>
                            </a:cxn>
                            <a:cxn ang="0">
                              <a:pos x="2" y="5"/>
                            </a:cxn>
                            <a:cxn ang="0">
                              <a:pos x="2" y="7"/>
                            </a:cxn>
                            <a:cxn ang="0">
                              <a:pos x="0" y="13"/>
                            </a:cxn>
                            <a:cxn ang="0">
                              <a:pos x="0" y="32"/>
                            </a:cxn>
                          </a:cxnLst>
                          <a:rect l="0" t="0" r="r" b="b"/>
                          <a:pathLst>
                            <a:path w="22" h="42">
                              <a:moveTo>
                                <a:pt x="0" y="32"/>
                              </a:moveTo>
                              <a:lnTo>
                                <a:pt x="2" y="34"/>
                              </a:lnTo>
                              <a:lnTo>
                                <a:pt x="2" y="34"/>
                              </a:lnTo>
                              <a:lnTo>
                                <a:pt x="2" y="38"/>
                              </a:lnTo>
                              <a:lnTo>
                                <a:pt x="5" y="40"/>
                              </a:lnTo>
                              <a:lnTo>
                                <a:pt x="5" y="40"/>
                              </a:lnTo>
                              <a:lnTo>
                                <a:pt x="8" y="42"/>
                              </a:lnTo>
                              <a:lnTo>
                                <a:pt x="11" y="42"/>
                              </a:lnTo>
                              <a:lnTo>
                                <a:pt x="11" y="42"/>
                              </a:lnTo>
                              <a:lnTo>
                                <a:pt x="13" y="42"/>
                              </a:lnTo>
                              <a:lnTo>
                                <a:pt x="16" y="42"/>
                              </a:lnTo>
                              <a:lnTo>
                                <a:pt x="18" y="40"/>
                              </a:lnTo>
                              <a:lnTo>
                                <a:pt x="18" y="40"/>
                              </a:lnTo>
                              <a:lnTo>
                                <a:pt x="22" y="38"/>
                              </a:lnTo>
                              <a:lnTo>
                                <a:pt x="22" y="34"/>
                              </a:lnTo>
                              <a:lnTo>
                                <a:pt x="22" y="34"/>
                              </a:lnTo>
                              <a:lnTo>
                                <a:pt x="22" y="16"/>
                              </a:lnTo>
                              <a:lnTo>
                                <a:pt x="22" y="10"/>
                              </a:lnTo>
                              <a:lnTo>
                                <a:pt x="22" y="7"/>
                              </a:lnTo>
                              <a:lnTo>
                                <a:pt x="22" y="5"/>
                              </a:lnTo>
                              <a:lnTo>
                                <a:pt x="18" y="5"/>
                              </a:lnTo>
                              <a:lnTo>
                                <a:pt x="18" y="2"/>
                              </a:lnTo>
                              <a:lnTo>
                                <a:pt x="16" y="2"/>
                              </a:lnTo>
                              <a:lnTo>
                                <a:pt x="13" y="0"/>
                              </a:lnTo>
                              <a:lnTo>
                                <a:pt x="11" y="0"/>
                              </a:lnTo>
                              <a:lnTo>
                                <a:pt x="11" y="0"/>
                              </a:lnTo>
                              <a:lnTo>
                                <a:pt x="8" y="2"/>
                              </a:lnTo>
                              <a:lnTo>
                                <a:pt x="5" y="2"/>
                              </a:lnTo>
                              <a:lnTo>
                                <a:pt x="5" y="5"/>
                              </a:lnTo>
                              <a:lnTo>
                                <a:pt x="2" y="5"/>
                              </a:lnTo>
                              <a:lnTo>
                                <a:pt x="2" y="7"/>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08" name="Line 1116"/>
                        <p:cNvSpPr>
                          <a:spLocks noChangeShapeType="1"/>
                        </p:cNvSpPr>
                        <p:nvPr/>
                      </p:nvSpPr>
                      <p:spPr bwMode="auto">
                        <a:xfrm>
                          <a:off x="3118" y="184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nvGrpSpPr>
                      <p:cNvPr id="144739" name="Group 1117"/>
                      <p:cNvGrpSpPr>
                        <a:grpSpLocks/>
                      </p:cNvGrpSpPr>
                      <p:nvPr/>
                    </p:nvGrpSpPr>
                    <p:grpSpPr bwMode="auto">
                      <a:xfrm>
                        <a:off x="3116" y="1506"/>
                        <a:ext cx="425" cy="342"/>
                        <a:chOff x="3116" y="1506"/>
                        <a:chExt cx="425" cy="342"/>
                      </a:xfrm>
                    </p:grpSpPr>
                    <p:sp>
                      <p:nvSpPr>
                        <p:cNvPr id="1596510" name="Freeform 1118"/>
                        <p:cNvSpPr>
                          <a:spLocks/>
                        </p:cNvSpPr>
                        <p:nvPr/>
                      </p:nvSpPr>
                      <p:spPr bwMode="auto">
                        <a:xfrm>
                          <a:off x="3126" y="1843"/>
                          <a:ext cx="2" cy="5"/>
                        </a:xfrm>
                        <a:custGeom>
                          <a:avLst/>
                          <a:gdLst/>
                          <a:ahLst/>
                          <a:cxnLst>
                            <a:cxn ang="0">
                              <a:pos x="11" y="0"/>
                            </a:cxn>
                            <a:cxn ang="0">
                              <a:pos x="11" y="0"/>
                            </a:cxn>
                            <a:cxn ang="0">
                              <a:pos x="8" y="2"/>
                            </a:cxn>
                            <a:cxn ang="0">
                              <a:pos x="5" y="2"/>
                            </a:cxn>
                            <a:cxn ang="0">
                              <a:pos x="5" y="5"/>
                            </a:cxn>
                            <a:cxn ang="0">
                              <a:pos x="2" y="5"/>
                            </a:cxn>
                            <a:cxn ang="0">
                              <a:pos x="2" y="7"/>
                            </a:cxn>
                            <a:cxn ang="0">
                              <a:pos x="2" y="10"/>
                            </a:cxn>
                            <a:cxn ang="0">
                              <a:pos x="0" y="10"/>
                            </a:cxn>
                            <a:cxn ang="0">
                              <a:pos x="2" y="13"/>
                            </a:cxn>
                            <a:cxn ang="0">
                              <a:pos x="2" y="16"/>
                            </a:cxn>
                            <a:cxn ang="0">
                              <a:pos x="2" y="18"/>
                            </a:cxn>
                            <a:cxn ang="0">
                              <a:pos x="5" y="18"/>
                            </a:cxn>
                            <a:cxn ang="0">
                              <a:pos x="5" y="21"/>
                            </a:cxn>
                            <a:cxn ang="0">
                              <a:pos x="8" y="21"/>
                            </a:cxn>
                            <a:cxn ang="0">
                              <a:pos x="11" y="21"/>
                            </a:cxn>
                            <a:cxn ang="0">
                              <a:pos x="35" y="21"/>
                            </a:cxn>
                            <a:cxn ang="0">
                              <a:pos x="38" y="21"/>
                            </a:cxn>
                            <a:cxn ang="0">
                              <a:pos x="40" y="21"/>
                            </a:cxn>
                            <a:cxn ang="0">
                              <a:pos x="44" y="21"/>
                            </a:cxn>
                            <a:cxn ang="0">
                              <a:pos x="44" y="18"/>
                            </a:cxn>
                            <a:cxn ang="0">
                              <a:pos x="46" y="18"/>
                            </a:cxn>
                            <a:cxn ang="0">
                              <a:pos x="46" y="16"/>
                            </a:cxn>
                            <a:cxn ang="0">
                              <a:pos x="46" y="13"/>
                            </a:cxn>
                            <a:cxn ang="0">
                              <a:pos x="49" y="10"/>
                            </a:cxn>
                            <a:cxn ang="0">
                              <a:pos x="46" y="10"/>
                            </a:cxn>
                            <a:cxn ang="0">
                              <a:pos x="46" y="7"/>
                            </a:cxn>
                            <a:cxn ang="0">
                              <a:pos x="46" y="5"/>
                            </a:cxn>
                            <a:cxn ang="0">
                              <a:pos x="44" y="5"/>
                            </a:cxn>
                            <a:cxn ang="0">
                              <a:pos x="44" y="2"/>
                            </a:cxn>
                            <a:cxn ang="0">
                              <a:pos x="40" y="2"/>
                            </a:cxn>
                            <a:cxn ang="0">
                              <a:pos x="35" y="0"/>
                            </a:cxn>
                            <a:cxn ang="0">
                              <a:pos x="11" y="0"/>
                            </a:cxn>
                          </a:cxnLst>
                          <a:rect l="0" t="0" r="r" b="b"/>
                          <a:pathLst>
                            <a:path w="49" h="21">
                              <a:moveTo>
                                <a:pt x="11" y="0"/>
                              </a:moveTo>
                              <a:lnTo>
                                <a:pt x="11" y="0"/>
                              </a:lnTo>
                              <a:lnTo>
                                <a:pt x="8" y="2"/>
                              </a:lnTo>
                              <a:lnTo>
                                <a:pt x="5" y="2"/>
                              </a:lnTo>
                              <a:lnTo>
                                <a:pt x="5" y="5"/>
                              </a:lnTo>
                              <a:lnTo>
                                <a:pt x="2" y="5"/>
                              </a:lnTo>
                              <a:lnTo>
                                <a:pt x="2" y="7"/>
                              </a:lnTo>
                              <a:lnTo>
                                <a:pt x="2" y="10"/>
                              </a:lnTo>
                              <a:lnTo>
                                <a:pt x="0" y="10"/>
                              </a:lnTo>
                              <a:lnTo>
                                <a:pt x="2" y="13"/>
                              </a:lnTo>
                              <a:lnTo>
                                <a:pt x="2" y="16"/>
                              </a:lnTo>
                              <a:lnTo>
                                <a:pt x="2" y="18"/>
                              </a:lnTo>
                              <a:lnTo>
                                <a:pt x="5" y="18"/>
                              </a:lnTo>
                              <a:lnTo>
                                <a:pt x="5" y="21"/>
                              </a:lnTo>
                              <a:lnTo>
                                <a:pt x="8" y="21"/>
                              </a:lnTo>
                              <a:lnTo>
                                <a:pt x="11" y="21"/>
                              </a:lnTo>
                              <a:lnTo>
                                <a:pt x="35" y="21"/>
                              </a:lnTo>
                              <a:lnTo>
                                <a:pt x="38" y="21"/>
                              </a:lnTo>
                              <a:lnTo>
                                <a:pt x="40" y="21"/>
                              </a:lnTo>
                              <a:lnTo>
                                <a:pt x="44" y="21"/>
                              </a:lnTo>
                              <a:lnTo>
                                <a:pt x="44" y="18"/>
                              </a:lnTo>
                              <a:lnTo>
                                <a:pt x="46" y="18"/>
                              </a:lnTo>
                              <a:lnTo>
                                <a:pt x="46" y="16"/>
                              </a:lnTo>
                              <a:lnTo>
                                <a:pt x="46" y="13"/>
                              </a:lnTo>
                              <a:lnTo>
                                <a:pt x="49" y="10"/>
                              </a:lnTo>
                              <a:lnTo>
                                <a:pt x="46" y="10"/>
                              </a:lnTo>
                              <a:lnTo>
                                <a:pt x="46" y="7"/>
                              </a:lnTo>
                              <a:lnTo>
                                <a:pt x="46" y="5"/>
                              </a:lnTo>
                              <a:lnTo>
                                <a:pt x="44" y="5"/>
                              </a:lnTo>
                              <a:lnTo>
                                <a:pt x="44" y="2"/>
                              </a:lnTo>
                              <a:lnTo>
                                <a:pt x="40" y="2"/>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1" name="Line 1119"/>
                        <p:cNvSpPr>
                          <a:spLocks noChangeShapeType="1"/>
                        </p:cNvSpPr>
                        <p:nvPr/>
                      </p:nvSpPr>
                      <p:spPr bwMode="auto">
                        <a:xfrm>
                          <a:off x="3128" y="1846"/>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2" name="Freeform 1120"/>
                        <p:cNvSpPr>
                          <a:spLocks/>
                        </p:cNvSpPr>
                        <p:nvPr/>
                      </p:nvSpPr>
                      <p:spPr bwMode="auto">
                        <a:xfrm>
                          <a:off x="3128" y="1835"/>
                          <a:ext cx="0" cy="3"/>
                        </a:xfrm>
                        <a:custGeom>
                          <a:avLst/>
                          <a:gdLst/>
                          <a:ahLst/>
                          <a:cxnLst>
                            <a:cxn ang="0">
                              <a:pos x="0" y="30"/>
                            </a:cxn>
                            <a:cxn ang="0">
                              <a:pos x="0" y="33"/>
                            </a:cxn>
                            <a:cxn ang="0">
                              <a:pos x="0" y="36"/>
                            </a:cxn>
                            <a:cxn ang="0">
                              <a:pos x="0" y="38"/>
                            </a:cxn>
                            <a:cxn ang="0">
                              <a:pos x="2" y="38"/>
                            </a:cxn>
                            <a:cxn ang="0">
                              <a:pos x="2" y="41"/>
                            </a:cxn>
                            <a:cxn ang="0">
                              <a:pos x="6" y="41"/>
                            </a:cxn>
                            <a:cxn ang="0">
                              <a:pos x="8" y="41"/>
                            </a:cxn>
                            <a:cxn ang="0">
                              <a:pos x="11" y="41"/>
                            </a:cxn>
                            <a:cxn ang="0">
                              <a:pos x="11" y="41"/>
                            </a:cxn>
                            <a:cxn ang="0">
                              <a:pos x="13" y="41"/>
                            </a:cxn>
                            <a:cxn ang="0">
                              <a:pos x="17" y="41"/>
                            </a:cxn>
                            <a:cxn ang="0">
                              <a:pos x="17" y="38"/>
                            </a:cxn>
                            <a:cxn ang="0">
                              <a:pos x="19" y="38"/>
                            </a:cxn>
                            <a:cxn ang="0">
                              <a:pos x="19" y="36"/>
                            </a:cxn>
                            <a:cxn ang="0">
                              <a:pos x="19" y="33"/>
                            </a:cxn>
                            <a:cxn ang="0">
                              <a:pos x="19" y="14"/>
                            </a:cxn>
                            <a:cxn ang="0">
                              <a:pos x="19" y="9"/>
                            </a:cxn>
                            <a:cxn ang="0">
                              <a:pos x="19" y="5"/>
                            </a:cxn>
                            <a:cxn ang="0">
                              <a:pos x="19" y="5"/>
                            </a:cxn>
                            <a:cxn ang="0">
                              <a:pos x="17" y="3"/>
                            </a:cxn>
                            <a:cxn ang="0">
                              <a:pos x="17" y="3"/>
                            </a:cxn>
                            <a:cxn ang="0">
                              <a:pos x="13" y="0"/>
                            </a:cxn>
                            <a:cxn ang="0">
                              <a:pos x="11" y="0"/>
                            </a:cxn>
                            <a:cxn ang="0">
                              <a:pos x="11" y="0"/>
                            </a:cxn>
                            <a:cxn ang="0">
                              <a:pos x="8" y="0"/>
                            </a:cxn>
                            <a:cxn ang="0">
                              <a:pos x="6" y="0"/>
                            </a:cxn>
                            <a:cxn ang="0">
                              <a:pos x="2" y="3"/>
                            </a:cxn>
                            <a:cxn ang="0">
                              <a:pos x="2" y="3"/>
                            </a:cxn>
                            <a:cxn ang="0">
                              <a:pos x="0" y="5"/>
                            </a:cxn>
                            <a:cxn ang="0">
                              <a:pos x="0" y="5"/>
                            </a:cxn>
                            <a:cxn ang="0">
                              <a:pos x="0" y="11"/>
                            </a:cxn>
                            <a:cxn ang="0">
                              <a:pos x="0" y="30"/>
                            </a:cxn>
                          </a:cxnLst>
                          <a:rect l="0" t="0" r="r" b="b"/>
                          <a:pathLst>
                            <a:path w="19" h="41">
                              <a:moveTo>
                                <a:pt x="0" y="30"/>
                              </a:moveTo>
                              <a:lnTo>
                                <a:pt x="0" y="33"/>
                              </a:lnTo>
                              <a:lnTo>
                                <a:pt x="0" y="36"/>
                              </a:lnTo>
                              <a:lnTo>
                                <a:pt x="0" y="38"/>
                              </a:lnTo>
                              <a:lnTo>
                                <a:pt x="2" y="38"/>
                              </a:lnTo>
                              <a:lnTo>
                                <a:pt x="2" y="41"/>
                              </a:lnTo>
                              <a:lnTo>
                                <a:pt x="6" y="41"/>
                              </a:lnTo>
                              <a:lnTo>
                                <a:pt x="8" y="41"/>
                              </a:lnTo>
                              <a:lnTo>
                                <a:pt x="11" y="41"/>
                              </a:lnTo>
                              <a:lnTo>
                                <a:pt x="11" y="41"/>
                              </a:lnTo>
                              <a:lnTo>
                                <a:pt x="13" y="41"/>
                              </a:lnTo>
                              <a:lnTo>
                                <a:pt x="17" y="41"/>
                              </a:lnTo>
                              <a:lnTo>
                                <a:pt x="17" y="38"/>
                              </a:lnTo>
                              <a:lnTo>
                                <a:pt x="19" y="38"/>
                              </a:lnTo>
                              <a:lnTo>
                                <a:pt x="19" y="36"/>
                              </a:lnTo>
                              <a:lnTo>
                                <a:pt x="19" y="33"/>
                              </a:lnTo>
                              <a:lnTo>
                                <a:pt x="19" y="14"/>
                              </a:lnTo>
                              <a:lnTo>
                                <a:pt x="19" y="9"/>
                              </a:lnTo>
                              <a:lnTo>
                                <a:pt x="19" y="5"/>
                              </a:lnTo>
                              <a:lnTo>
                                <a:pt x="19" y="5"/>
                              </a:lnTo>
                              <a:lnTo>
                                <a:pt x="17" y="3"/>
                              </a:lnTo>
                              <a:lnTo>
                                <a:pt x="17" y="3"/>
                              </a:lnTo>
                              <a:lnTo>
                                <a:pt x="13" y="0"/>
                              </a:lnTo>
                              <a:lnTo>
                                <a:pt x="11" y="0"/>
                              </a:lnTo>
                              <a:lnTo>
                                <a:pt x="11" y="0"/>
                              </a:lnTo>
                              <a:lnTo>
                                <a:pt x="8" y="0"/>
                              </a:lnTo>
                              <a:lnTo>
                                <a:pt x="6" y="0"/>
                              </a:lnTo>
                              <a:lnTo>
                                <a:pt x="2" y="3"/>
                              </a:lnTo>
                              <a:lnTo>
                                <a:pt x="2" y="3"/>
                              </a:lnTo>
                              <a:lnTo>
                                <a:pt x="0" y="5"/>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3" name="Line 1121"/>
                        <p:cNvSpPr>
                          <a:spLocks noChangeShapeType="1"/>
                        </p:cNvSpPr>
                        <p:nvPr/>
                      </p:nvSpPr>
                      <p:spPr bwMode="auto">
                        <a:xfrm>
                          <a:off x="3128" y="1835"/>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4" name="Freeform 1122"/>
                        <p:cNvSpPr>
                          <a:spLocks/>
                        </p:cNvSpPr>
                        <p:nvPr/>
                      </p:nvSpPr>
                      <p:spPr bwMode="auto">
                        <a:xfrm>
                          <a:off x="3128" y="1835"/>
                          <a:ext cx="24" cy="0"/>
                        </a:xfrm>
                        <a:custGeom>
                          <a:avLst/>
                          <a:gdLst/>
                          <a:ahLst/>
                          <a:cxnLst>
                            <a:cxn ang="0">
                              <a:pos x="11" y="0"/>
                            </a:cxn>
                            <a:cxn ang="0">
                              <a:pos x="8" y="0"/>
                            </a:cxn>
                            <a:cxn ang="0">
                              <a:pos x="6" y="0"/>
                            </a:cxn>
                            <a:cxn ang="0">
                              <a:pos x="2" y="3"/>
                            </a:cxn>
                            <a:cxn ang="0">
                              <a:pos x="2" y="3"/>
                            </a:cxn>
                            <a:cxn ang="0">
                              <a:pos x="0" y="5"/>
                            </a:cxn>
                            <a:cxn ang="0">
                              <a:pos x="0" y="5"/>
                            </a:cxn>
                            <a:cxn ang="0">
                              <a:pos x="0" y="9"/>
                            </a:cxn>
                            <a:cxn ang="0">
                              <a:pos x="0" y="11"/>
                            </a:cxn>
                            <a:cxn ang="0">
                              <a:pos x="0" y="14"/>
                            </a:cxn>
                            <a:cxn ang="0">
                              <a:pos x="0" y="14"/>
                            </a:cxn>
                            <a:cxn ang="0">
                              <a:pos x="0" y="16"/>
                            </a:cxn>
                            <a:cxn ang="0">
                              <a:pos x="2" y="20"/>
                            </a:cxn>
                            <a:cxn ang="0">
                              <a:pos x="2" y="20"/>
                            </a:cxn>
                            <a:cxn ang="0">
                              <a:pos x="6" y="22"/>
                            </a:cxn>
                            <a:cxn ang="0">
                              <a:pos x="8" y="22"/>
                            </a:cxn>
                            <a:cxn ang="0">
                              <a:pos x="81" y="22"/>
                            </a:cxn>
                            <a:cxn ang="0">
                              <a:pos x="84" y="22"/>
                            </a:cxn>
                            <a:cxn ang="0">
                              <a:pos x="86" y="22"/>
                            </a:cxn>
                            <a:cxn ang="0">
                              <a:pos x="90" y="20"/>
                            </a:cxn>
                            <a:cxn ang="0">
                              <a:pos x="90" y="20"/>
                            </a:cxn>
                            <a:cxn ang="0">
                              <a:pos x="92" y="16"/>
                            </a:cxn>
                            <a:cxn ang="0">
                              <a:pos x="92" y="14"/>
                            </a:cxn>
                            <a:cxn ang="0">
                              <a:pos x="95" y="14"/>
                            </a:cxn>
                            <a:cxn ang="0">
                              <a:pos x="95" y="11"/>
                            </a:cxn>
                            <a:cxn ang="0">
                              <a:pos x="95" y="9"/>
                            </a:cxn>
                            <a:cxn ang="0">
                              <a:pos x="92" y="5"/>
                            </a:cxn>
                            <a:cxn ang="0">
                              <a:pos x="92" y="5"/>
                            </a:cxn>
                            <a:cxn ang="0">
                              <a:pos x="90" y="3"/>
                            </a:cxn>
                            <a:cxn ang="0">
                              <a:pos x="90" y="3"/>
                            </a:cxn>
                            <a:cxn ang="0">
                              <a:pos x="86" y="0"/>
                            </a:cxn>
                            <a:cxn ang="0">
                              <a:pos x="84" y="0"/>
                            </a:cxn>
                            <a:cxn ang="0">
                              <a:pos x="11" y="0"/>
                            </a:cxn>
                          </a:cxnLst>
                          <a:rect l="0" t="0" r="r" b="b"/>
                          <a:pathLst>
                            <a:path w="95" h="22">
                              <a:moveTo>
                                <a:pt x="11" y="0"/>
                              </a:moveTo>
                              <a:lnTo>
                                <a:pt x="8" y="0"/>
                              </a:lnTo>
                              <a:lnTo>
                                <a:pt x="6" y="0"/>
                              </a:lnTo>
                              <a:lnTo>
                                <a:pt x="2" y="3"/>
                              </a:lnTo>
                              <a:lnTo>
                                <a:pt x="2" y="3"/>
                              </a:lnTo>
                              <a:lnTo>
                                <a:pt x="0" y="5"/>
                              </a:lnTo>
                              <a:lnTo>
                                <a:pt x="0" y="5"/>
                              </a:lnTo>
                              <a:lnTo>
                                <a:pt x="0" y="9"/>
                              </a:lnTo>
                              <a:lnTo>
                                <a:pt x="0" y="11"/>
                              </a:lnTo>
                              <a:lnTo>
                                <a:pt x="0" y="14"/>
                              </a:lnTo>
                              <a:lnTo>
                                <a:pt x="0" y="14"/>
                              </a:lnTo>
                              <a:lnTo>
                                <a:pt x="0" y="16"/>
                              </a:lnTo>
                              <a:lnTo>
                                <a:pt x="2" y="20"/>
                              </a:lnTo>
                              <a:lnTo>
                                <a:pt x="2" y="20"/>
                              </a:lnTo>
                              <a:lnTo>
                                <a:pt x="6" y="22"/>
                              </a:lnTo>
                              <a:lnTo>
                                <a:pt x="8" y="22"/>
                              </a:lnTo>
                              <a:lnTo>
                                <a:pt x="81" y="22"/>
                              </a:lnTo>
                              <a:lnTo>
                                <a:pt x="84" y="22"/>
                              </a:lnTo>
                              <a:lnTo>
                                <a:pt x="86" y="22"/>
                              </a:lnTo>
                              <a:lnTo>
                                <a:pt x="90" y="20"/>
                              </a:lnTo>
                              <a:lnTo>
                                <a:pt x="90" y="20"/>
                              </a:lnTo>
                              <a:lnTo>
                                <a:pt x="92" y="16"/>
                              </a:lnTo>
                              <a:lnTo>
                                <a:pt x="92" y="14"/>
                              </a:lnTo>
                              <a:lnTo>
                                <a:pt x="95" y="14"/>
                              </a:lnTo>
                              <a:lnTo>
                                <a:pt x="95" y="11"/>
                              </a:lnTo>
                              <a:lnTo>
                                <a:pt x="95" y="9"/>
                              </a:lnTo>
                              <a:lnTo>
                                <a:pt x="92" y="5"/>
                              </a:lnTo>
                              <a:lnTo>
                                <a:pt x="92" y="5"/>
                              </a:lnTo>
                              <a:lnTo>
                                <a:pt x="90" y="3"/>
                              </a:lnTo>
                              <a:lnTo>
                                <a:pt x="90" y="3"/>
                              </a:lnTo>
                              <a:lnTo>
                                <a:pt x="86" y="0"/>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5" name="Line 1123"/>
                        <p:cNvSpPr>
                          <a:spLocks noChangeShapeType="1"/>
                        </p:cNvSpPr>
                        <p:nvPr/>
                      </p:nvSpPr>
                      <p:spPr bwMode="auto">
                        <a:xfrm>
                          <a:off x="3151" y="183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6" name="Freeform 1124"/>
                        <p:cNvSpPr>
                          <a:spLocks/>
                        </p:cNvSpPr>
                        <p:nvPr/>
                      </p:nvSpPr>
                      <p:spPr bwMode="auto">
                        <a:xfrm>
                          <a:off x="3151" y="1833"/>
                          <a:ext cx="1" cy="2"/>
                        </a:xfrm>
                        <a:custGeom>
                          <a:avLst/>
                          <a:gdLst/>
                          <a:ahLst/>
                          <a:cxnLst>
                            <a:cxn ang="0">
                              <a:pos x="0" y="32"/>
                            </a:cxn>
                            <a:cxn ang="0">
                              <a:pos x="0" y="35"/>
                            </a:cxn>
                            <a:cxn ang="0">
                              <a:pos x="0" y="35"/>
                            </a:cxn>
                            <a:cxn ang="0">
                              <a:pos x="0" y="37"/>
                            </a:cxn>
                            <a:cxn ang="0">
                              <a:pos x="2" y="41"/>
                            </a:cxn>
                            <a:cxn ang="0">
                              <a:pos x="2" y="41"/>
                            </a:cxn>
                            <a:cxn ang="0">
                              <a:pos x="6" y="43"/>
                            </a:cxn>
                            <a:cxn ang="0">
                              <a:pos x="8" y="43"/>
                            </a:cxn>
                            <a:cxn ang="0">
                              <a:pos x="11" y="43"/>
                            </a:cxn>
                            <a:cxn ang="0">
                              <a:pos x="11" y="43"/>
                            </a:cxn>
                            <a:cxn ang="0">
                              <a:pos x="13" y="43"/>
                            </a:cxn>
                            <a:cxn ang="0">
                              <a:pos x="17" y="41"/>
                            </a:cxn>
                            <a:cxn ang="0">
                              <a:pos x="17" y="41"/>
                            </a:cxn>
                            <a:cxn ang="0">
                              <a:pos x="19" y="37"/>
                            </a:cxn>
                            <a:cxn ang="0">
                              <a:pos x="19" y="35"/>
                            </a:cxn>
                            <a:cxn ang="0">
                              <a:pos x="22" y="35"/>
                            </a:cxn>
                            <a:cxn ang="0">
                              <a:pos x="22" y="15"/>
                            </a:cxn>
                            <a:cxn ang="0">
                              <a:pos x="22" y="10"/>
                            </a:cxn>
                            <a:cxn ang="0">
                              <a:pos x="19" y="8"/>
                            </a:cxn>
                            <a:cxn ang="0">
                              <a:pos x="19" y="6"/>
                            </a:cxn>
                            <a:cxn ang="0">
                              <a:pos x="17" y="6"/>
                            </a:cxn>
                            <a:cxn ang="0">
                              <a:pos x="17" y="2"/>
                            </a:cxn>
                            <a:cxn ang="0">
                              <a:pos x="13" y="2"/>
                            </a:cxn>
                            <a:cxn ang="0">
                              <a:pos x="11" y="2"/>
                            </a:cxn>
                            <a:cxn ang="0">
                              <a:pos x="11" y="0"/>
                            </a:cxn>
                            <a:cxn ang="0">
                              <a:pos x="8" y="2"/>
                            </a:cxn>
                            <a:cxn ang="0">
                              <a:pos x="6" y="2"/>
                            </a:cxn>
                            <a:cxn ang="0">
                              <a:pos x="2" y="2"/>
                            </a:cxn>
                            <a:cxn ang="0">
                              <a:pos x="2" y="6"/>
                            </a:cxn>
                            <a:cxn ang="0">
                              <a:pos x="0" y="6"/>
                            </a:cxn>
                            <a:cxn ang="0">
                              <a:pos x="0" y="8"/>
                            </a:cxn>
                            <a:cxn ang="0">
                              <a:pos x="0" y="13"/>
                            </a:cxn>
                            <a:cxn ang="0">
                              <a:pos x="0" y="32"/>
                            </a:cxn>
                          </a:cxnLst>
                          <a:rect l="0" t="0" r="r" b="b"/>
                          <a:pathLst>
                            <a:path w="22" h="43">
                              <a:moveTo>
                                <a:pt x="0" y="32"/>
                              </a:moveTo>
                              <a:lnTo>
                                <a:pt x="0" y="35"/>
                              </a:lnTo>
                              <a:lnTo>
                                <a:pt x="0" y="35"/>
                              </a:lnTo>
                              <a:lnTo>
                                <a:pt x="0" y="37"/>
                              </a:lnTo>
                              <a:lnTo>
                                <a:pt x="2" y="41"/>
                              </a:lnTo>
                              <a:lnTo>
                                <a:pt x="2" y="41"/>
                              </a:lnTo>
                              <a:lnTo>
                                <a:pt x="6" y="43"/>
                              </a:lnTo>
                              <a:lnTo>
                                <a:pt x="8" y="43"/>
                              </a:lnTo>
                              <a:lnTo>
                                <a:pt x="11" y="43"/>
                              </a:lnTo>
                              <a:lnTo>
                                <a:pt x="11" y="43"/>
                              </a:lnTo>
                              <a:lnTo>
                                <a:pt x="13" y="43"/>
                              </a:lnTo>
                              <a:lnTo>
                                <a:pt x="17" y="41"/>
                              </a:lnTo>
                              <a:lnTo>
                                <a:pt x="17" y="41"/>
                              </a:lnTo>
                              <a:lnTo>
                                <a:pt x="19" y="37"/>
                              </a:lnTo>
                              <a:lnTo>
                                <a:pt x="19" y="35"/>
                              </a:lnTo>
                              <a:lnTo>
                                <a:pt x="22" y="35"/>
                              </a:lnTo>
                              <a:lnTo>
                                <a:pt x="22" y="15"/>
                              </a:lnTo>
                              <a:lnTo>
                                <a:pt x="22" y="10"/>
                              </a:lnTo>
                              <a:lnTo>
                                <a:pt x="19" y="8"/>
                              </a:lnTo>
                              <a:lnTo>
                                <a:pt x="19" y="6"/>
                              </a:lnTo>
                              <a:lnTo>
                                <a:pt x="17" y="6"/>
                              </a:lnTo>
                              <a:lnTo>
                                <a:pt x="17" y="2"/>
                              </a:lnTo>
                              <a:lnTo>
                                <a:pt x="13" y="2"/>
                              </a:lnTo>
                              <a:lnTo>
                                <a:pt x="11" y="2"/>
                              </a:lnTo>
                              <a:lnTo>
                                <a:pt x="11" y="0"/>
                              </a:lnTo>
                              <a:lnTo>
                                <a:pt x="8" y="2"/>
                              </a:lnTo>
                              <a:lnTo>
                                <a:pt x="6" y="2"/>
                              </a:lnTo>
                              <a:lnTo>
                                <a:pt x="2" y="2"/>
                              </a:lnTo>
                              <a:lnTo>
                                <a:pt x="2" y="6"/>
                              </a:lnTo>
                              <a:lnTo>
                                <a:pt x="0" y="6"/>
                              </a:lnTo>
                              <a:lnTo>
                                <a:pt x="0" y="8"/>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7" name="Line 1125"/>
                        <p:cNvSpPr>
                          <a:spLocks noChangeShapeType="1"/>
                        </p:cNvSpPr>
                        <p:nvPr/>
                      </p:nvSpPr>
                      <p:spPr bwMode="auto">
                        <a:xfrm>
                          <a:off x="3152" y="1833"/>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8" name="Freeform 1126"/>
                        <p:cNvSpPr>
                          <a:spLocks/>
                        </p:cNvSpPr>
                        <p:nvPr/>
                      </p:nvSpPr>
                      <p:spPr bwMode="auto">
                        <a:xfrm>
                          <a:off x="3151" y="1833"/>
                          <a:ext cx="1" cy="2"/>
                        </a:xfrm>
                        <a:custGeom>
                          <a:avLst/>
                          <a:gdLst/>
                          <a:ahLst/>
                          <a:cxnLst>
                            <a:cxn ang="0">
                              <a:pos x="11" y="0"/>
                            </a:cxn>
                            <a:cxn ang="0">
                              <a:pos x="8" y="2"/>
                            </a:cxn>
                            <a:cxn ang="0">
                              <a:pos x="6" y="2"/>
                            </a:cxn>
                            <a:cxn ang="0">
                              <a:pos x="2" y="2"/>
                            </a:cxn>
                            <a:cxn ang="0">
                              <a:pos x="2" y="6"/>
                            </a:cxn>
                            <a:cxn ang="0">
                              <a:pos x="0" y="6"/>
                            </a:cxn>
                            <a:cxn ang="0">
                              <a:pos x="0" y="8"/>
                            </a:cxn>
                            <a:cxn ang="0">
                              <a:pos x="0" y="10"/>
                            </a:cxn>
                            <a:cxn ang="0">
                              <a:pos x="0" y="10"/>
                            </a:cxn>
                            <a:cxn ang="0">
                              <a:pos x="0" y="13"/>
                            </a:cxn>
                            <a:cxn ang="0">
                              <a:pos x="0" y="15"/>
                            </a:cxn>
                            <a:cxn ang="0">
                              <a:pos x="0" y="19"/>
                            </a:cxn>
                            <a:cxn ang="0">
                              <a:pos x="2" y="19"/>
                            </a:cxn>
                            <a:cxn ang="0">
                              <a:pos x="2" y="21"/>
                            </a:cxn>
                            <a:cxn ang="0">
                              <a:pos x="6" y="21"/>
                            </a:cxn>
                            <a:cxn ang="0">
                              <a:pos x="8" y="21"/>
                            </a:cxn>
                            <a:cxn ang="0">
                              <a:pos x="19" y="21"/>
                            </a:cxn>
                            <a:cxn ang="0">
                              <a:pos x="24" y="21"/>
                            </a:cxn>
                            <a:cxn ang="0">
                              <a:pos x="27" y="21"/>
                            </a:cxn>
                            <a:cxn ang="0">
                              <a:pos x="27" y="21"/>
                            </a:cxn>
                            <a:cxn ang="0">
                              <a:pos x="30" y="19"/>
                            </a:cxn>
                            <a:cxn ang="0">
                              <a:pos x="30" y="19"/>
                            </a:cxn>
                            <a:cxn ang="0">
                              <a:pos x="33" y="15"/>
                            </a:cxn>
                            <a:cxn ang="0">
                              <a:pos x="33" y="13"/>
                            </a:cxn>
                            <a:cxn ang="0">
                              <a:pos x="33" y="10"/>
                            </a:cxn>
                            <a:cxn ang="0">
                              <a:pos x="33" y="10"/>
                            </a:cxn>
                            <a:cxn ang="0">
                              <a:pos x="33" y="8"/>
                            </a:cxn>
                            <a:cxn ang="0">
                              <a:pos x="30" y="6"/>
                            </a:cxn>
                            <a:cxn ang="0">
                              <a:pos x="30" y="6"/>
                            </a:cxn>
                            <a:cxn ang="0">
                              <a:pos x="27" y="2"/>
                            </a:cxn>
                            <a:cxn ang="0">
                              <a:pos x="27" y="2"/>
                            </a:cxn>
                            <a:cxn ang="0">
                              <a:pos x="22" y="0"/>
                            </a:cxn>
                            <a:cxn ang="0">
                              <a:pos x="11" y="0"/>
                            </a:cxn>
                          </a:cxnLst>
                          <a:rect l="0" t="0" r="r" b="b"/>
                          <a:pathLst>
                            <a:path w="33" h="21">
                              <a:moveTo>
                                <a:pt x="11" y="0"/>
                              </a:moveTo>
                              <a:lnTo>
                                <a:pt x="8" y="2"/>
                              </a:lnTo>
                              <a:lnTo>
                                <a:pt x="6" y="2"/>
                              </a:lnTo>
                              <a:lnTo>
                                <a:pt x="2" y="2"/>
                              </a:lnTo>
                              <a:lnTo>
                                <a:pt x="2" y="6"/>
                              </a:lnTo>
                              <a:lnTo>
                                <a:pt x="0" y="6"/>
                              </a:lnTo>
                              <a:lnTo>
                                <a:pt x="0" y="8"/>
                              </a:lnTo>
                              <a:lnTo>
                                <a:pt x="0" y="10"/>
                              </a:lnTo>
                              <a:lnTo>
                                <a:pt x="0" y="10"/>
                              </a:lnTo>
                              <a:lnTo>
                                <a:pt x="0" y="13"/>
                              </a:lnTo>
                              <a:lnTo>
                                <a:pt x="0" y="15"/>
                              </a:lnTo>
                              <a:lnTo>
                                <a:pt x="0" y="19"/>
                              </a:lnTo>
                              <a:lnTo>
                                <a:pt x="2" y="19"/>
                              </a:lnTo>
                              <a:lnTo>
                                <a:pt x="2" y="21"/>
                              </a:lnTo>
                              <a:lnTo>
                                <a:pt x="6" y="21"/>
                              </a:lnTo>
                              <a:lnTo>
                                <a:pt x="8" y="21"/>
                              </a:lnTo>
                              <a:lnTo>
                                <a:pt x="19" y="21"/>
                              </a:lnTo>
                              <a:lnTo>
                                <a:pt x="24" y="21"/>
                              </a:lnTo>
                              <a:lnTo>
                                <a:pt x="27" y="21"/>
                              </a:lnTo>
                              <a:lnTo>
                                <a:pt x="27" y="21"/>
                              </a:lnTo>
                              <a:lnTo>
                                <a:pt x="30" y="19"/>
                              </a:lnTo>
                              <a:lnTo>
                                <a:pt x="30" y="19"/>
                              </a:lnTo>
                              <a:lnTo>
                                <a:pt x="33" y="15"/>
                              </a:lnTo>
                              <a:lnTo>
                                <a:pt x="33" y="13"/>
                              </a:lnTo>
                              <a:lnTo>
                                <a:pt x="33" y="10"/>
                              </a:lnTo>
                              <a:lnTo>
                                <a:pt x="33" y="10"/>
                              </a:lnTo>
                              <a:lnTo>
                                <a:pt x="33" y="8"/>
                              </a:lnTo>
                              <a:lnTo>
                                <a:pt x="30" y="6"/>
                              </a:lnTo>
                              <a:lnTo>
                                <a:pt x="30" y="6"/>
                              </a:lnTo>
                              <a:lnTo>
                                <a:pt x="27"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19" name="Line 1127"/>
                        <p:cNvSpPr>
                          <a:spLocks noChangeShapeType="1"/>
                        </p:cNvSpPr>
                        <p:nvPr/>
                      </p:nvSpPr>
                      <p:spPr bwMode="auto">
                        <a:xfrm>
                          <a:off x="3152" y="1835"/>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0" name="Freeform 1128"/>
                        <p:cNvSpPr>
                          <a:spLocks/>
                        </p:cNvSpPr>
                        <p:nvPr/>
                      </p:nvSpPr>
                      <p:spPr bwMode="auto">
                        <a:xfrm>
                          <a:off x="3152" y="1828"/>
                          <a:ext cx="0" cy="7"/>
                        </a:xfrm>
                        <a:custGeom>
                          <a:avLst/>
                          <a:gdLst/>
                          <a:ahLst/>
                          <a:cxnLst>
                            <a:cxn ang="0">
                              <a:pos x="0" y="29"/>
                            </a:cxn>
                            <a:cxn ang="0">
                              <a:pos x="0" y="32"/>
                            </a:cxn>
                            <a:cxn ang="0">
                              <a:pos x="0" y="34"/>
                            </a:cxn>
                            <a:cxn ang="0">
                              <a:pos x="2" y="38"/>
                            </a:cxn>
                            <a:cxn ang="0">
                              <a:pos x="2" y="38"/>
                            </a:cxn>
                            <a:cxn ang="0">
                              <a:pos x="6" y="40"/>
                            </a:cxn>
                            <a:cxn ang="0">
                              <a:pos x="8" y="40"/>
                            </a:cxn>
                            <a:cxn ang="0">
                              <a:pos x="8" y="40"/>
                            </a:cxn>
                            <a:cxn ang="0">
                              <a:pos x="11" y="40"/>
                            </a:cxn>
                            <a:cxn ang="0">
                              <a:pos x="13" y="40"/>
                            </a:cxn>
                            <a:cxn ang="0">
                              <a:pos x="16" y="40"/>
                            </a:cxn>
                            <a:cxn ang="0">
                              <a:pos x="16" y="40"/>
                            </a:cxn>
                            <a:cxn ang="0">
                              <a:pos x="19" y="38"/>
                            </a:cxn>
                            <a:cxn ang="0">
                              <a:pos x="19" y="38"/>
                            </a:cxn>
                            <a:cxn ang="0">
                              <a:pos x="22" y="34"/>
                            </a:cxn>
                            <a:cxn ang="0">
                              <a:pos x="22" y="32"/>
                            </a:cxn>
                            <a:cxn ang="0">
                              <a:pos x="22" y="14"/>
                            </a:cxn>
                            <a:cxn ang="0">
                              <a:pos x="22" y="8"/>
                            </a:cxn>
                            <a:cxn ang="0">
                              <a:pos x="22" y="5"/>
                            </a:cxn>
                            <a:cxn ang="0">
                              <a:pos x="19" y="5"/>
                            </a:cxn>
                            <a:cxn ang="0">
                              <a:pos x="19" y="3"/>
                            </a:cxn>
                            <a:cxn ang="0">
                              <a:pos x="16" y="3"/>
                            </a:cxn>
                            <a:cxn ang="0">
                              <a:pos x="16" y="0"/>
                            </a:cxn>
                            <a:cxn ang="0">
                              <a:pos x="13" y="0"/>
                            </a:cxn>
                            <a:cxn ang="0">
                              <a:pos x="11" y="0"/>
                            </a:cxn>
                            <a:cxn ang="0">
                              <a:pos x="8" y="0"/>
                            </a:cxn>
                            <a:cxn ang="0">
                              <a:pos x="8" y="0"/>
                            </a:cxn>
                            <a:cxn ang="0">
                              <a:pos x="6" y="3"/>
                            </a:cxn>
                            <a:cxn ang="0">
                              <a:pos x="2" y="3"/>
                            </a:cxn>
                            <a:cxn ang="0">
                              <a:pos x="2" y="5"/>
                            </a:cxn>
                            <a:cxn ang="0">
                              <a:pos x="0" y="5"/>
                            </a:cxn>
                            <a:cxn ang="0">
                              <a:pos x="0" y="10"/>
                            </a:cxn>
                            <a:cxn ang="0">
                              <a:pos x="0" y="29"/>
                            </a:cxn>
                          </a:cxnLst>
                          <a:rect l="0" t="0" r="r" b="b"/>
                          <a:pathLst>
                            <a:path w="22" h="40">
                              <a:moveTo>
                                <a:pt x="0" y="29"/>
                              </a:moveTo>
                              <a:lnTo>
                                <a:pt x="0" y="32"/>
                              </a:lnTo>
                              <a:lnTo>
                                <a:pt x="0" y="34"/>
                              </a:lnTo>
                              <a:lnTo>
                                <a:pt x="2" y="38"/>
                              </a:lnTo>
                              <a:lnTo>
                                <a:pt x="2" y="38"/>
                              </a:lnTo>
                              <a:lnTo>
                                <a:pt x="6" y="40"/>
                              </a:lnTo>
                              <a:lnTo>
                                <a:pt x="8" y="40"/>
                              </a:lnTo>
                              <a:lnTo>
                                <a:pt x="8" y="40"/>
                              </a:lnTo>
                              <a:lnTo>
                                <a:pt x="11" y="40"/>
                              </a:lnTo>
                              <a:lnTo>
                                <a:pt x="13" y="40"/>
                              </a:lnTo>
                              <a:lnTo>
                                <a:pt x="16" y="40"/>
                              </a:lnTo>
                              <a:lnTo>
                                <a:pt x="16" y="40"/>
                              </a:lnTo>
                              <a:lnTo>
                                <a:pt x="19" y="38"/>
                              </a:lnTo>
                              <a:lnTo>
                                <a:pt x="19" y="38"/>
                              </a:lnTo>
                              <a:lnTo>
                                <a:pt x="22" y="34"/>
                              </a:lnTo>
                              <a:lnTo>
                                <a:pt x="22" y="32"/>
                              </a:lnTo>
                              <a:lnTo>
                                <a:pt x="22" y="14"/>
                              </a:lnTo>
                              <a:lnTo>
                                <a:pt x="22" y="8"/>
                              </a:lnTo>
                              <a:lnTo>
                                <a:pt x="22" y="5"/>
                              </a:lnTo>
                              <a:lnTo>
                                <a:pt x="19" y="5"/>
                              </a:lnTo>
                              <a:lnTo>
                                <a:pt x="19" y="3"/>
                              </a:lnTo>
                              <a:lnTo>
                                <a:pt x="16" y="3"/>
                              </a:lnTo>
                              <a:lnTo>
                                <a:pt x="16" y="0"/>
                              </a:lnTo>
                              <a:lnTo>
                                <a:pt x="13" y="0"/>
                              </a:lnTo>
                              <a:lnTo>
                                <a:pt x="11" y="0"/>
                              </a:lnTo>
                              <a:lnTo>
                                <a:pt x="8" y="0"/>
                              </a:lnTo>
                              <a:lnTo>
                                <a:pt x="8" y="0"/>
                              </a:lnTo>
                              <a:lnTo>
                                <a:pt x="6" y="3"/>
                              </a:lnTo>
                              <a:lnTo>
                                <a:pt x="2" y="3"/>
                              </a:lnTo>
                              <a:lnTo>
                                <a:pt x="2" y="5"/>
                              </a:lnTo>
                              <a:lnTo>
                                <a:pt x="0" y="5"/>
                              </a:lnTo>
                              <a:lnTo>
                                <a:pt x="0" y="10"/>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1" name="Line 1129"/>
                        <p:cNvSpPr>
                          <a:spLocks noChangeShapeType="1"/>
                        </p:cNvSpPr>
                        <p:nvPr/>
                      </p:nvSpPr>
                      <p:spPr bwMode="auto">
                        <a:xfrm>
                          <a:off x="3152" y="182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2" name="Freeform 1130"/>
                        <p:cNvSpPr>
                          <a:spLocks/>
                        </p:cNvSpPr>
                        <p:nvPr/>
                      </p:nvSpPr>
                      <p:spPr bwMode="auto">
                        <a:xfrm>
                          <a:off x="3152" y="1828"/>
                          <a:ext cx="16" cy="5"/>
                        </a:xfrm>
                        <a:custGeom>
                          <a:avLst/>
                          <a:gdLst/>
                          <a:ahLst/>
                          <a:cxnLst>
                            <a:cxn ang="0">
                              <a:pos x="11" y="0"/>
                            </a:cxn>
                            <a:cxn ang="0">
                              <a:pos x="8" y="0"/>
                            </a:cxn>
                            <a:cxn ang="0">
                              <a:pos x="8" y="0"/>
                            </a:cxn>
                            <a:cxn ang="0">
                              <a:pos x="6" y="3"/>
                            </a:cxn>
                            <a:cxn ang="0">
                              <a:pos x="2" y="3"/>
                            </a:cxn>
                            <a:cxn ang="0">
                              <a:pos x="2" y="5"/>
                            </a:cxn>
                            <a:cxn ang="0">
                              <a:pos x="0" y="5"/>
                            </a:cxn>
                            <a:cxn ang="0">
                              <a:pos x="0" y="8"/>
                            </a:cxn>
                            <a:cxn ang="0">
                              <a:pos x="0" y="10"/>
                            </a:cxn>
                            <a:cxn ang="0">
                              <a:pos x="0" y="14"/>
                            </a:cxn>
                            <a:cxn ang="0">
                              <a:pos x="0" y="16"/>
                            </a:cxn>
                            <a:cxn ang="0">
                              <a:pos x="2" y="16"/>
                            </a:cxn>
                            <a:cxn ang="0">
                              <a:pos x="2" y="19"/>
                            </a:cxn>
                            <a:cxn ang="0">
                              <a:pos x="6" y="19"/>
                            </a:cxn>
                            <a:cxn ang="0">
                              <a:pos x="8" y="21"/>
                            </a:cxn>
                            <a:cxn ang="0">
                              <a:pos x="8" y="21"/>
                            </a:cxn>
                            <a:cxn ang="0">
                              <a:pos x="43" y="21"/>
                            </a:cxn>
                            <a:cxn ang="0">
                              <a:pos x="48" y="21"/>
                            </a:cxn>
                            <a:cxn ang="0">
                              <a:pos x="51" y="21"/>
                            </a:cxn>
                            <a:cxn ang="0">
                              <a:pos x="54" y="19"/>
                            </a:cxn>
                            <a:cxn ang="0">
                              <a:pos x="57" y="19"/>
                            </a:cxn>
                            <a:cxn ang="0">
                              <a:pos x="57" y="16"/>
                            </a:cxn>
                            <a:cxn ang="0">
                              <a:pos x="57" y="16"/>
                            </a:cxn>
                            <a:cxn ang="0">
                              <a:pos x="59" y="14"/>
                            </a:cxn>
                            <a:cxn ang="0">
                              <a:pos x="59" y="10"/>
                            </a:cxn>
                            <a:cxn ang="0">
                              <a:pos x="59" y="8"/>
                            </a:cxn>
                            <a:cxn ang="0">
                              <a:pos x="57" y="5"/>
                            </a:cxn>
                            <a:cxn ang="0">
                              <a:pos x="57" y="5"/>
                            </a:cxn>
                            <a:cxn ang="0">
                              <a:pos x="57" y="3"/>
                            </a:cxn>
                            <a:cxn ang="0">
                              <a:pos x="54" y="3"/>
                            </a:cxn>
                            <a:cxn ang="0">
                              <a:pos x="51" y="0"/>
                            </a:cxn>
                            <a:cxn ang="0">
                              <a:pos x="46" y="0"/>
                            </a:cxn>
                            <a:cxn ang="0">
                              <a:pos x="11" y="0"/>
                            </a:cxn>
                          </a:cxnLst>
                          <a:rect l="0" t="0" r="r" b="b"/>
                          <a:pathLst>
                            <a:path w="59" h="21">
                              <a:moveTo>
                                <a:pt x="11" y="0"/>
                              </a:moveTo>
                              <a:lnTo>
                                <a:pt x="8" y="0"/>
                              </a:lnTo>
                              <a:lnTo>
                                <a:pt x="8" y="0"/>
                              </a:lnTo>
                              <a:lnTo>
                                <a:pt x="6" y="3"/>
                              </a:lnTo>
                              <a:lnTo>
                                <a:pt x="2" y="3"/>
                              </a:lnTo>
                              <a:lnTo>
                                <a:pt x="2" y="5"/>
                              </a:lnTo>
                              <a:lnTo>
                                <a:pt x="0" y="5"/>
                              </a:lnTo>
                              <a:lnTo>
                                <a:pt x="0" y="8"/>
                              </a:lnTo>
                              <a:lnTo>
                                <a:pt x="0" y="10"/>
                              </a:lnTo>
                              <a:lnTo>
                                <a:pt x="0" y="14"/>
                              </a:lnTo>
                              <a:lnTo>
                                <a:pt x="0" y="16"/>
                              </a:lnTo>
                              <a:lnTo>
                                <a:pt x="2" y="16"/>
                              </a:lnTo>
                              <a:lnTo>
                                <a:pt x="2" y="19"/>
                              </a:lnTo>
                              <a:lnTo>
                                <a:pt x="6" y="19"/>
                              </a:lnTo>
                              <a:lnTo>
                                <a:pt x="8" y="21"/>
                              </a:lnTo>
                              <a:lnTo>
                                <a:pt x="8" y="21"/>
                              </a:lnTo>
                              <a:lnTo>
                                <a:pt x="43" y="21"/>
                              </a:lnTo>
                              <a:lnTo>
                                <a:pt x="48" y="21"/>
                              </a:lnTo>
                              <a:lnTo>
                                <a:pt x="51" y="21"/>
                              </a:lnTo>
                              <a:lnTo>
                                <a:pt x="54" y="19"/>
                              </a:lnTo>
                              <a:lnTo>
                                <a:pt x="57" y="19"/>
                              </a:lnTo>
                              <a:lnTo>
                                <a:pt x="57" y="16"/>
                              </a:lnTo>
                              <a:lnTo>
                                <a:pt x="57" y="16"/>
                              </a:lnTo>
                              <a:lnTo>
                                <a:pt x="59" y="14"/>
                              </a:lnTo>
                              <a:lnTo>
                                <a:pt x="59" y="10"/>
                              </a:lnTo>
                              <a:lnTo>
                                <a:pt x="59" y="8"/>
                              </a:lnTo>
                              <a:lnTo>
                                <a:pt x="57" y="5"/>
                              </a:lnTo>
                              <a:lnTo>
                                <a:pt x="57" y="5"/>
                              </a:lnTo>
                              <a:lnTo>
                                <a:pt x="57" y="3"/>
                              </a:lnTo>
                              <a:lnTo>
                                <a:pt x="54" y="3"/>
                              </a:lnTo>
                              <a:lnTo>
                                <a:pt x="51"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3" name="Line 1131"/>
                        <p:cNvSpPr>
                          <a:spLocks noChangeShapeType="1"/>
                        </p:cNvSpPr>
                        <p:nvPr/>
                      </p:nvSpPr>
                      <p:spPr bwMode="auto">
                        <a:xfrm>
                          <a:off x="3153" y="183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4" name="Freeform 1132"/>
                        <p:cNvSpPr>
                          <a:spLocks/>
                        </p:cNvSpPr>
                        <p:nvPr/>
                      </p:nvSpPr>
                      <p:spPr bwMode="auto">
                        <a:xfrm>
                          <a:off x="3153" y="1823"/>
                          <a:ext cx="5" cy="10"/>
                        </a:xfrm>
                        <a:custGeom>
                          <a:avLst/>
                          <a:gdLst/>
                          <a:ahLst/>
                          <a:cxnLst>
                            <a:cxn ang="0">
                              <a:pos x="0" y="29"/>
                            </a:cxn>
                            <a:cxn ang="0">
                              <a:pos x="0" y="33"/>
                            </a:cxn>
                            <a:cxn ang="0">
                              <a:pos x="0" y="35"/>
                            </a:cxn>
                            <a:cxn ang="0">
                              <a:pos x="0" y="35"/>
                            </a:cxn>
                            <a:cxn ang="0">
                              <a:pos x="3" y="38"/>
                            </a:cxn>
                            <a:cxn ang="0">
                              <a:pos x="3" y="38"/>
                            </a:cxn>
                            <a:cxn ang="0">
                              <a:pos x="6" y="40"/>
                            </a:cxn>
                            <a:cxn ang="0">
                              <a:pos x="9" y="40"/>
                            </a:cxn>
                            <a:cxn ang="0">
                              <a:pos x="11" y="40"/>
                            </a:cxn>
                            <a:cxn ang="0">
                              <a:pos x="11" y="40"/>
                            </a:cxn>
                            <a:cxn ang="0">
                              <a:pos x="14" y="40"/>
                            </a:cxn>
                            <a:cxn ang="0">
                              <a:pos x="17" y="38"/>
                            </a:cxn>
                            <a:cxn ang="0">
                              <a:pos x="20" y="38"/>
                            </a:cxn>
                            <a:cxn ang="0">
                              <a:pos x="20" y="35"/>
                            </a:cxn>
                            <a:cxn ang="0">
                              <a:pos x="20" y="35"/>
                            </a:cxn>
                            <a:cxn ang="0">
                              <a:pos x="22" y="33"/>
                            </a:cxn>
                            <a:cxn ang="0">
                              <a:pos x="22" y="13"/>
                            </a:cxn>
                            <a:cxn ang="0">
                              <a:pos x="22" y="8"/>
                            </a:cxn>
                            <a:cxn ang="0">
                              <a:pos x="20" y="5"/>
                            </a:cxn>
                            <a:cxn ang="0">
                              <a:pos x="20" y="2"/>
                            </a:cxn>
                            <a:cxn ang="0">
                              <a:pos x="20" y="2"/>
                            </a:cxn>
                            <a:cxn ang="0">
                              <a:pos x="17" y="0"/>
                            </a:cxn>
                            <a:cxn ang="0">
                              <a:pos x="14" y="0"/>
                            </a:cxn>
                            <a:cxn ang="0">
                              <a:pos x="11" y="0"/>
                            </a:cxn>
                            <a:cxn ang="0">
                              <a:pos x="11" y="0"/>
                            </a:cxn>
                            <a:cxn ang="0">
                              <a:pos x="9" y="0"/>
                            </a:cxn>
                            <a:cxn ang="0">
                              <a:pos x="6" y="0"/>
                            </a:cxn>
                            <a:cxn ang="0">
                              <a:pos x="3" y="0"/>
                            </a:cxn>
                            <a:cxn ang="0">
                              <a:pos x="3" y="2"/>
                            </a:cxn>
                            <a:cxn ang="0">
                              <a:pos x="0" y="2"/>
                            </a:cxn>
                            <a:cxn ang="0">
                              <a:pos x="0" y="5"/>
                            </a:cxn>
                            <a:cxn ang="0">
                              <a:pos x="0" y="11"/>
                            </a:cxn>
                            <a:cxn ang="0">
                              <a:pos x="0" y="29"/>
                            </a:cxn>
                          </a:cxnLst>
                          <a:rect l="0" t="0" r="r" b="b"/>
                          <a:pathLst>
                            <a:path w="22" h="40">
                              <a:moveTo>
                                <a:pt x="0" y="29"/>
                              </a:moveTo>
                              <a:lnTo>
                                <a:pt x="0" y="33"/>
                              </a:lnTo>
                              <a:lnTo>
                                <a:pt x="0" y="35"/>
                              </a:lnTo>
                              <a:lnTo>
                                <a:pt x="0" y="35"/>
                              </a:lnTo>
                              <a:lnTo>
                                <a:pt x="3" y="38"/>
                              </a:lnTo>
                              <a:lnTo>
                                <a:pt x="3" y="38"/>
                              </a:lnTo>
                              <a:lnTo>
                                <a:pt x="6" y="40"/>
                              </a:lnTo>
                              <a:lnTo>
                                <a:pt x="9" y="40"/>
                              </a:lnTo>
                              <a:lnTo>
                                <a:pt x="11" y="40"/>
                              </a:lnTo>
                              <a:lnTo>
                                <a:pt x="11" y="40"/>
                              </a:lnTo>
                              <a:lnTo>
                                <a:pt x="14" y="40"/>
                              </a:lnTo>
                              <a:lnTo>
                                <a:pt x="17" y="38"/>
                              </a:lnTo>
                              <a:lnTo>
                                <a:pt x="20" y="38"/>
                              </a:lnTo>
                              <a:lnTo>
                                <a:pt x="20" y="35"/>
                              </a:lnTo>
                              <a:lnTo>
                                <a:pt x="20" y="35"/>
                              </a:lnTo>
                              <a:lnTo>
                                <a:pt x="22" y="33"/>
                              </a:lnTo>
                              <a:lnTo>
                                <a:pt x="22" y="13"/>
                              </a:lnTo>
                              <a:lnTo>
                                <a:pt x="22" y="8"/>
                              </a:lnTo>
                              <a:lnTo>
                                <a:pt x="20" y="5"/>
                              </a:lnTo>
                              <a:lnTo>
                                <a:pt x="20" y="2"/>
                              </a:lnTo>
                              <a:lnTo>
                                <a:pt x="20" y="2"/>
                              </a:lnTo>
                              <a:lnTo>
                                <a:pt x="17" y="0"/>
                              </a:lnTo>
                              <a:lnTo>
                                <a:pt x="14" y="0"/>
                              </a:lnTo>
                              <a:lnTo>
                                <a:pt x="11" y="0"/>
                              </a:lnTo>
                              <a:lnTo>
                                <a:pt x="11" y="0"/>
                              </a:lnTo>
                              <a:lnTo>
                                <a:pt x="9" y="0"/>
                              </a:lnTo>
                              <a:lnTo>
                                <a:pt x="6" y="0"/>
                              </a:lnTo>
                              <a:lnTo>
                                <a:pt x="3" y="0"/>
                              </a:lnTo>
                              <a:lnTo>
                                <a:pt x="3" y="2"/>
                              </a:lnTo>
                              <a:lnTo>
                                <a:pt x="0" y="2"/>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5" name="Line 1133"/>
                        <p:cNvSpPr>
                          <a:spLocks noChangeShapeType="1"/>
                        </p:cNvSpPr>
                        <p:nvPr/>
                      </p:nvSpPr>
                      <p:spPr bwMode="auto">
                        <a:xfrm>
                          <a:off x="3156" y="182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6" name="Freeform 1134"/>
                        <p:cNvSpPr>
                          <a:spLocks/>
                        </p:cNvSpPr>
                        <p:nvPr/>
                      </p:nvSpPr>
                      <p:spPr bwMode="auto">
                        <a:xfrm>
                          <a:off x="3153" y="1823"/>
                          <a:ext cx="22" cy="5"/>
                        </a:xfrm>
                        <a:custGeom>
                          <a:avLst/>
                          <a:gdLst/>
                          <a:ahLst/>
                          <a:cxnLst>
                            <a:cxn ang="0">
                              <a:pos x="11" y="0"/>
                            </a:cxn>
                            <a:cxn ang="0">
                              <a:pos x="9" y="0"/>
                            </a:cxn>
                            <a:cxn ang="0">
                              <a:pos x="6" y="0"/>
                            </a:cxn>
                            <a:cxn ang="0">
                              <a:pos x="3" y="0"/>
                            </a:cxn>
                            <a:cxn ang="0">
                              <a:pos x="3" y="2"/>
                            </a:cxn>
                            <a:cxn ang="0">
                              <a:pos x="0" y="2"/>
                            </a:cxn>
                            <a:cxn ang="0">
                              <a:pos x="0" y="5"/>
                            </a:cxn>
                            <a:cxn ang="0">
                              <a:pos x="0" y="8"/>
                            </a:cxn>
                            <a:cxn ang="0">
                              <a:pos x="0" y="11"/>
                            </a:cxn>
                            <a:cxn ang="0">
                              <a:pos x="0" y="11"/>
                            </a:cxn>
                            <a:cxn ang="0">
                              <a:pos x="0" y="13"/>
                            </a:cxn>
                            <a:cxn ang="0">
                              <a:pos x="0" y="16"/>
                            </a:cxn>
                            <a:cxn ang="0">
                              <a:pos x="3" y="16"/>
                            </a:cxn>
                            <a:cxn ang="0">
                              <a:pos x="3" y="19"/>
                            </a:cxn>
                            <a:cxn ang="0">
                              <a:pos x="6" y="19"/>
                            </a:cxn>
                            <a:cxn ang="0">
                              <a:pos x="9" y="19"/>
                            </a:cxn>
                            <a:cxn ang="0">
                              <a:pos x="33" y="19"/>
                            </a:cxn>
                            <a:cxn ang="0">
                              <a:pos x="38" y="19"/>
                            </a:cxn>
                            <a:cxn ang="0">
                              <a:pos x="38" y="19"/>
                            </a:cxn>
                            <a:cxn ang="0">
                              <a:pos x="42" y="19"/>
                            </a:cxn>
                            <a:cxn ang="0">
                              <a:pos x="44" y="16"/>
                            </a:cxn>
                            <a:cxn ang="0">
                              <a:pos x="44" y="16"/>
                            </a:cxn>
                            <a:cxn ang="0">
                              <a:pos x="44" y="13"/>
                            </a:cxn>
                            <a:cxn ang="0">
                              <a:pos x="47" y="11"/>
                            </a:cxn>
                            <a:cxn ang="0">
                              <a:pos x="47" y="11"/>
                            </a:cxn>
                            <a:cxn ang="0">
                              <a:pos x="47" y="8"/>
                            </a:cxn>
                            <a:cxn ang="0">
                              <a:pos x="44" y="5"/>
                            </a:cxn>
                            <a:cxn ang="0">
                              <a:pos x="44" y="2"/>
                            </a:cxn>
                            <a:cxn ang="0">
                              <a:pos x="44" y="2"/>
                            </a:cxn>
                            <a:cxn ang="0">
                              <a:pos x="42" y="0"/>
                            </a:cxn>
                            <a:cxn ang="0">
                              <a:pos x="38" y="0"/>
                            </a:cxn>
                            <a:cxn ang="0">
                              <a:pos x="36" y="0"/>
                            </a:cxn>
                            <a:cxn ang="0">
                              <a:pos x="11" y="0"/>
                            </a:cxn>
                          </a:cxnLst>
                          <a:rect l="0" t="0" r="r" b="b"/>
                          <a:pathLst>
                            <a:path w="47" h="19">
                              <a:moveTo>
                                <a:pt x="11" y="0"/>
                              </a:moveTo>
                              <a:lnTo>
                                <a:pt x="9" y="0"/>
                              </a:lnTo>
                              <a:lnTo>
                                <a:pt x="6" y="0"/>
                              </a:lnTo>
                              <a:lnTo>
                                <a:pt x="3" y="0"/>
                              </a:lnTo>
                              <a:lnTo>
                                <a:pt x="3" y="2"/>
                              </a:lnTo>
                              <a:lnTo>
                                <a:pt x="0" y="2"/>
                              </a:lnTo>
                              <a:lnTo>
                                <a:pt x="0" y="5"/>
                              </a:lnTo>
                              <a:lnTo>
                                <a:pt x="0" y="8"/>
                              </a:lnTo>
                              <a:lnTo>
                                <a:pt x="0" y="11"/>
                              </a:lnTo>
                              <a:lnTo>
                                <a:pt x="0" y="11"/>
                              </a:lnTo>
                              <a:lnTo>
                                <a:pt x="0" y="13"/>
                              </a:lnTo>
                              <a:lnTo>
                                <a:pt x="0" y="16"/>
                              </a:lnTo>
                              <a:lnTo>
                                <a:pt x="3" y="16"/>
                              </a:lnTo>
                              <a:lnTo>
                                <a:pt x="3" y="19"/>
                              </a:lnTo>
                              <a:lnTo>
                                <a:pt x="6" y="19"/>
                              </a:lnTo>
                              <a:lnTo>
                                <a:pt x="9" y="19"/>
                              </a:lnTo>
                              <a:lnTo>
                                <a:pt x="33" y="19"/>
                              </a:lnTo>
                              <a:lnTo>
                                <a:pt x="38" y="19"/>
                              </a:lnTo>
                              <a:lnTo>
                                <a:pt x="38" y="19"/>
                              </a:lnTo>
                              <a:lnTo>
                                <a:pt x="42" y="19"/>
                              </a:lnTo>
                              <a:lnTo>
                                <a:pt x="44" y="16"/>
                              </a:lnTo>
                              <a:lnTo>
                                <a:pt x="44" y="16"/>
                              </a:lnTo>
                              <a:lnTo>
                                <a:pt x="44" y="13"/>
                              </a:lnTo>
                              <a:lnTo>
                                <a:pt x="47" y="11"/>
                              </a:lnTo>
                              <a:lnTo>
                                <a:pt x="47" y="11"/>
                              </a:lnTo>
                              <a:lnTo>
                                <a:pt x="47" y="8"/>
                              </a:lnTo>
                              <a:lnTo>
                                <a:pt x="44" y="5"/>
                              </a:lnTo>
                              <a:lnTo>
                                <a:pt x="44" y="2"/>
                              </a:lnTo>
                              <a:lnTo>
                                <a:pt x="44" y="2"/>
                              </a:lnTo>
                              <a:lnTo>
                                <a:pt x="42" y="0"/>
                              </a:lnTo>
                              <a:lnTo>
                                <a:pt x="38" y="0"/>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7" name="Line 1135"/>
                        <p:cNvSpPr>
                          <a:spLocks noChangeShapeType="1"/>
                        </p:cNvSpPr>
                        <p:nvPr/>
                      </p:nvSpPr>
                      <p:spPr bwMode="auto">
                        <a:xfrm>
                          <a:off x="3159" y="182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8" name="Freeform 1136"/>
                        <p:cNvSpPr>
                          <a:spLocks/>
                        </p:cNvSpPr>
                        <p:nvPr/>
                      </p:nvSpPr>
                      <p:spPr bwMode="auto">
                        <a:xfrm>
                          <a:off x="3159" y="1818"/>
                          <a:ext cx="6" cy="11"/>
                        </a:xfrm>
                        <a:custGeom>
                          <a:avLst/>
                          <a:gdLst/>
                          <a:ahLst/>
                          <a:cxnLst>
                            <a:cxn ang="0">
                              <a:pos x="0" y="33"/>
                            </a:cxn>
                            <a:cxn ang="0">
                              <a:pos x="0" y="33"/>
                            </a:cxn>
                            <a:cxn ang="0">
                              <a:pos x="0" y="35"/>
                            </a:cxn>
                            <a:cxn ang="0">
                              <a:pos x="0" y="38"/>
                            </a:cxn>
                            <a:cxn ang="0">
                              <a:pos x="2" y="38"/>
                            </a:cxn>
                            <a:cxn ang="0">
                              <a:pos x="6" y="41"/>
                            </a:cxn>
                            <a:cxn ang="0">
                              <a:pos x="6" y="41"/>
                            </a:cxn>
                            <a:cxn ang="0">
                              <a:pos x="8" y="41"/>
                            </a:cxn>
                            <a:cxn ang="0">
                              <a:pos x="11" y="44"/>
                            </a:cxn>
                            <a:cxn ang="0">
                              <a:pos x="13" y="41"/>
                            </a:cxn>
                            <a:cxn ang="0">
                              <a:pos x="13" y="41"/>
                            </a:cxn>
                            <a:cxn ang="0">
                              <a:pos x="17" y="41"/>
                            </a:cxn>
                            <a:cxn ang="0">
                              <a:pos x="19" y="38"/>
                            </a:cxn>
                            <a:cxn ang="0">
                              <a:pos x="19" y="38"/>
                            </a:cxn>
                            <a:cxn ang="0">
                              <a:pos x="19" y="35"/>
                            </a:cxn>
                            <a:cxn ang="0">
                              <a:pos x="22" y="33"/>
                            </a:cxn>
                            <a:cxn ang="0">
                              <a:pos x="22" y="13"/>
                            </a:cxn>
                            <a:cxn ang="0">
                              <a:pos x="22" y="8"/>
                            </a:cxn>
                            <a:cxn ang="0">
                              <a:pos x="19" y="8"/>
                            </a:cxn>
                            <a:cxn ang="0">
                              <a:pos x="19" y="6"/>
                            </a:cxn>
                            <a:cxn ang="0">
                              <a:pos x="19" y="2"/>
                            </a:cxn>
                            <a:cxn ang="0">
                              <a:pos x="17" y="2"/>
                            </a:cxn>
                            <a:cxn ang="0">
                              <a:pos x="13" y="0"/>
                            </a:cxn>
                            <a:cxn ang="0">
                              <a:pos x="13" y="0"/>
                            </a:cxn>
                            <a:cxn ang="0">
                              <a:pos x="11" y="0"/>
                            </a:cxn>
                            <a:cxn ang="0">
                              <a:pos x="8" y="0"/>
                            </a:cxn>
                            <a:cxn ang="0">
                              <a:pos x="6" y="0"/>
                            </a:cxn>
                            <a:cxn ang="0">
                              <a:pos x="6" y="2"/>
                            </a:cxn>
                            <a:cxn ang="0">
                              <a:pos x="2" y="2"/>
                            </a:cxn>
                            <a:cxn ang="0">
                              <a:pos x="0" y="6"/>
                            </a:cxn>
                            <a:cxn ang="0">
                              <a:pos x="0" y="8"/>
                            </a:cxn>
                            <a:cxn ang="0">
                              <a:pos x="0" y="13"/>
                            </a:cxn>
                            <a:cxn ang="0">
                              <a:pos x="0" y="33"/>
                            </a:cxn>
                          </a:cxnLst>
                          <a:rect l="0" t="0" r="r" b="b"/>
                          <a:pathLst>
                            <a:path w="22" h="44">
                              <a:moveTo>
                                <a:pt x="0" y="33"/>
                              </a:moveTo>
                              <a:lnTo>
                                <a:pt x="0" y="33"/>
                              </a:lnTo>
                              <a:lnTo>
                                <a:pt x="0" y="35"/>
                              </a:lnTo>
                              <a:lnTo>
                                <a:pt x="0" y="38"/>
                              </a:lnTo>
                              <a:lnTo>
                                <a:pt x="2" y="38"/>
                              </a:lnTo>
                              <a:lnTo>
                                <a:pt x="6" y="41"/>
                              </a:lnTo>
                              <a:lnTo>
                                <a:pt x="6" y="41"/>
                              </a:lnTo>
                              <a:lnTo>
                                <a:pt x="8" y="41"/>
                              </a:lnTo>
                              <a:lnTo>
                                <a:pt x="11" y="44"/>
                              </a:lnTo>
                              <a:lnTo>
                                <a:pt x="13" y="41"/>
                              </a:lnTo>
                              <a:lnTo>
                                <a:pt x="13" y="41"/>
                              </a:lnTo>
                              <a:lnTo>
                                <a:pt x="17" y="41"/>
                              </a:lnTo>
                              <a:lnTo>
                                <a:pt x="19" y="38"/>
                              </a:lnTo>
                              <a:lnTo>
                                <a:pt x="19" y="38"/>
                              </a:lnTo>
                              <a:lnTo>
                                <a:pt x="19" y="35"/>
                              </a:lnTo>
                              <a:lnTo>
                                <a:pt x="22" y="33"/>
                              </a:lnTo>
                              <a:lnTo>
                                <a:pt x="22" y="13"/>
                              </a:lnTo>
                              <a:lnTo>
                                <a:pt x="22" y="8"/>
                              </a:lnTo>
                              <a:lnTo>
                                <a:pt x="19" y="8"/>
                              </a:lnTo>
                              <a:lnTo>
                                <a:pt x="19" y="6"/>
                              </a:lnTo>
                              <a:lnTo>
                                <a:pt x="19" y="2"/>
                              </a:lnTo>
                              <a:lnTo>
                                <a:pt x="17" y="2"/>
                              </a:lnTo>
                              <a:lnTo>
                                <a:pt x="13" y="0"/>
                              </a:lnTo>
                              <a:lnTo>
                                <a:pt x="13" y="0"/>
                              </a:lnTo>
                              <a:lnTo>
                                <a:pt x="11" y="0"/>
                              </a:lnTo>
                              <a:lnTo>
                                <a:pt x="8" y="0"/>
                              </a:lnTo>
                              <a:lnTo>
                                <a:pt x="6" y="0"/>
                              </a:lnTo>
                              <a:lnTo>
                                <a:pt x="6" y="2"/>
                              </a:lnTo>
                              <a:lnTo>
                                <a:pt x="2" y="2"/>
                              </a:lnTo>
                              <a:lnTo>
                                <a:pt x="0" y="6"/>
                              </a:lnTo>
                              <a:lnTo>
                                <a:pt x="0"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29" name="Line 1137"/>
                        <p:cNvSpPr>
                          <a:spLocks noChangeShapeType="1"/>
                        </p:cNvSpPr>
                        <p:nvPr/>
                      </p:nvSpPr>
                      <p:spPr bwMode="auto">
                        <a:xfrm>
                          <a:off x="3172" y="181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0" name="Freeform 1138"/>
                        <p:cNvSpPr>
                          <a:spLocks/>
                        </p:cNvSpPr>
                        <p:nvPr/>
                      </p:nvSpPr>
                      <p:spPr bwMode="auto">
                        <a:xfrm>
                          <a:off x="3159" y="1818"/>
                          <a:ext cx="17" cy="5"/>
                        </a:xfrm>
                        <a:custGeom>
                          <a:avLst/>
                          <a:gdLst/>
                          <a:ahLst/>
                          <a:cxnLst>
                            <a:cxn ang="0">
                              <a:pos x="11" y="0"/>
                            </a:cxn>
                            <a:cxn ang="0">
                              <a:pos x="8" y="0"/>
                            </a:cxn>
                            <a:cxn ang="0">
                              <a:pos x="6" y="0"/>
                            </a:cxn>
                            <a:cxn ang="0">
                              <a:pos x="6" y="2"/>
                            </a:cxn>
                            <a:cxn ang="0">
                              <a:pos x="2" y="2"/>
                            </a:cxn>
                            <a:cxn ang="0">
                              <a:pos x="0" y="6"/>
                            </a:cxn>
                            <a:cxn ang="0">
                              <a:pos x="0" y="8"/>
                            </a:cxn>
                            <a:cxn ang="0">
                              <a:pos x="0" y="8"/>
                            </a:cxn>
                            <a:cxn ang="0">
                              <a:pos x="0" y="11"/>
                            </a:cxn>
                            <a:cxn ang="0">
                              <a:pos x="0" y="13"/>
                            </a:cxn>
                            <a:cxn ang="0">
                              <a:pos x="0" y="17"/>
                            </a:cxn>
                            <a:cxn ang="0">
                              <a:pos x="0" y="17"/>
                            </a:cxn>
                            <a:cxn ang="0">
                              <a:pos x="2" y="19"/>
                            </a:cxn>
                            <a:cxn ang="0">
                              <a:pos x="6" y="19"/>
                            </a:cxn>
                            <a:cxn ang="0">
                              <a:pos x="6" y="22"/>
                            </a:cxn>
                            <a:cxn ang="0">
                              <a:pos x="8" y="22"/>
                            </a:cxn>
                            <a:cxn ang="0">
                              <a:pos x="44" y="22"/>
                            </a:cxn>
                            <a:cxn ang="0">
                              <a:pos x="48" y="22"/>
                            </a:cxn>
                            <a:cxn ang="0">
                              <a:pos x="52" y="22"/>
                            </a:cxn>
                            <a:cxn ang="0">
                              <a:pos x="54" y="19"/>
                            </a:cxn>
                            <a:cxn ang="0">
                              <a:pos x="54" y="19"/>
                            </a:cxn>
                            <a:cxn ang="0">
                              <a:pos x="57" y="17"/>
                            </a:cxn>
                            <a:cxn ang="0">
                              <a:pos x="57" y="17"/>
                            </a:cxn>
                            <a:cxn ang="0">
                              <a:pos x="57" y="13"/>
                            </a:cxn>
                            <a:cxn ang="0">
                              <a:pos x="57" y="11"/>
                            </a:cxn>
                            <a:cxn ang="0">
                              <a:pos x="57" y="8"/>
                            </a:cxn>
                            <a:cxn ang="0">
                              <a:pos x="57" y="8"/>
                            </a:cxn>
                            <a:cxn ang="0">
                              <a:pos x="57" y="6"/>
                            </a:cxn>
                            <a:cxn ang="0">
                              <a:pos x="54" y="2"/>
                            </a:cxn>
                            <a:cxn ang="0">
                              <a:pos x="54" y="2"/>
                            </a:cxn>
                            <a:cxn ang="0">
                              <a:pos x="52" y="0"/>
                            </a:cxn>
                            <a:cxn ang="0">
                              <a:pos x="46" y="0"/>
                            </a:cxn>
                            <a:cxn ang="0">
                              <a:pos x="11" y="0"/>
                            </a:cxn>
                          </a:cxnLst>
                          <a:rect l="0" t="0" r="r" b="b"/>
                          <a:pathLst>
                            <a:path w="57" h="22">
                              <a:moveTo>
                                <a:pt x="11" y="0"/>
                              </a:moveTo>
                              <a:lnTo>
                                <a:pt x="8" y="0"/>
                              </a:lnTo>
                              <a:lnTo>
                                <a:pt x="6" y="0"/>
                              </a:lnTo>
                              <a:lnTo>
                                <a:pt x="6" y="2"/>
                              </a:lnTo>
                              <a:lnTo>
                                <a:pt x="2" y="2"/>
                              </a:lnTo>
                              <a:lnTo>
                                <a:pt x="0" y="6"/>
                              </a:lnTo>
                              <a:lnTo>
                                <a:pt x="0" y="8"/>
                              </a:lnTo>
                              <a:lnTo>
                                <a:pt x="0" y="8"/>
                              </a:lnTo>
                              <a:lnTo>
                                <a:pt x="0" y="11"/>
                              </a:lnTo>
                              <a:lnTo>
                                <a:pt x="0" y="13"/>
                              </a:lnTo>
                              <a:lnTo>
                                <a:pt x="0" y="17"/>
                              </a:lnTo>
                              <a:lnTo>
                                <a:pt x="0" y="17"/>
                              </a:lnTo>
                              <a:lnTo>
                                <a:pt x="2" y="19"/>
                              </a:lnTo>
                              <a:lnTo>
                                <a:pt x="6" y="19"/>
                              </a:lnTo>
                              <a:lnTo>
                                <a:pt x="6" y="22"/>
                              </a:lnTo>
                              <a:lnTo>
                                <a:pt x="8" y="22"/>
                              </a:lnTo>
                              <a:lnTo>
                                <a:pt x="44" y="22"/>
                              </a:lnTo>
                              <a:lnTo>
                                <a:pt x="48" y="22"/>
                              </a:lnTo>
                              <a:lnTo>
                                <a:pt x="52" y="22"/>
                              </a:lnTo>
                              <a:lnTo>
                                <a:pt x="54" y="19"/>
                              </a:lnTo>
                              <a:lnTo>
                                <a:pt x="54" y="19"/>
                              </a:lnTo>
                              <a:lnTo>
                                <a:pt x="57" y="17"/>
                              </a:lnTo>
                              <a:lnTo>
                                <a:pt x="57" y="17"/>
                              </a:lnTo>
                              <a:lnTo>
                                <a:pt x="57" y="13"/>
                              </a:lnTo>
                              <a:lnTo>
                                <a:pt x="57" y="11"/>
                              </a:lnTo>
                              <a:lnTo>
                                <a:pt x="57" y="8"/>
                              </a:lnTo>
                              <a:lnTo>
                                <a:pt x="57" y="8"/>
                              </a:lnTo>
                              <a:lnTo>
                                <a:pt x="57" y="6"/>
                              </a:lnTo>
                              <a:lnTo>
                                <a:pt x="54" y="2"/>
                              </a:lnTo>
                              <a:lnTo>
                                <a:pt x="54" y="2"/>
                              </a:lnTo>
                              <a:lnTo>
                                <a:pt x="52"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1" name="Line 1139"/>
                        <p:cNvSpPr>
                          <a:spLocks noChangeShapeType="1"/>
                        </p:cNvSpPr>
                        <p:nvPr/>
                      </p:nvSpPr>
                      <p:spPr bwMode="auto">
                        <a:xfrm>
                          <a:off x="3176" y="1821"/>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2" name="Freeform 1140"/>
                        <p:cNvSpPr>
                          <a:spLocks/>
                        </p:cNvSpPr>
                        <p:nvPr/>
                      </p:nvSpPr>
                      <p:spPr bwMode="auto">
                        <a:xfrm>
                          <a:off x="3176" y="1811"/>
                          <a:ext cx="0" cy="2"/>
                        </a:xfrm>
                        <a:custGeom>
                          <a:avLst/>
                          <a:gdLst/>
                          <a:ahLst/>
                          <a:cxnLst>
                            <a:cxn ang="0">
                              <a:pos x="0" y="29"/>
                            </a:cxn>
                            <a:cxn ang="0">
                              <a:pos x="0" y="31"/>
                            </a:cxn>
                            <a:cxn ang="0">
                              <a:pos x="3" y="35"/>
                            </a:cxn>
                            <a:cxn ang="0">
                              <a:pos x="3" y="35"/>
                            </a:cxn>
                            <a:cxn ang="0">
                              <a:pos x="3" y="37"/>
                            </a:cxn>
                            <a:cxn ang="0">
                              <a:pos x="6" y="37"/>
                            </a:cxn>
                            <a:cxn ang="0">
                              <a:pos x="9" y="40"/>
                            </a:cxn>
                            <a:cxn ang="0">
                              <a:pos x="11" y="40"/>
                            </a:cxn>
                            <a:cxn ang="0">
                              <a:pos x="11" y="40"/>
                            </a:cxn>
                            <a:cxn ang="0">
                              <a:pos x="13" y="40"/>
                            </a:cxn>
                            <a:cxn ang="0">
                              <a:pos x="17" y="40"/>
                            </a:cxn>
                            <a:cxn ang="0">
                              <a:pos x="19" y="37"/>
                            </a:cxn>
                            <a:cxn ang="0">
                              <a:pos x="19" y="37"/>
                            </a:cxn>
                            <a:cxn ang="0">
                              <a:pos x="22" y="35"/>
                            </a:cxn>
                            <a:cxn ang="0">
                              <a:pos x="22" y="35"/>
                            </a:cxn>
                            <a:cxn ang="0">
                              <a:pos x="22" y="31"/>
                            </a:cxn>
                            <a:cxn ang="0">
                              <a:pos x="22" y="13"/>
                            </a:cxn>
                            <a:cxn ang="0">
                              <a:pos x="22" y="7"/>
                            </a:cxn>
                            <a:cxn ang="0">
                              <a:pos x="22" y="5"/>
                            </a:cxn>
                            <a:cxn ang="0">
                              <a:pos x="22" y="2"/>
                            </a:cxn>
                            <a:cxn ang="0">
                              <a:pos x="19" y="2"/>
                            </a:cxn>
                            <a:cxn ang="0">
                              <a:pos x="19" y="0"/>
                            </a:cxn>
                            <a:cxn ang="0">
                              <a:pos x="17" y="0"/>
                            </a:cxn>
                            <a:cxn ang="0">
                              <a:pos x="13" y="0"/>
                            </a:cxn>
                            <a:cxn ang="0">
                              <a:pos x="11" y="0"/>
                            </a:cxn>
                            <a:cxn ang="0">
                              <a:pos x="11" y="0"/>
                            </a:cxn>
                            <a:cxn ang="0">
                              <a:pos x="9" y="0"/>
                            </a:cxn>
                            <a:cxn ang="0">
                              <a:pos x="6" y="0"/>
                            </a:cxn>
                            <a:cxn ang="0">
                              <a:pos x="3" y="2"/>
                            </a:cxn>
                            <a:cxn ang="0">
                              <a:pos x="3" y="2"/>
                            </a:cxn>
                            <a:cxn ang="0">
                              <a:pos x="3" y="5"/>
                            </a:cxn>
                            <a:cxn ang="0">
                              <a:pos x="0" y="9"/>
                            </a:cxn>
                            <a:cxn ang="0">
                              <a:pos x="0" y="29"/>
                            </a:cxn>
                          </a:cxnLst>
                          <a:rect l="0" t="0" r="r" b="b"/>
                          <a:pathLst>
                            <a:path w="22" h="40">
                              <a:moveTo>
                                <a:pt x="0" y="29"/>
                              </a:moveTo>
                              <a:lnTo>
                                <a:pt x="0" y="31"/>
                              </a:lnTo>
                              <a:lnTo>
                                <a:pt x="3" y="35"/>
                              </a:lnTo>
                              <a:lnTo>
                                <a:pt x="3" y="35"/>
                              </a:lnTo>
                              <a:lnTo>
                                <a:pt x="3" y="37"/>
                              </a:lnTo>
                              <a:lnTo>
                                <a:pt x="6" y="37"/>
                              </a:lnTo>
                              <a:lnTo>
                                <a:pt x="9" y="40"/>
                              </a:lnTo>
                              <a:lnTo>
                                <a:pt x="11" y="40"/>
                              </a:lnTo>
                              <a:lnTo>
                                <a:pt x="11" y="40"/>
                              </a:lnTo>
                              <a:lnTo>
                                <a:pt x="13" y="40"/>
                              </a:lnTo>
                              <a:lnTo>
                                <a:pt x="17" y="40"/>
                              </a:lnTo>
                              <a:lnTo>
                                <a:pt x="19" y="37"/>
                              </a:lnTo>
                              <a:lnTo>
                                <a:pt x="19" y="37"/>
                              </a:lnTo>
                              <a:lnTo>
                                <a:pt x="22" y="35"/>
                              </a:lnTo>
                              <a:lnTo>
                                <a:pt x="22" y="35"/>
                              </a:lnTo>
                              <a:lnTo>
                                <a:pt x="22" y="31"/>
                              </a:lnTo>
                              <a:lnTo>
                                <a:pt x="22" y="13"/>
                              </a:lnTo>
                              <a:lnTo>
                                <a:pt x="22" y="7"/>
                              </a:lnTo>
                              <a:lnTo>
                                <a:pt x="22" y="5"/>
                              </a:lnTo>
                              <a:lnTo>
                                <a:pt x="22" y="2"/>
                              </a:lnTo>
                              <a:lnTo>
                                <a:pt x="19" y="2"/>
                              </a:lnTo>
                              <a:lnTo>
                                <a:pt x="19" y="0"/>
                              </a:lnTo>
                              <a:lnTo>
                                <a:pt x="17" y="0"/>
                              </a:lnTo>
                              <a:lnTo>
                                <a:pt x="13" y="0"/>
                              </a:lnTo>
                              <a:lnTo>
                                <a:pt x="11" y="0"/>
                              </a:lnTo>
                              <a:lnTo>
                                <a:pt x="11" y="0"/>
                              </a:lnTo>
                              <a:lnTo>
                                <a:pt x="9" y="0"/>
                              </a:lnTo>
                              <a:lnTo>
                                <a:pt x="6" y="0"/>
                              </a:lnTo>
                              <a:lnTo>
                                <a:pt x="3" y="2"/>
                              </a:lnTo>
                              <a:lnTo>
                                <a:pt x="3" y="2"/>
                              </a:lnTo>
                              <a:lnTo>
                                <a:pt x="3" y="5"/>
                              </a:lnTo>
                              <a:lnTo>
                                <a:pt x="0" y="9"/>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3" name="Line 1141"/>
                        <p:cNvSpPr>
                          <a:spLocks noChangeShapeType="1"/>
                        </p:cNvSpPr>
                        <p:nvPr/>
                      </p:nvSpPr>
                      <p:spPr bwMode="auto">
                        <a:xfrm>
                          <a:off x="3176" y="181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4" name="Freeform 1142"/>
                        <p:cNvSpPr>
                          <a:spLocks/>
                        </p:cNvSpPr>
                        <p:nvPr/>
                      </p:nvSpPr>
                      <p:spPr bwMode="auto">
                        <a:xfrm>
                          <a:off x="3176" y="1811"/>
                          <a:ext cx="3" cy="0"/>
                        </a:xfrm>
                        <a:custGeom>
                          <a:avLst/>
                          <a:gdLst/>
                          <a:ahLst/>
                          <a:cxnLst>
                            <a:cxn ang="0">
                              <a:pos x="11" y="0"/>
                            </a:cxn>
                            <a:cxn ang="0">
                              <a:pos x="11" y="0"/>
                            </a:cxn>
                            <a:cxn ang="0">
                              <a:pos x="9" y="0"/>
                            </a:cxn>
                            <a:cxn ang="0">
                              <a:pos x="6" y="0"/>
                            </a:cxn>
                            <a:cxn ang="0">
                              <a:pos x="3" y="2"/>
                            </a:cxn>
                            <a:cxn ang="0">
                              <a:pos x="3" y="2"/>
                            </a:cxn>
                            <a:cxn ang="0">
                              <a:pos x="3" y="5"/>
                            </a:cxn>
                            <a:cxn ang="0">
                              <a:pos x="0" y="7"/>
                            </a:cxn>
                            <a:cxn ang="0">
                              <a:pos x="0" y="9"/>
                            </a:cxn>
                            <a:cxn ang="0">
                              <a:pos x="0" y="9"/>
                            </a:cxn>
                            <a:cxn ang="0">
                              <a:pos x="3" y="13"/>
                            </a:cxn>
                            <a:cxn ang="0">
                              <a:pos x="3" y="15"/>
                            </a:cxn>
                            <a:cxn ang="0">
                              <a:pos x="3" y="15"/>
                            </a:cxn>
                            <a:cxn ang="0">
                              <a:pos x="6" y="18"/>
                            </a:cxn>
                            <a:cxn ang="0">
                              <a:pos x="9" y="18"/>
                            </a:cxn>
                            <a:cxn ang="0">
                              <a:pos x="11" y="18"/>
                            </a:cxn>
                            <a:cxn ang="0">
                              <a:pos x="35" y="18"/>
                            </a:cxn>
                            <a:cxn ang="0">
                              <a:pos x="38" y="18"/>
                            </a:cxn>
                            <a:cxn ang="0">
                              <a:pos x="40" y="18"/>
                            </a:cxn>
                            <a:cxn ang="0">
                              <a:pos x="44" y="18"/>
                            </a:cxn>
                            <a:cxn ang="0">
                              <a:pos x="44" y="15"/>
                            </a:cxn>
                            <a:cxn ang="0">
                              <a:pos x="46" y="15"/>
                            </a:cxn>
                            <a:cxn ang="0">
                              <a:pos x="46" y="13"/>
                            </a:cxn>
                            <a:cxn ang="0">
                              <a:pos x="46" y="9"/>
                            </a:cxn>
                            <a:cxn ang="0">
                              <a:pos x="46" y="9"/>
                            </a:cxn>
                            <a:cxn ang="0">
                              <a:pos x="46" y="7"/>
                            </a:cxn>
                            <a:cxn ang="0">
                              <a:pos x="46" y="5"/>
                            </a:cxn>
                            <a:cxn ang="0">
                              <a:pos x="46" y="2"/>
                            </a:cxn>
                            <a:cxn ang="0">
                              <a:pos x="44" y="2"/>
                            </a:cxn>
                            <a:cxn ang="0">
                              <a:pos x="44" y="0"/>
                            </a:cxn>
                            <a:cxn ang="0">
                              <a:pos x="40" y="0"/>
                            </a:cxn>
                            <a:cxn ang="0">
                              <a:pos x="35" y="0"/>
                            </a:cxn>
                            <a:cxn ang="0">
                              <a:pos x="11" y="0"/>
                            </a:cxn>
                          </a:cxnLst>
                          <a:rect l="0" t="0" r="r" b="b"/>
                          <a:pathLst>
                            <a:path w="46" h="18">
                              <a:moveTo>
                                <a:pt x="11" y="0"/>
                              </a:moveTo>
                              <a:lnTo>
                                <a:pt x="11" y="0"/>
                              </a:lnTo>
                              <a:lnTo>
                                <a:pt x="9" y="0"/>
                              </a:lnTo>
                              <a:lnTo>
                                <a:pt x="6" y="0"/>
                              </a:lnTo>
                              <a:lnTo>
                                <a:pt x="3" y="2"/>
                              </a:lnTo>
                              <a:lnTo>
                                <a:pt x="3" y="2"/>
                              </a:lnTo>
                              <a:lnTo>
                                <a:pt x="3" y="5"/>
                              </a:lnTo>
                              <a:lnTo>
                                <a:pt x="0" y="7"/>
                              </a:lnTo>
                              <a:lnTo>
                                <a:pt x="0" y="9"/>
                              </a:lnTo>
                              <a:lnTo>
                                <a:pt x="0" y="9"/>
                              </a:lnTo>
                              <a:lnTo>
                                <a:pt x="3" y="13"/>
                              </a:lnTo>
                              <a:lnTo>
                                <a:pt x="3" y="15"/>
                              </a:lnTo>
                              <a:lnTo>
                                <a:pt x="3" y="15"/>
                              </a:lnTo>
                              <a:lnTo>
                                <a:pt x="6" y="18"/>
                              </a:lnTo>
                              <a:lnTo>
                                <a:pt x="9" y="18"/>
                              </a:lnTo>
                              <a:lnTo>
                                <a:pt x="11" y="18"/>
                              </a:lnTo>
                              <a:lnTo>
                                <a:pt x="35" y="18"/>
                              </a:lnTo>
                              <a:lnTo>
                                <a:pt x="38" y="18"/>
                              </a:lnTo>
                              <a:lnTo>
                                <a:pt x="40" y="18"/>
                              </a:lnTo>
                              <a:lnTo>
                                <a:pt x="44" y="18"/>
                              </a:lnTo>
                              <a:lnTo>
                                <a:pt x="44" y="15"/>
                              </a:lnTo>
                              <a:lnTo>
                                <a:pt x="46" y="15"/>
                              </a:lnTo>
                              <a:lnTo>
                                <a:pt x="46" y="13"/>
                              </a:lnTo>
                              <a:lnTo>
                                <a:pt x="46" y="9"/>
                              </a:lnTo>
                              <a:lnTo>
                                <a:pt x="46" y="9"/>
                              </a:lnTo>
                              <a:lnTo>
                                <a:pt x="46" y="7"/>
                              </a:lnTo>
                              <a:lnTo>
                                <a:pt x="46" y="5"/>
                              </a:lnTo>
                              <a:lnTo>
                                <a:pt x="46" y="2"/>
                              </a:lnTo>
                              <a:lnTo>
                                <a:pt x="44" y="2"/>
                              </a:lnTo>
                              <a:lnTo>
                                <a:pt x="44" y="0"/>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5" name="Line 1143"/>
                        <p:cNvSpPr>
                          <a:spLocks noChangeShapeType="1"/>
                        </p:cNvSpPr>
                        <p:nvPr/>
                      </p:nvSpPr>
                      <p:spPr bwMode="auto">
                        <a:xfrm>
                          <a:off x="3176" y="181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6" name="Freeform 1144"/>
                        <p:cNvSpPr>
                          <a:spLocks/>
                        </p:cNvSpPr>
                        <p:nvPr/>
                      </p:nvSpPr>
                      <p:spPr bwMode="auto">
                        <a:xfrm>
                          <a:off x="3176" y="1808"/>
                          <a:ext cx="3" cy="3"/>
                        </a:xfrm>
                        <a:custGeom>
                          <a:avLst/>
                          <a:gdLst/>
                          <a:ahLst/>
                          <a:cxnLst>
                            <a:cxn ang="0">
                              <a:pos x="0" y="31"/>
                            </a:cxn>
                            <a:cxn ang="0">
                              <a:pos x="0" y="31"/>
                            </a:cxn>
                            <a:cxn ang="0">
                              <a:pos x="3" y="35"/>
                            </a:cxn>
                            <a:cxn ang="0">
                              <a:pos x="3" y="37"/>
                            </a:cxn>
                            <a:cxn ang="0">
                              <a:pos x="6" y="37"/>
                            </a:cxn>
                            <a:cxn ang="0">
                              <a:pos x="6" y="40"/>
                            </a:cxn>
                            <a:cxn ang="0">
                              <a:pos x="9" y="40"/>
                            </a:cxn>
                            <a:cxn ang="0">
                              <a:pos x="11" y="40"/>
                            </a:cxn>
                            <a:cxn ang="0">
                              <a:pos x="11" y="42"/>
                            </a:cxn>
                            <a:cxn ang="0">
                              <a:pos x="14" y="40"/>
                            </a:cxn>
                            <a:cxn ang="0">
                              <a:pos x="16" y="40"/>
                            </a:cxn>
                            <a:cxn ang="0">
                              <a:pos x="20" y="40"/>
                            </a:cxn>
                            <a:cxn ang="0">
                              <a:pos x="20" y="37"/>
                            </a:cxn>
                            <a:cxn ang="0">
                              <a:pos x="22" y="37"/>
                            </a:cxn>
                            <a:cxn ang="0">
                              <a:pos x="22" y="35"/>
                            </a:cxn>
                            <a:cxn ang="0">
                              <a:pos x="22" y="31"/>
                            </a:cxn>
                            <a:cxn ang="0">
                              <a:pos x="22" y="13"/>
                            </a:cxn>
                            <a:cxn ang="0">
                              <a:pos x="22" y="7"/>
                            </a:cxn>
                            <a:cxn ang="0">
                              <a:pos x="22" y="7"/>
                            </a:cxn>
                            <a:cxn ang="0">
                              <a:pos x="22" y="5"/>
                            </a:cxn>
                            <a:cxn ang="0">
                              <a:pos x="20" y="2"/>
                            </a:cxn>
                            <a:cxn ang="0">
                              <a:pos x="20" y="2"/>
                            </a:cxn>
                            <a:cxn ang="0">
                              <a:pos x="16" y="0"/>
                            </a:cxn>
                            <a:cxn ang="0">
                              <a:pos x="14" y="0"/>
                            </a:cxn>
                            <a:cxn ang="0">
                              <a:pos x="11" y="0"/>
                            </a:cxn>
                            <a:cxn ang="0">
                              <a:pos x="11" y="0"/>
                            </a:cxn>
                            <a:cxn ang="0">
                              <a:pos x="9" y="0"/>
                            </a:cxn>
                            <a:cxn ang="0">
                              <a:pos x="6" y="2"/>
                            </a:cxn>
                            <a:cxn ang="0">
                              <a:pos x="6" y="2"/>
                            </a:cxn>
                            <a:cxn ang="0">
                              <a:pos x="3" y="5"/>
                            </a:cxn>
                            <a:cxn ang="0">
                              <a:pos x="3" y="7"/>
                            </a:cxn>
                            <a:cxn ang="0">
                              <a:pos x="0" y="13"/>
                            </a:cxn>
                            <a:cxn ang="0">
                              <a:pos x="0" y="31"/>
                            </a:cxn>
                          </a:cxnLst>
                          <a:rect l="0" t="0" r="r" b="b"/>
                          <a:pathLst>
                            <a:path w="22" h="42">
                              <a:moveTo>
                                <a:pt x="0" y="31"/>
                              </a:moveTo>
                              <a:lnTo>
                                <a:pt x="0" y="31"/>
                              </a:lnTo>
                              <a:lnTo>
                                <a:pt x="3" y="35"/>
                              </a:lnTo>
                              <a:lnTo>
                                <a:pt x="3" y="37"/>
                              </a:lnTo>
                              <a:lnTo>
                                <a:pt x="6" y="37"/>
                              </a:lnTo>
                              <a:lnTo>
                                <a:pt x="6" y="40"/>
                              </a:lnTo>
                              <a:lnTo>
                                <a:pt x="9" y="40"/>
                              </a:lnTo>
                              <a:lnTo>
                                <a:pt x="11" y="40"/>
                              </a:lnTo>
                              <a:lnTo>
                                <a:pt x="11" y="42"/>
                              </a:lnTo>
                              <a:lnTo>
                                <a:pt x="14" y="40"/>
                              </a:lnTo>
                              <a:lnTo>
                                <a:pt x="16" y="40"/>
                              </a:lnTo>
                              <a:lnTo>
                                <a:pt x="20" y="40"/>
                              </a:lnTo>
                              <a:lnTo>
                                <a:pt x="20" y="37"/>
                              </a:lnTo>
                              <a:lnTo>
                                <a:pt x="22" y="37"/>
                              </a:lnTo>
                              <a:lnTo>
                                <a:pt x="22" y="35"/>
                              </a:lnTo>
                              <a:lnTo>
                                <a:pt x="22" y="31"/>
                              </a:lnTo>
                              <a:lnTo>
                                <a:pt x="22" y="13"/>
                              </a:lnTo>
                              <a:lnTo>
                                <a:pt x="22" y="7"/>
                              </a:lnTo>
                              <a:lnTo>
                                <a:pt x="22" y="7"/>
                              </a:lnTo>
                              <a:lnTo>
                                <a:pt x="22" y="5"/>
                              </a:lnTo>
                              <a:lnTo>
                                <a:pt x="20" y="2"/>
                              </a:lnTo>
                              <a:lnTo>
                                <a:pt x="20" y="2"/>
                              </a:lnTo>
                              <a:lnTo>
                                <a:pt x="16" y="0"/>
                              </a:lnTo>
                              <a:lnTo>
                                <a:pt x="14" y="0"/>
                              </a:lnTo>
                              <a:lnTo>
                                <a:pt x="11" y="0"/>
                              </a:lnTo>
                              <a:lnTo>
                                <a:pt x="11" y="0"/>
                              </a:lnTo>
                              <a:lnTo>
                                <a:pt x="9" y="0"/>
                              </a:lnTo>
                              <a:lnTo>
                                <a:pt x="6" y="2"/>
                              </a:lnTo>
                              <a:lnTo>
                                <a:pt x="6" y="2"/>
                              </a:lnTo>
                              <a:lnTo>
                                <a:pt x="3" y="5"/>
                              </a:lnTo>
                              <a:lnTo>
                                <a:pt x="3" y="7"/>
                              </a:lnTo>
                              <a:lnTo>
                                <a:pt x="0" y="13"/>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7" name="Line 1145"/>
                        <p:cNvSpPr>
                          <a:spLocks noChangeShapeType="1"/>
                        </p:cNvSpPr>
                        <p:nvPr/>
                      </p:nvSpPr>
                      <p:spPr bwMode="auto">
                        <a:xfrm>
                          <a:off x="3177" y="180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8" name="Freeform 1146"/>
                        <p:cNvSpPr>
                          <a:spLocks/>
                        </p:cNvSpPr>
                        <p:nvPr/>
                      </p:nvSpPr>
                      <p:spPr bwMode="auto">
                        <a:xfrm>
                          <a:off x="3176" y="1808"/>
                          <a:ext cx="23" cy="3"/>
                        </a:xfrm>
                        <a:custGeom>
                          <a:avLst/>
                          <a:gdLst/>
                          <a:ahLst/>
                          <a:cxnLst>
                            <a:cxn ang="0">
                              <a:pos x="11" y="0"/>
                            </a:cxn>
                            <a:cxn ang="0">
                              <a:pos x="11" y="0"/>
                            </a:cxn>
                            <a:cxn ang="0">
                              <a:pos x="9" y="0"/>
                            </a:cxn>
                            <a:cxn ang="0">
                              <a:pos x="6" y="2"/>
                            </a:cxn>
                            <a:cxn ang="0">
                              <a:pos x="6" y="2"/>
                            </a:cxn>
                            <a:cxn ang="0">
                              <a:pos x="3" y="5"/>
                            </a:cxn>
                            <a:cxn ang="0">
                              <a:pos x="3" y="7"/>
                            </a:cxn>
                            <a:cxn ang="0">
                              <a:pos x="0" y="7"/>
                            </a:cxn>
                            <a:cxn ang="0">
                              <a:pos x="0" y="11"/>
                            </a:cxn>
                            <a:cxn ang="0">
                              <a:pos x="0" y="13"/>
                            </a:cxn>
                            <a:cxn ang="0">
                              <a:pos x="3" y="16"/>
                            </a:cxn>
                            <a:cxn ang="0">
                              <a:pos x="3" y="16"/>
                            </a:cxn>
                            <a:cxn ang="0">
                              <a:pos x="6" y="18"/>
                            </a:cxn>
                            <a:cxn ang="0">
                              <a:pos x="6" y="18"/>
                            </a:cxn>
                            <a:cxn ang="0">
                              <a:pos x="9" y="22"/>
                            </a:cxn>
                            <a:cxn ang="0">
                              <a:pos x="11" y="22"/>
                            </a:cxn>
                            <a:cxn ang="0">
                              <a:pos x="47" y="22"/>
                            </a:cxn>
                            <a:cxn ang="0">
                              <a:pos x="52" y="22"/>
                            </a:cxn>
                            <a:cxn ang="0">
                              <a:pos x="52" y="22"/>
                            </a:cxn>
                            <a:cxn ang="0">
                              <a:pos x="55" y="18"/>
                            </a:cxn>
                            <a:cxn ang="0">
                              <a:pos x="58" y="18"/>
                            </a:cxn>
                            <a:cxn ang="0">
                              <a:pos x="58" y="16"/>
                            </a:cxn>
                            <a:cxn ang="0">
                              <a:pos x="60" y="16"/>
                            </a:cxn>
                            <a:cxn ang="0">
                              <a:pos x="60" y="13"/>
                            </a:cxn>
                            <a:cxn ang="0">
                              <a:pos x="60" y="11"/>
                            </a:cxn>
                            <a:cxn ang="0">
                              <a:pos x="60" y="7"/>
                            </a:cxn>
                            <a:cxn ang="0">
                              <a:pos x="60" y="7"/>
                            </a:cxn>
                            <a:cxn ang="0">
                              <a:pos x="58" y="5"/>
                            </a:cxn>
                            <a:cxn ang="0">
                              <a:pos x="58" y="2"/>
                            </a:cxn>
                            <a:cxn ang="0">
                              <a:pos x="55" y="2"/>
                            </a:cxn>
                            <a:cxn ang="0">
                              <a:pos x="52" y="0"/>
                            </a:cxn>
                            <a:cxn ang="0">
                              <a:pos x="47" y="0"/>
                            </a:cxn>
                            <a:cxn ang="0">
                              <a:pos x="11" y="0"/>
                            </a:cxn>
                          </a:cxnLst>
                          <a:rect l="0" t="0" r="r" b="b"/>
                          <a:pathLst>
                            <a:path w="60" h="22">
                              <a:moveTo>
                                <a:pt x="11" y="0"/>
                              </a:moveTo>
                              <a:lnTo>
                                <a:pt x="11" y="0"/>
                              </a:lnTo>
                              <a:lnTo>
                                <a:pt x="9" y="0"/>
                              </a:lnTo>
                              <a:lnTo>
                                <a:pt x="6" y="2"/>
                              </a:lnTo>
                              <a:lnTo>
                                <a:pt x="6" y="2"/>
                              </a:lnTo>
                              <a:lnTo>
                                <a:pt x="3" y="5"/>
                              </a:lnTo>
                              <a:lnTo>
                                <a:pt x="3" y="7"/>
                              </a:lnTo>
                              <a:lnTo>
                                <a:pt x="0" y="7"/>
                              </a:lnTo>
                              <a:lnTo>
                                <a:pt x="0" y="11"/>
                              </a:lnTo>
                              <a:lnTo>
                                <a:pt x="0" y="13"/>
                              </a:lnTo>
                              <a:lnTo>
                                <a:pt x="3" y="16"/>
                              </a:lnTo>
                              <a:lnTo>
                                <a:pt x="3" y="16"/>
                              </a:lnTo>
                              <a:lnTo>
                                <a:pt x="6" y="18"/>
                              </a:lnTo>
                              <a:lnTo>
                                <a:pt x="6" y="18"/>
                              </a:lnTo>
                              <a:lnTo>
                                <a:pt x="9" y="22"/>
                              </a:lnTo>
                              <a:lnTo>
                                <a:pt x="11" y="22"/>
                              </a:lnTo>
                              <a:lnTo>
                                <a:pt x="47" y="22"/>
                              </a:lnTo>
                              <a:lnTo>
                                <a:pt x="52" y="22"/>
                              </a:lnTo>
                              <a:lnTo>
                                <a:pt x="52" y="22"/>
                              </a:lnTo>
                              <a:lnTo>
                                <a:pt x="55" y="18"/>
                              </a:lnTo>
                              <a:lnTo>
                                <a:pt x="58" y="18"/>
                              </a:lnTo>
                              <a:lnTo>
                                <a:pt x="58" y="16"/>
                              </a:lnTo>
                              <a:lnTo>
                                <a:pt x="60" y="16"/>
                              </a:lnTo>
                              <a:lnTo>
                                <a:pt x="60" y="13"/>
                              </a:lnTo>
                              <a:lnTo>
                                <a:pt x="60" y="11"/>
                              </a:lnTo>
                              <a:lnTo>
                                <a:pt x="60" y="7"/>
                              </a:lnTo>
                              <a:lnTo>
                                <a:pt x="60" y="7"/>
                              </a:lnTo>
                              <a:lnTo>
                                <a:pt x="58" y="5"/>
                              </a:lnTo>
                              <a:lnTo>
                                <a:pt x="58" y="2"/>
                              </a:lnTo>
                              <a:lnTo>
                                <a:pt x="55" y="2"/>
                              </a:lnTo>
                              <a:lnTo>
                                <a:pt x="52" y="0"/>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39" name="Line 1147"/>
                        <p:cNvSpPr>
                          <a:spLocks noChangeShapeType="1"/>
                        </p:cNvSpPr>
                        <p:nvPr/>
                      </p:nvSpPr>
                      <p:spPr bwMode="auto">
                        <a:xfrm>
                          <a:off x="3183" y="181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0" name="Freeform 1148"/>
                        <p:cNvSpPr>
                          <a:spLocks/>
                        </p:cNvSpPr>
                        <p:nvPr/>
                      </p:nvSpPr>
                      <p:spPr bwMode="auto">
                        <a:xfrm>
                          <a:off x="3183" y="1803"/>
                          <a:ext cx="6" cy="8"/>
                        </a:xfrm>
                        <a:custGeom>
                          <a:avLst/>
                          <a:gdLst/>
                          <a:ahLst/>
                          <a:cxnLst>
                            <a:cxn ang="0">
                              <a:pos x="0" y="31"/>
                            </a:cxn>
                            <a:cxn ang="0">
                              <a:pos x="0" y="33"/>
                            </a:cxn>
                            <a:cxn ang="0">
                              <a:pos x="0" y="36"/>
                            </a:cxn>
                            <a:cxn ang="0">
                              <a:pos x="4" y="36"/>
                            </a:cxn>
                            <a:cxn ang="0">
                              <a:pos x="4" y="38"/>
                            </a:cxn>
                            <a:cxn ang="0">
                              <a:pos x="6" y="38"/>
                            </a:cxn>
                            <a:cxn ang="0">
                              <a:pos x="6" y="42"/>
                            </a:cxn>
                            <a:cxn ang="0">
                              <a:pos x="9" y="42"/>
                            </a:cxn>
                            <a:cxn ang="0">
                              <a:pos x="11" y="42"/>
                            </a:cxn>
                            <a:cxn ang="0">
                              <a:pos x="14" y="42"/>
                            </a:cxn>
                            <a:cxn ang="0">
                              <a:pos x="14" y="42"/>
                            </a:cxn>
                            <a:cxn ang="0">
                              <a:pos x="17" y="38"/>
                            </a:cxn>
                            <a:cxn ang="0">
                              <a:pos x="20" y="38"/>
                            </a:cxn>
                            <a:cxn ang="0">
                              <a:pos x="20" y="36"/>
                            </a:cxn>
                            <a:cxn ang="0">
                              <a:pos x="22" y="36"/>
                            </a:cxn>
                            <a:cxn ang="0">
                              <a:pos x="22" y="33"/>
                            </a:cxn>
                            <a:cxn ang="0">
                              <a:pos x="22" y="14"/>
                            </a:cxn>
                            <a:cxn ang="0">
                              <a:pos x="22" y="9"/>
                            </a:cxn>
                            <a:cxn ang="0">
                              <a:pos x="22" y="6"/>
                            </a:cxn>
                            <a:cxn ang="0">
                              <a:pos x="20" y="3"/>
                            </a:cxn>
                            <a:cxn ang="0">
                              <a:pos x="20" y="3"/>
                            </a:cxn>
                            <a:cxn ang="0">
                              <a:pos x="17" y="0"/>
                            </a:cxn>
                            <a:cxn ang="0">
                              <a:pos x="14" y="0"/>
                            </a:cxn>
                            <a:cxn ang="0">
                              <a:pos x="14" y="0"/>
                            </a:cxn>
                            <a:cxn ang="0">
                              <a:pos x="11" y="0"/>
                            </a:cxn>
                            <a:cxn ang="0">
                              <a:pos x="9" y="0"/>
                            </a:cxn>
                            <a:cxn ang="0">
                              <a:pos x="6" y="0"/>
                            </a:cxn>
                            <a:cxn ang="0">
                              <a:pos x="6" y="0"/>
                            </a:cxn>
                            <a:cxn ang="0">
                              <a:pos x="4" y="3"/>
                            </a:cxn>
                            <a:cxn ang="0">
                              <a:pos x="4" y="3"/>
                            </a:cxn>
                            <a:cxn ang="0">
                              <a:pos x="0" y="6"/>
                            </a:cxn>
                            <a:cxn ang="0">
                              <a:pos x="0" y="11"/>
                            </a:cxn>
                            <a:cxn ang="0">
                              <a:pos x="0" y="31"/>
                            </a:cxn>
                          </a:cxnLst>
                          <a:rect l="0" t="0" r="r" b="b"/>
                          <a:pathLst>
                            <a:path w="22" h="42">
                              <a:moveTo>
                                <a:pt x="0" y="31"/>
                              </a:moveTo>
                              <a:lnTo>
                                <a:pt x="0" y="33"/>
                              </a:lnTo>
                              <a:lnTo>
                                <a:pt x="0" y="36"/>
                              </a:lnTo>
                              <a:lnTo>
                                <a:pt x="4" y="36"/>
                              </a:lnTo>
                              <a:lnTo>
                                <a:pt x="4" y="38"/>
                              </a:lnTo>
                              <a:lnTo>
                                <a:pt x="6" y="38"/>
                              </a:lnTo>
                              <a:lnTo>
                                <a:pt x="6" y="42"/>
                              </a:lnTo>
                              <a:lnTo>
                                <a:pt x="9" y="42"/>
                              </a:lnTo>
                              <a:lnTo>
                                <a:pt x="11" y="42"/>
                              </a:lnTo>
                              <a:lnTo>
                                <a:pt x="14" y="42"/>
                              </a:lnTo>
                              <a:lnTo>
                                <a:pt x="14" y="42"/>
                              </a:lnTo>
                              <a:lnTo>
                                <a:pt x="17" y="38"/>
                              </a:lnTo>
                              <a:lnTo>
                                <a:pt x="20" y="38"/>
                              </a:lnTo>
                              <a:lnTo>
                                <a:pt x="20" y="36"/>
                              </a:lnTo>
                              <a:lnTo>
                                <a:pt x="22" y="36"/>
                              </a:lnTo>
                              <a:lnTo>
                                <a:pt x="22" y="33"/>
                              </a:lnTo>
                              <a:lnTo>
                                <a:pt x="22" y="14"/>
                              </a:lnTo>
                              <a:lnTo>
                                <a:pt x="22" y="9"/>
                              </a:lnTo>
                              <a:lnTo>
                                <a:pt x="22" y="6"/>
                              </a:lnTo>
                              <a:lnTo>
                                <a:pt x="20" y="3"/>
                              </a:lnTo>
                              <a:lnTo>
                                <a:pt x="20" y="3"/>
                              </a:lnTo>
                              <a:lnTo>
                                <a:pt x="17" y="0"/>
                              </a:lnTo>
                              <a:lnTo>
                                <a:pt x="14" y="0"/>
                              </a:lnTo>
                              <a:lnTo>
                                <a:pt x="14" y="0"/>
                              </a:lnTo>
                              <a:lnTo>
                                <a:pt x="11" y="0"/>
                              </a:lnTo>
                              <a:lnTo>
                                <a:pt x="9" y="0"/>
                              </a:lnTo>
                              <a:lnTo>
                                <a:pt x="6" y="0"/>
                              </a:lnTo>
                              <a:lnTo>
                                <a:pt x="6" y="0"/>
                              </a:lnTo>
                              <a:lnTo>
                                <a:pt x="4" y="3"/>
                              </a:lnTo>
                              <a:lnTo>
                                <a:pt x="4" y="3"/>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1" name="Line 1149"/>
                        <p:cNvSpPr>
                          <a:spLocks noChangeShapeType="1"/>
                        </p:cNvSpPr>
                        <p:nvPr/>
                      </p:nvSpPr>
                      <p:spPr bwMode="auto">
                        <a:xfrm>
                          <a:off x="3196" y="180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2" name="Freeform 1150"/>
                        <p:cNvSpPr>
                          <a:spLocks/>
                        </p:cNvSpPr>
                        <p:nvPr/>
                      </p:nvSpPr>
                      <p:spPr bwMode="auto">
                        <a:xfrm>
                          <a:off x="3183" y="1803"/>
                          <a:ext cx="9" cy="5"/>
                        </a:xfrm>
                        <a:custGeom>
                          <a:avLst/>
                          <a:gdLst/>
                          <a:ahLst/>
                          <a:cxnLst>
                            <a:cxn ang="0">
                              <a:pos x="11" y="0"/>
                            </a:cxn>
                            <a:cxn ang="0">
                              <a:pos x="9" y="0"/>
                            </a:cxn>
                            <a:cxn ang="0">
                              <a:pos x="6" y="0"/>
                            </a:cxn>
                            <a:cxn ang="0">
                              <a:pos x="6" y="0"/>
                            </a:cxn>
                            <a:cxn ang="0">
                              <a:pos x="4" y="3"/>
                            </a:cxn>
                            <a:cxn ang="0">
                              <a:pos x="4" y="3"/>
                            </a:cxn>
                            <a:cxn ang="0">
                              <a:pos x="0" y="6"/>
                            </a:cxn>
                            <a:cxn ang="0">
                              <a:pos x="0" y="9"/>
                            </a:cxn>
                            <a:cxn ang="0">
                              <a:pos x="0" y="11"/>
                            </a:cxn>
                            <a:cxn ang="0">
                              <a:pos x="0" y="11"/>
                            </a:cxn>
                            <a:cxn ang="0">
                              <a:pos x="0" y="14"/>
                            </a:cxn>
                            <a:cxn ang="0">
                              <a:pos x="4" y="17"/>
                            </a:cxn>
                            <a:cxn ang="0">
                              <a:pos x="4" y="17"/>
                            </a:cxn>
                            <a:cxn ang="0">
                              <a:pos x="6" y="20"/>
                            </a:cxn>
                            <a:cxn ang="0">
                              <a:pos x="6" y="20"/>
                            </a:cxn>
                            <a:cxn ang="0">
                              <a:pos x="9" y="22"/>
                            </a:cxn>
                            <a:cxn ang="0">
                              <a:pos x="20" y="22"/>
                            </a:cxn>
                            <a:cxn ang="0">
                              <a:pos x="25" y="22"/>
                            </a:cxn>
                            <a:cxn ang="0">
                              <a:pos x="28" y="20"/>
                            </a:cxn>
                            <a:cxn ang="0">
                              <a:pos x="30" y="20"/>
                            </a:cxn>
                            <a:cxn ang="0">
                              <a:pos x="30" y="17"/>
                            </a:cxn>
                            <a:cxn ang="0">
                              <a:pos x="33" y="17"/>
                            </a:cxn>
                            <a:cxn ang="0">
                              <a:pos x="33" y="14"/>
                            </a:cxn>
                            <a:cxn ang="0">
                              <a:pos x="33" y="11"/>
                            </a:cxn>
                            <a:cxn ang="0">
                              <a:pos x="33" y="11"/>
                            </a:cxn>
                            <a:cxn ang="0">
                              <a:pos x="33" y="9"/>
                            </a:cxn>
                            <a:cxn ang="0">
                              <a:pos x="33" y="6"/>
                            </a:cxn>
                            <a:cxn ang="0">
                              <a:pos x="33" y="3"/>
                            </a:cxn>
                            <a:cxn ang="0">
                              <a:pos x="30" y="3"/>
                            </a:cxn>
                            <a:cxn ang="0">
                              <a:pos x="30" y="0"/>
                            </a:cxn>
                            <a:cxn ang="0">
                              <a:pos x="28" y="0"/>
                            </a:cxn>
                            <a:cxn ang="0">
                              <a:pos x="22" y="0"/>
                            </a:cxn>
                            <a:cxn ang="0">
                              <a:pos x="11" y="0"/>
                            </a:cxn>
                          </a:cxnLst>
                          <a:rect l="0" t="0" r="r" b="b"/>
                          <a:pathLst>
                            <a:path w="33" h="22">
                              <a:moveTo>
                                <a:pt x="11" y="0"/>
                              </a:moveTo>
                              <a:lnTo>
                                <a:pt x="9" y="0"/>
                              </a:lnTo>
                              <a:lnTo>
                                <a:pt x="6" y="0"/>
                              </a:lnTo>
                              <a:lnTo>
                                <a:pt x="6" y="0"/>
                              </a:lnTo>
                              <a:lnTo>
                                <a:pt x="4" y="3"/>
                              </a:lnTo>
                              <a:lnTo>
                                <a:pt x="4" y="3"/>
                              </a:lnTo>
                              <a:lnTo>
                                <a:pt x="0" y="6"/>
                              </a:lnTo>
                              <a:lnTo>
                                <a:pt x="0" y="9"/>
                              </a:lnTo>
                              <a:lnTo>
                                <a:pt x="0" y="11"/>
                              </a:lnTo>
                              <a:lnTo>
                                <a:pt x="0" y="11"/>
                              </a:lnTo>
                              <a:lnTo>
                                <a:pt x="0" y="14"/>
                              </a:lnTo>
                              <a:lnTo>
                                <a:pt x="4" y="17"/>
                              </a:lnTo>
                              <a:lnTo>
                                <a:pt x="4" y="17"/>
                              </a:lnTo>
                              <a:lnTo>
                                <a:pt x="6" y="20"/>
                              </a:lnTo>
                              <a:lnTo>
                                <a:pt x="6" y="20"/>
                              </a:lnTo>
                              <a:lnTo>
                                <a:pt x="9" y="22"/>
                              </a:lnTo>
                              <a:lnTo>
                                <a:pt x="20" y="22"/>
                              </a:lnTo>
                              <a:lnTo>
                                <a:pt x="25" y="22"/>
                              </a:lnTo>
                              <a:lnTo>
                                <a:pt x="28" y="20"/>
                              </a:lnTo>
                              <a:lnTo>
                                <a:pt x="30" y="20"/>
                              </a:lnTo>
                              <a:lnTo>
                                <a:pt x="30" y="17"/>
                              </a:lnTo>
                              <a:lnTo>
                                <a:pt x="33" y="17"/>
                              </a:lnTo>
                              <a:lnTo>
                                <a:pt x="33" y="14"/>
                              </a:lnTo>
                              <a:lnTo>
                                <a:pt x="33" y="11"/>
                              </a:lnTo>
                              <a:lnTo>
                                <a:pt x="33" y="11"/>
                              </a:lnTo>
                              <a:lnTo>
                                <a:pt x="33" y="9"/>
                              </a:lnTo>
                              <a:lnTo>
                                <a:pt x="33" y="6"/>
                              </a:lnTo>
                              <a:lnTo>
                                <a:pt x="33" y="3"/>
                              </a:lnTo>
                              <a:lnTo>
                                <a:pt x="30" y="3"/>
                              </a:lnTo>
                              <a:lnTo>
                                <a:pt x="30" y="0"/>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3" name="Line 1151"/>
                        <p:cNvSpPr>
                          <a:spLocks noChangeShapeType="1"/>
                        </p:cNvSpPr>
                        <p:nvPr/>
                      </p:nvSpPr>
                      <p:spPr bwMode="auto">
                        <a:xfrm>
                          <a:off x="3196" y="180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4" name="Freeform 1152"/>
                        <p:cNvSpPr>
                          <a:spLocks/>
                        </p:cNvSpPr>
                        <p:nvPr/>
                      </p:nvSpPr>
                      <p:spPr bwMode="auto">
                        <a:xfrm>
                          <a:off x="3196" y="1797"/>
                          <a:ext cx="3" cy="11"/>
                        </a:xfrm>
                        <a:custGeom>
                          <a:avLst/>
                          <a:gdLst/>
                          <a:ahLst/>
                          <a:cxnLst>
                            <a:cxn ang="0">
                              <a:pos x="0" y="33"/>
                            </a:cxn>
                            <a:cxn ang="0">
                              <a:pos x="0" y="33"/>
                            </a:cxn>
                            <a:cxn ang="0">
                              <a:pos x="3" y="36"/>
                            </a:cxn>
                            <a:cxn ang="0">
                              <a:pos x="3" y="39"/>
                            </a:cxn>
                            <a:cxn ang="0">
                              <a:pos x="6" y="39"/>
                            </a:cxn>
                            <a:cxn ang="0">
                              <a:pos x="6" y="42"/>
                            </a:cxn>
                            <a:cxn ang="0">
                              <a:pos x="9" y="42"/>
                            </a:cxn>
                            <a:cxn ang="0">
                              <a:pos x="11" y="44"/>
                            </a:cxn>
                            <a:cxn ang="0">
                              <a:pos x="11" y="44"/>
                            </a:cxn>
                            <a:cxn ang="0">
                              <a:pos x="14" y="44"/>
                            </a:cxn>
                            <a:cxn ang="0">
                              <a:pos x="17" y="42"/>
                            </a:cxn>
                            <a:cxn ang="0">
                              <a:pos x="19" y="42"/>
                            </a:cxn>
                            <a:cxn ang="0">
                              <a:pos x="19" y="39"/>
                            </a:cxn>
                            <a:cxn ang="0">
                              <a:pos x="22" y="39"/>
                            </a:cxn>
                            <a:cxn ang="0">
                              <a:pos x="22" y="36"/>
                            </a:cxn>
                            <a:cxn ang="0">
                              <a:pos x="22" y="33"/>
                            </a:cxn>
                            <a:cxn ang="0">
                              <a:pos x="22" y="15"/>
                            </a:cxn>
                            <a:cxn ang="0">
                              <a:pos x="22" y="9"/>
                            </a:cxn>
                            <a:cxn ang="0">
                              <a:pos x="22" y="9"/>
                            </a:cxn>
                            <a:cxn ang="0">
                              <a:pos x="22" y="6"/>
                            </a:cxn>
                            <a:cxn ang="0">
                              <a:pos x="19" y="4"/>
                            </a:cxn>
                            <a:cxn ang="0">
                              <a:pos x="19" y="4"/>
                            </a:cxn>
                            <a:cxn ang="0">
                              <a:pos x="17" y="0"/>
                            </a:cxn>
                            <a:cxn ang="0">
                              <a:pos x="14" y="0"/>
                            </a:cxn>
                            <a:cxn ang="0">
                              <a:pos x="11" y="0"/>
                            </a:cxn>
                            <a:cxn ang="0">
                              <a:pos x="11" y="0"/>
                            </a:cxn>
                            <a:cxn ang="0">
                              <a:pos x="9" y="0"/>
                            </a:cxn>
                            <a:cxn ang="0">
                              <a:pos x="6" y="4"/>
                            </a:cxn>
                            <a:cxn ang="0">
                              <a:pos x="6" y="4"/>
                            </a:cxn>
                            <a:cxn ang="0">
                              <a:pos x="3" y="6"/>
                            </a:cxn>
                            <a:cxn ang="0">
                              <a:pos x="3" y="9"/>
                            </a:cxn>
                            <a:cxn ang="0">
                              <a:pos x="0" y="15"/>
                            </a:cxn>
                            <a:cxn ang="0">
                              <a:pos x="0" y="33"/>
                            </a:cxn>
                          </a:cxnLst>
                          <a:rect l="0" t="0" r="r" b="b"/>
                          <a:pathLst>
                            <a:path w="22" h="44">
                              <a:moveTo>
                                <a:pt x="0" y="33"/>
                              </a:moveTo>
                              <a:lnTo>
                                <a:pt x="0" y="33"/>
                              </a:lnTo>
                              <a:lnTo>
                                <a:pt x="3" y="36"/>
                              </a:lnTo>
                              <a:lnTo>
                                <a:pt x="3" y="39"/>
                              </a:lnTo>
                              <a:lnTo>
                                <a:pt x="6" y="39"/>
                              </a:lnTo>
                              <a:lnTo>
                                <a:pt x="6" y="42"/>
                              </a:lnTo>
                              <a:lnTo>
                                <a:pt x="9" y="42"/>
                              </a:lnTo>
                              <a:lnTo>
                                <a:pt x="11" y="44"/>
                              </a:lnTo>
                              <a:lnTo>
                                <a:pt x="11" y="44"/>
                              </a:lnTo>
                              <a:lnTo>
                                <a:pt x="14" y="44"/>
                              </a:lnTo>
                              <a:lnTo>
                                <a:pt x="17" y="42"/>
                              </a:lnTo>
                              <a:lnTo>
                                <a:pt x="19" y="42"/>
                              </a:lnTo>
                              <a:lnTo>
                                <a:pt x="19" y="39"/>
                              </a:lnTo>
                              <a:lnTo>
                                <a:pt x="22" y="39"/>
                              </a:lnTo>
                              <a:lnTo>
                                <a:pt x="22" y="36"/>
                              </a:lnTo>
                              <a:lnTo>
                                <a:pt x="22" y="33"/>
                              </a:lnTo>
                              <a:lnTo>
                                <a:pt x="22" y="15"/>
                              </a:lnTo>
                              <a:lnTo>
                                <a:pt x="22" y="9"/>
                              </a:lnTo>
                              <a:lnTo>
                                <a:pt x="22" y="9"/>
                              </a:lnTo>
                              <a:lnTo>
                                <a:pt x="22" y="6"/>
                              </a:lnTo>
                              <a:lnTo>
                                <a:pt x="19" y="4"/>
                              </a:lnTo>
                              <a:lnTo>
                                <a:pt x="19" y="4"/>
                              </a:lnTo>
                              <a:lnTo>
                                <a:pt x="17" y="0"/>
                              </a:lnTo>
                              <a:lnTo>
                                <a:pt x="14" y="0"/>
                              </a:lnTo>
                              <a:lnTo>
                                <a:pt x="11" y="0"/>
                              </a:lnTo>
                              <a:lnTo>
                                <a:pt x="11" y="0"/>
                              </a:lnTo>
                              <a:lnTo>
                                <a:pt x="9" y="0"/>
                              </a:lnTo>
                              <a:lnTo>
                                <a:pt x="6" y="4"/>
                              </a:lnTo>
                              <a:lnTo>
                                <a:pt x="6" y="4"/>
                              </a:lnTo>
                              <a:lnTo>
                                <a:pt x="3" y="6"/>
                              </a:lnTo>
                              <a:lnTo>
                                <a:pt x="3" y="9"/>
                              </a:lnTo>
                              <a:lnTo>
                                <a:pt x="0" y="15"/>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5" name="Line 1153"/>
                        <p:cNvSpPr>
                          <a:spLocks noChangeShapeType="1"/>
                        </p:cNvSpPr>
                        <p:nvPr/>
                      </p:nvSpPr>
                      <p:spPr bwMode="auto">
                        <a:xfrm>
                          <a:off x="3199" y="179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6" name="Freeform 1154"/>
                        <p:cNvSpPr>
                          <a:spLocks/>
                        </p:cNvSpPr>
                        <p:nvPr/>
                      </p:nvSpPr>
                      <p:spPr bwMode="auto">
                        <a:xfrm>
                          <a:off x="3196" y="1797"/>
                          <a:ext cx="3" cy="6"/>
                        </a:xfrm>
                        <a:custGeom>
                          <a:avLst/>
                          <a:gdLst/>
                          <a:ahLst/>
                          <a:cxnLst>
                            <a:cxn ang="0">
                              <a:pos x="11" y="0"/>
                            </a:cxn>
                            <a:cxn ang="0">
                              <a:pos x="11" y="0"/>
                            </a:cxn>
                            <a:cxn ang="0">
                              <a:pos x="9" y="0"/>
                            </a:cxn>
                            <a:cxn ang="0">
                              <a:pos x="6" y="4"/>
                            </a:cxn>
                            <a:cxn ang="0">
                              <a:pos x="6" y="4"/>
                            </a:cxn>
                            <a:cxn ang="0">
                              <a:pos x="3" y="6"/>
                            </a:cxn>
                            <a:cxn ang="0">
                              <a:pos x="3" y="9"/>
                            </a:cxn>
                            <a:cxn ang="0">
                              <a:pos x="0" y="9"/>
                            </a:cxn>
                            <a:cxn ang="0">
                              <a:pos x="0" y="11"/>
                            </a:cxn>
                            <a:cxn ang="0">
                              <a:pos x="0" y="15"/>
                            </a:cxn>
                            <a:cxn ang="0">
                              <a:pos x="3" y="17"/>
                            </a:cxn>
                            <a:cxn ang="0">
                              <a:pos x="3" y="17"/>
                            </a:cxn>
                            <a:cxn ang="0">
                              <a:pos x="6" y="20"/>
                            </a:cxn>
                            <a:cxn ang="0">
                              <a:pos x="6" y="20"/>
                            </a:cxn>
                            <a:cxn ang="0">
                              <a:pos x="9" y="22"/>
                            </a:cxn>
                            <a:cxn ang="0">
                              <a:pos x="11" y="22"/>
                            </a:cxn>
                            <a:cxn ang="0">
                              <a:pos x="22" y="22"/>
                            </a:cxn>
                            <a:cxn ang="0">
                              <a:pos x="27" y="22"/>
                            </a:cxn>
                            <a:cxn ang="0">
                              <a:pos x="27" y="22"/>
                            </a:cxn>
                            <a:cxn ang="0">
                              <a:pos x="30" y="20"/>
                            </a:cxn>
                            <a:cxn ang="0">
                              <a:pos x="33" y="20"/>
                            </a:cxn>
                            <a:cxn ang="0">
                              <a:pos x="33" y="17"/>
                            </a:cxn>
                            <a:cxn ang="0">
                              <a:pos x="35" y="17"/>
                            </a:cxn>
                            <a:cxn ang="0">
                              <a:pos x="35" y="15"/>
                            </a:cxn>
                            <a:cxn ang="0">
                              <a:pos x="35" y="11"/>
                            </a:cxn>
                            <a:cxn ang="0">
                              <a:pos x="35" y="9"/>
                            </a:cxn>
                            <a:cxn ang="0">
                              <a:pos x="35" y="9"/>
                            </a:cxn>
                            <a:cxn ang="0">
                              <a:pos x="33" y="6"/>
                            </a:cxn>
                            <a:cxn ang="0">
                              <a:pos x="33" y="4"/>
                            </a:cxn>
                            <a:cxn ang="0">
                              <a:pos x="30" y="4"/>
                            </a:cxn>
                            <a:cxn ang="0">
                              <a:pos x="27" y="0"/>
                            </a:cxn>
                            <a:cxn ang="0">
                              <a:pos x="22" y="0"/>
                            </a:cxn>
                            <a:cxn ang="0">
                              <a:pos x="11" y="0"/>
                            </a:cxn>
                          </a:cxnLst>
                          <a:rect l="0" t="0" r="r" b="b"/>
                          <a:pathLst>
                            <a:path w="35" h="22">
                              <a:moveTo>
                                <a:pt x="11" y="0"/>
                              </a:moveTo>
                              <a:lnTo>
                                <a:pt x="11" y="0"/>
                              </a:lnTo>
                              <a:lnTo>
                                <a:pt x="9" y="0"/>
                              </a:lnTo>
                              <a:lnTo>
                                <a:pt x="6" y="4"/>
                              </a:lnTo>
                              <a:lnTo>
                                <a:pt x="6" y="4"/>
                              </a:lnTo>
                              <a:lnTo>
                                <a:pt x="3" y="6"/>
                              </a:lnTo>
                              <a:lnTo>
                                <a:pt x="3" y="9"/>
                              </a:lnTo>
                              <a:lnTo>
                                <a:pt x="0" y="9"/>
                              </a:lnTo>
                              <a:lnTo>
                                <a:pt x="0" y="11"/>
                              </a:lnTo>
                              <a:lnTo>
                                <a:pt x="0" y="15"/>
                              </a:lnTo>
                              <a:lnTo>
                                <a:pt x="3" y="17"/>
                              </a:lnTo>
                              <a:lnTo>
                                <a:pt x="3" y="17"/>
                              </a:lnTo>
                              <a:lnTo>
                                <a:pt x="6" y="20"/>
                              </a:lnTo>
                              <a:lnTo>
                                <a:pt x="6" y="20"/>
                              </a:lnTo>
                              <a:lnTo>
                                <a:pt x="9" y="22"/>
                              </a:lnTo>
                              <a:lnTo>
                                <a:pt x="11" y="22"/>
                              </a:lnTo>
                              <a:lnTo>
                                <a:pt x="22" y="22"/>
                              </a:lnTo>
                              <a:lnTo>
                                <a:pt x="27" y="22"/>
                              </a:lnTo>
                              <a:lnTo>
                                <a:pt x="27" y="22"/>
                              </a:lnTo>
                              <a:lnTo>
                                <a:pt x="30" y="20"/>
                              </a:lnTo>
                              <a:lnTo>
                                <a:pt x="33" y="20"/>
                              </a:lnTo>
                              <a:lnTo>
                                <a:pt x="33" y="17"/>
                              </a:lnTo>
                              <a:lnTo>
                                <a:pt x="35" y="17"/>
                              </a:lnTo>
                              <a:lnTo>
                                <a:pt x="35" y="15"/>
                              </a:lnTo>
                              <a:lnTo>
                                <a:pt x="35" y="11"/>
                              </a:lnTo>
                              <a:lnTo>
                                <a:pt x="35" y="9"/>
                              </a:lnTo>
                              <a:lnTo>
                                <a:pt x="35" y="9"/>
                              </a:lnTo>
                              <a:lnTo>
                                <a:pt x="33" y="6"/>
                              </a:lnTo>
                              <a:lnTo>
                                <a:pt x="33" y="4"/>
                              </a:lnTo>
                              <a:lnTo>
                                <a:pt x="30" y="4"/>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7" name="Line 1155"/>
                        <p:cNvSpPr>
                          <a:spLocks noChangeShapeType="1"/>
                        </p:cNvSpPr>
                        <p:nvPr/>
                      </p:nvSpPr>
                      <p:spPr bwMode="auto">
                        <a:xfrm>
                          <a:off x="3199" y="180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8" name="Freeform 1156"/>
                        <p:cNvSpPr>
                          <a:spLocks/>
                        </p:cNvSpPr>
                        <p:nvPr/>
                      </p:nvSpPr>
                      <p:spPr bwMode="auto">
                        <a:xfrm>
                          <a:off x="3199" y="1786"/>
                          <a:ext cx="0" cy="7"/>
                        </a:xfrm>
                        <a:custGeom>
                          <a:avLst/>
                          <a:gdLst/>
                          <a:ahLst/>
                          <a:cxnLst>
                            <a:cxn ang="0">
                              <a:pos x="0" y="29"/>
                            </a:cxn>
                            <a:cxn ang="0">
                              <a:pos x="0" y="33"/>
                            </a:cxn>
                            <a:cxn ang="0">
                              <a:pos x="0" y="35"/>
                            </a:cxn>
                            <a:cxn ang="0">
                              <a:pos x="3" y="35"/>
                            </a:cxn>
                            <a:cxn ang="0">
                              <a:pos x="3" y="38"/>
                            </a:cxn>
                            <a:cxn ang="0">
                              <a:pos x="5" y="38"/>
                            </a:cxn>
                            <a:cxn ang="0">
                              <a:pos x="5" y="40"/>
                            </a:cxn>
                            <a:cxn ang="0">
                              <a:pos x="8" y="40"/>
                            </a:cxn>
                            <a:cxn ang="0">
                              <a:pos x="10" y="40"/>
                            </a:cxn>
                            <a:cxn ang="0">
                              <a:pos x="13" y="40"/>
                            </a:cxn>
                            <a:cxn ang="0">
                              <a:pos x="13" y="40"/>
                            </a:cxn>
                            <a:cxn ang="0">
                              <a:pos x="16" y="38"/>
                            </a:cxn>
                            <a:cxn ang="0">
                              <a:pos x="19" y="38"/>
                            </a:cxn>
                            <a:cxn ang="0">
                              <a:pos x="19" y="35"/>
                            </a:cxn>
                            <a:cxn ang="0">
                              <a:pos x="21" y="35"/>
                            </a:cxn>
                            <a:cxn ang="0">
                              <a:pos x="21" y="33"/>
                            </a:cxn>
                            <a:cxn ang="0">
                              <a:pos x="21" y="13"/>
                            </a:cxn>
                            <a:cxn ang="0">
                              <a:pos x="21" y="9"/>
                            </a:cxn>
                            <a:cxn ang="0">
                              <a:pos x="21" y="5"/>
                            </a:cxn>
                            <a:cxn ang="0">
                              <a:pos x="19" y="3"/>
                            </a:cxn>
                            <a:cxn ang="0">
                              <a:pos x="19" y="3"/>
                            </a:cxn>
                            <a:cxn ang="0">
                              <a:pos x="16" y="0"/>
                            </a:cxn>
                            <a:cxn ang="0">
                              <a:pos x="13" y="0"/>
                            </a:cxn>
                            <a:cxn ang="0">
                              <a:pos x="13" y="0"/>
                            </a:cxn>
                            <a:cxn ang="0">
                              <a:pos x="10" y="0"/>
                            </a:cxn>
                            <a:cxn ang="0">
                              <a:pos x="8" y="0"/>
                            </a:cxn>
                            <a:cxn ang="0">
                              <a:pos x="5" y="0"/>
                            </a:cxn>
                            <a:cxn ang="0">
                              <a:pos x="5" y="0"/>
                            </a:cxn>
                            <a:cxn ang="0">
                              <a:pos x="3" y="3"/>
                            </a:cxn>
                            <a:cxn ang="0">
                              <a:pos x="3" y="3"/>
                            </a:cxn>
                            <a:cxn ang="0">
                              <a:pos x="0" y="5"/>
                            </a:cxn>
                            <a:cxn ang="0">
                              <a:pos x="0" y="11"/>
                            </a:cxn>
                            <a:cxn ang="0">
                              <a:pos x="0" y="29"/>
                            </a:cxn>
                          </a:cxnLst>
                          <a:rect l="0" t="0" r="r" b="b"/>
                          <a:pathLst>
                            <a:path w="21" h="40">
                              <a:moveTo>
                                <a:pt x="0" y="29"/>
                              </a:moveTo>
                              <a:lnTo>
                                <a:pt x="0" y="33"/>
                              </a:lnTo>
                              <a:lnTo>
                                <a:pt x="0" y="35"/>
                              </a:lnTo>
                              <a:lnTo>
                                <a:pt x="3" y="35"/>
                              </a:lnTo>
                              <a:lnTo>
                                <a:pt x="3" y="38"/>
                              </a:lnTo>
                              <a:lnTo>
                                <a:pt x="5" y="38"/>
                              </a:lnTo>
                              <a:lnTo>
                                <a:pt x="5" y="40"/>
                              </a:lnTo>
                              <a:lnTo>
                                <a:pt x="8" y="40"/>
                              </a:lnTo>
                              <a:lnTo>
                                <a:pt x="10" y="40"/>
                              </a:lnTo>
                              <a:lnTo>
                                <a:pt x="13" y="40"/>
                              </a:lnTo>
                              <a:lnTo>
                                <a:pt x="13" y="40"/>
                              </a:lnTo>
                              <a:lnTo>
                                <a:pt x="16" y="38"/>
                              </a:lnTo>
                              <a:lnTo>
                                <a:pt x="19" y="38"/>
                              </a:lnTo>
                              <a:lnTo>
                                <a:pt x="19" y="35"/>
                              </a:lnTo>
                              <a:lnTo>
                                <a:pt x="21" y="35"/>
                              </a:lnTo>
                              <a:lnTo>
                                <a:pt x="21" y="33"/>
                              </a:lnTo>
                              <a:lnTo>
                                <a:pt x="21" y="13"/>
                              </a:lnTo>
                              <a:lnTo>
                                <a:pt x="21" y="9"/>
                              </a:lnTo>
                              <a:lnTo>
                                <a:pt x="21" y="5"/>
                              </a:lnTo>
                              <a:lnTo>
                                <a:pt x="19" y="3"/>
                              </a:lnTo>
                              <a:lnTo>
                                <a:pt x="19" y="3"/>
                              </a:lnTo>
                              <a:lnTo>
                                <a:pt x="16" y="0"/>
                              </a:lnTo>
                              <a:lnTo>
                                <a:pt x="13" y="0"/>
                              </a:lnTo>
                              <a:lnTo>
                                <a:pt x="13" y="0"/>
                              </a:lnTo>
                              <a:lnTo>
                                <a:pt x="10" y="0"/>
                              </a:lnTo>
                              <a:lnTo>
                                <a:pt x="8" y="0"/>
                              </a:lnTo>
                              <a:lnTo>
                                <a:pt x="5" y="0"/>
                              </a:lnTo>
                              <a:lnTo>
                                <a:pt x="5" y="0"/>
                              </a:lnTo>
                              <a:lnTo>
                                <a:pt x="3" y="3"/>
                              </a:lnTo>
                              <a:lnTo>
                                <a:pt x="3" y="3"/>
                              </a:lnTo>
                              <a:lnTo>
                                <a:pt x="0" y="5"/>
                              </a:lnTo>
                              <a:lnTo>
                                <a:pt x="0" y="11"/>
                              </a:lnTo>
                              <a:lnTo>
                                <a:pt x="0" y="2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49" name="Line 1157"/>
                        <p:cNvSpPr>
                          <a:spLocks noChangeShapeType="1"/>
                        </p:cNvSpPr>
                        <p:nvPr/>
                      </p:nvSpPr>
                      <p:spPr bwMode="auto">
                        <a:xfrm>
                          <a:off x="3199" y="1786"/>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0" name="Freeform 1158"/>
                        <p:cNvSpPr>
                          <a:spLocks/>
                        </p:cNvSpPr>
                        <p:nvPr/>
                      </p:nvSpPr>
                      <p:spPr bwMode="auto">
                        <a:xfrm>
                          <a:off x="3199" y="1786"/>
                          <a:ext cx="26" cy="2"/>
                        </a:xfrm>
                        <a:custGeom>
                          <a:avLst/>
                          <a:gdLst/>
                          <a:ahLst/>
                          <a:cxnLst>
                            <a:cxn ang="0">
                              <a:pos x="10" y="0"/>
                            </a:cxn>
                            <a:cxn ang="0">
                              <a:pos x="8" y="0"/>
                            </a:cxn>
                            <a:cxn ang="0">
                              <a:pos x="5" y="0"/>
                            </a:cxn>
                            <a:cxn ang="0">
                              <a:pos x="5" y="0"/>
                            </a:cxn>
                            <a:cxn ang="0">
                              <a:pos x="3" y="3"/>
                            </a:cxn>
                            <a:cxn ang="0">
                              <a:pos x="3" y="3"/>
                            </a:cxn>
                            <a:cxn ang="0">
                              <a:pos x="0" y="5"/>
                            </a:cxn>
                            <a:cxn ang="0">
                              <a:pos x="0" y="9"/>
                            </a:cxn>
                            <a:cxn ang="0">
                              <a:pos x="0" y="11"/>
                            </a:cxn>
                            <a:cxn ang="0">
                              <a:pos x="0" y="11"/>
                            </a:cxn>
                            <a:cxn ang="0">
                              <a:pos x="0" y="13"/>
                            </a:cxn>
                            <a:cxn ang="0">
                              <a:pos x="3" y="16"/>
                            </a:cxn>
                            <a:cxn ang="0">
                              <a:pos x="3" y="16"/>
                            </a:cxn>
                            <a:cxn ang="0">
                              <a:pos x="5" y="18"/>
                            </a:cxn>
                            <a:cxn ang="0">
                              <a:pos x="5" y="18"/>
                            </a:cxn>
                            <a:cxn ang="0">
                              <a:pos x="8" y="22"/>
                            </a:cxn>
                            <a:cxn ang="0">
                              <a:pos x="130" y="22"/>
                            </a:cxn>
                            <a:cxn ang="0">
                              <a:pos x="136" y="22"/>
                            </a:cxn>
                            <a:cxn ang="0">
                              <a:pos x="138" y="18"/>
                            </a:cxn>
                            <a:cxn ang="0">
                              <a:pos x="138" y="18"/>
                            </a:cxn>
                            <a:cxn ang="0">
                              <a:pos x="141" y="16"/>
                            </a:cxn>
                            <a:cxn ang="0">
                              <a:pos x="141" y="16"/>
                            </a:cxn>
                            <a:cxn ang="0">
                              <a:pos x="143" y="13"/>
                            </a:cxn>
                            <a:cxn ang="0">
                              <a:pos x="143" y="11"/>
                            </a:cxn>
                            <a:cxn ang="0">
                              <a:pos x="143" y="11"/>
                            </a:cxn>
                            <a:cxn ang="0">
                              <a:pos x="143" y="9"/>
                            </a:cxn>
                            <a:cxn ang="0">
                              <a:pos x="143" y="5"/>
                            </a:cxn>
                            <a:cxn ang="0">
                              <a:pos x="141" y="3"/>
                            </a:cxn>
                            <a:cxn ang="0">
                              <a:pos x="141" y="3"/>
                            </a:cxn>
                            <a:cxn ang="0">
                              <a:pos x="138" y="0"/>
                            </a:cxn>
                            <a:cxn ang="0">
                              <a:pos x="138" y="0"/>
                            </a:cxn>
                            <a:cxn ang="0">
                              <a:pos x="132" y="0"/>
                            </a:cxn>
                            <a:cxn ang="0">
                              <a:pos x="10" y="0"/>
                            </a:cxn>
                          </a:cxnLst>
                          <a:rect l="0" t="0" r="r" b="b"/>
                          <a:pathLst>
                            <a:path w="143" h="22">
                              <a:moveTo>
                                <a:pt x="10" y="0"/>
                              </a:moveTo>
                              <a:lnTo>
                                <a:pt x="8" y="0"/>
                              </a:lnTo>
                              <a:lnTo>
                                <a:pt x="5" y="0"/>
                              </a:lnTo>
                              <a:lnTo>
                                <a:pt x="5" y="0"/>
                              </a:lnTo>
                              <a:lnTo>
                                <a:pt x="3" y="3"/>
                              </a:lnTo>
                              <a:lnTo>
                                <a:pt x="3" y="3"/>
                              </a:lnTo>
                              <a:lnTo>
                                <a:pt x="0" y="5"/>
                              </a:lnTo>
                              <a:lnTo>
                                <a:pt x="0" y="9"/>
                              </a:lnTo>
                              <a:lnTo>
                                <a:pt x="0" y="11"/>
                              </a:lnTo>
                              <a:lnTo>
                                <a:pt x="0" y="11"/>
                              </a:lnTo>
                              <a:lnTo>
                                <a:pt x="0" y="13"/>
                              </a:lnTo>
                              <a:lnTo>
                                <a:pt x="3" y="16"/>
                              </a:lnTo>
                              <a:lnTo>
                                <a:pt x="3" y="16"/>
                              </a:lnTo>
                              <a:lnTo>
                                <a:pt x="5" y="18"/>
                              </a:lnTo>
                              <a:lnTo>
                                <a:pt x="5" y="18"/>
                              </a:lnTo>
                              <a:lnTo>
                                <a:pt x="8" y="22"/>
                              </a:lnTo>
                              <a:lnTo>
                                <a:pt x="130" y="22"/>
                              </a:lnTo>
                              <a:lnTo>
                                <a:pt x="136" y="22"/>
                              </a:lnTo>
                              <a:lnTo>
                                <a:pt x="138" y="18"/>
                              </a:lnTo>
                              <a:lnTo>
                                <a:pt x="138" y="18"/>
                              </a:lnTo>
                              <a:lnTo>
                                <a:pt x="141" y="16"/>
                              </a:lnTo>
                              <a:lnTo>
                                <a:pt x="141" y="16"/>
                              </a:lnTo>
                              <a:lnTo>
                                <a:pt x="143" y="13"/>
                              </a:lnTo>
                              <a:lnTo>
                                <a:pt x="143" y="11"/>
                              </a:lnTo>
                              <a:lnTo>
                                <a:pt x="143" y="11"/>
                              </a:lnTo>
                              <a:lnTo>
                                <a:pt x="143" y="9"/>
                              </a:lnTo>
                              <a:lnTo>
                                <a:pt x="143" y="5"/>
                              </a:lnTo>
                              <a:lnTo>
                                <a:pt x="141" y="3"/>
                              </a:lnTo>
                              <a:lnTo>
                                <a:pt x="141" y="3"/>
                              </a:lnTo>
                              <a:lnTo>
                                <a:pt x="138" y="0"/>
                              </a:lnTo>
                              <a:lnTo>
                                <a:pt x="138" y="0"/>
                              </a:lnTo>
                              <a:lnTo>
                                <a:pt x="132"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1" name="Line 1159"/>
                        <p:cNvSpPr>
                          <a:spLocks noChangeShapeType="1"/>
                        </p:cNvSpPr>
                        <p:nvPr/>
                      </p:nvSpPr>
                      <p:spPr bwMode="auto">
                        <a:xfrm>
                          <a:off x="3223" y="179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2" name="Freeform 1160"/>
                        <p:cNvSpPr>
                          <a:spLocks/>
                        </p:cNvSpPr>
                        <p:nvPr/>
                      </p:nvSpPr>
                      <p:spPr bwMode="auto">
                        <a:xfrm>
                          <a:off x="3223" y="1786"/>
                          <a:ext cx="2" cy="2"/>
                        </a:xfrm>
                        <a:custGeom>
                          <a:avLst/>
                          <a:gdLst/>
                          <a:ahLst/>
                          <a:cxnLst>
                            <a:cxn ang="0">
                              <a:pos x="0" y="33"/>
                            </a:cxn>
                            <a:cxn ang="0">
                              <a:pos x="0" y="33"/>
                            </a:cxn>
                            <a:cxn ang="0">
                              <a:pos x="0" y="35"/>
                            </a:cxn>
                            <a:cxn ang="0">
                              <a:pos x="4" y="38"/>
                            </a:cxn>
                            <a:cxn ang="0">
                              <a:pos x="4" y="38"/>
                            </a:cxn>
                            <a:cxn ang="0">
                              <a:pos x="6" y="40"/>
                            </a:cxn>
                            <a:cxn ang="0">
                              <a:pos x="9" y="40"/>
                            </a:cxn>
                            <a:cxn ang="0">
                              <a:pos x="9" y="44"/>
                            </a:cxn>
                            <a:cxn ang="0">
                              <a:pos x="11" y="44"/>
                            </a:cxn>
                            <a:cxn ang="0">
                              <a:pos x="15" y="44"/>
                            </a:cxn>
                            <a:cxn ang="0">
                              <a:pos x="17" y="40"/>
                            </a:cxn>
                            <a:cxn ang="0">
                              <a:pos x="17" y="40"/>
                            </a:cxn>
                            <a:cxn ang="0">
                              <a:pos x="20" y="38"/>
                            </a:cxn>
                            <a:cxn ang="0">
                              <a:pos x="20" y="38"/>
                            </a:cxn>
                            <a:cxn ang="0">
                              <a:pos x="22" y="35"/>
                            </a:cxn>
                            <a:cxn ang="0">
                              <a:pos x="22" y="33"/>
                            </a:cxn>
                            <a:cxn ang="0">
                              <a:pos x="22" y="14"/>
                            </a:cxn>
                            <a:cxn ang="0">
                              <a:pos x="22" y="9"/>
                            </a:cxn>
                            <a:cxn ang="0">
                              <a:pos x="22" y="9"/>
                            </a:cxn>
                            <a:cxn ang="0">
                              <a:pos x="20" y="5"/>
                            </a:cxn>
                            <a:cxn ang="0">
                              <a:pos x="20" y="3"/>
                            </a:cxn>
                            <a:cxn ang="0">
                              <a:pos x="17" y="3"/>
                            </a:cxn>
                            <a:cxn ang="0">
                              <a:pos x="17" y="0"/>
                            </a:cxn>
                            <a:cxn ang="0">
                              <a:pos x="15" y="0"/>
                            </a:cxn>
                            <a:cxn ang="0">
                              <a:pos x="11" y="0"/>
                            </a:cxn>
                            <a:cxn ang="0">
                              <a:pos x="9" y="0"/>
                            </a:cxn>
                            <a:cxn ang="0">
                              <a:pos x="9" y="0"/>
                            </a:cxn>
                            <a:cxn ang="0">
                              <a:pos x="6" y="3"/>
                            </a:cxn>
                            <a:cxn ang="0">
                              <a:pos x="4" y="3"/>
                            </a:cxn>
                            <a:cxn ang="0">
                              <a:pos x="4" y="5"/>
                            </a:cxn>
                            <a:cxn ang="0">
                              <a:pos x="0" y="9"/>
                            </a:cxn>
                            <a:cxn ang="0">
                              <a:pos x="0" y="14"/>
                            </a:cxn>
                            <a:cxn ang="0">
                              <a:pos x="0" y="33"/>
                            </a:cxn>
                          </a:cxnLst>
                          <a:rect l="0" t="0" r="r" b="b"/>
                          <a:pathLst>
                            <a:path w="22" h="44">
                              <a:moveTo>
                                <a:pt x="0" y="33"/>
                              </a:moveTo>
                              <a:lnTo>
                                <a:pt x="0" y="33"/>
                              </a:lnTo>
                              <a:lnTo>
                                <a:pt x="0" y="35"/>
                              </a:lnTo>
                              <a:lnTo>
                                <a:pt x="4" y="38"/>
                              </a:lnTo>
                              <a:lnTo>
                                <a:pt x="4" y="38"/>
                              </a:lnTo>
                              <a:lnTo>
                                <a:pt x="6" y="40"/>
                              </a:lnTo>
                              <a:lnTo>
                                <a:pt x="9" y="40"/>
                              </a:lnTo>
                              <a:lnTo>
                                <a:pt x="9" y="44"/>
                              </a:lnTo>
                              <a:lnTo>
                                <a:pt x="11" y="44"/>
                              </a:lnTo>
                              <a:lnTo>
                                <a:pt x="15" y="44"/>
                              </a:lnTo>
                              <a:lnTo>
                                <a:pt x="17" y="40"/>
                              </a:lnTo>
                              <a:lnTo>
                                <a:pt x="17" y="40"/>
                              </a:lnTo>
                              <a:lnTo>
                                <a:pt x="20" y="38"/>
                              </a:lnTo>
                              <a:lnTo>
                                <a:pt x="20" y="38"/>
                              </a:lnTo>
                              <a:lnTo>
                                <a:pt x="22" y="35"/>
                              </a:lnTo>
                              <a:lnTo>
                                <a:pt x="22" y="33"/>
                              </a:lnTo>
                              <a:lnTo>
                                <a:pt x="22" y="14"/>
                              </a:lnTo>
                              <a:lnTo>
                                <a:pt x="22" y="9"/>
                              </a:lnTo>
                              <a:lnTo>
                                <a:pt x="22" y="9"/>
                              </a:lnTo>
                              <a:lnTo>
                                <a:pt x="20" y="5"/>
                              </a:lnTo>
                              <a:lnTo>
                                <a:pt x="20" y="3"/>
                              </a:lnTo>
                              <a:lnTo>
                                <a:pt x="17" y="3"/>
                              </a:lnTo>
                              <a:lnTo>
                                <a:pt x="17" y="0"/>
                              </a:lnTo>
                              <a:lnTo>
                                <a:pt x="15" y="0"/>
                              </a:lnTo>
                              <a:lnTo>
                                <a:pt x="11" y="0"/>
                              </a:lnTo>
                              <a:lnTo>
                                <a:pt x="9" y="0"/>
                              </a:lnTo>
                              <a:lnTo>
                                <a:pt x="9" y="0"/>
                              </a:lnTo>
                              <a:lnTo>
                                <a:pt x="6" y="3"/>
                              </a:lnTo>
                              <a:lnTo>
                                <a:pt x="4" y="3"/>
                              </a:lnTo>
                              <a:lnTo>
                                <a:pt x="4"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3" name="Line 1161"/>
                        <p:cNvSpPr>
                          <a:spLocks noChangeShapeType="1"/>
                        </p:cNvSpPr>
                        <p:nvPr/>
                      </p:nvSpPr>
                      <p:spPr bwMode="auto">
                        <a:xfrm>
                          <a:off x="3223" y="1786"/>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4" name="Freeform 1162"/>
                        <p:cNvSpPr>
                          <a:spLocks/>
                        </p:cNvSpPr>
                        <p:nvPr/>
                      </p:nvSpPr>
                      <p:spPr bwMode="auto">
                        <a:xfrm>
                          <a:off x="3223" y="1786"/>
                          <a:ext cx="27" cy="0"/>
                        </a:xfrm>
                        <a:custGeom>
                          <a:avLst/>
                          <a:gdLst/>
                          <a:ahLst/>
                          <a:cxnLst>
                            <a:cxn ang="0">
                              <a:pos x="11" y="0"/>
                            </a:cxn>
                            <a:cxn ang="0">
                              <a:pos x="9" y="0"/>
                            </a:cxn>
                            <a:cxn ang="0">
                              <a:pos x="9" y="0"/>
                            </a:cxn>
                            <a:cxn ang="0">
                              <a:pos x="6" y="3"/>
                            </a:cxn>
                            <a:cxn ang="0">
                              <a:pos x="4" y="3"/>
                            </a:cxn>
                            <a:cxn ang="0">
                              <a:pos x="4" y="5"/>
                            </a:cxn>
                            <a:cxn ang="0">
                              <a:pos x="0" y="9"/>
                            </a:cxn>
                            <a:cxn ang="0">
                              <a:pos x="0" y="9"/>
                            </a:cxn>
                            <a:cxn ang="0">
                              <a:pos x="0" y="11"/>
                            </a:cxn>
                            <a:cxn ang="0">
                              <a:pos x="0" y="14"/>
                            </a:cxn>
                            <a:cxn ang="0">
                              <a:pos x="0" y="16"/>
                            </a:cxn>
                            <a:cxn ang="0">
                              <a:pos x="4" y="16"/>
                            </a:cxn>
                            <a:cxn ang="0">
                              <a:pos x="4" y="20"/>
                            </a:cxn>
                            <a:cxn ang="0">
                              <a:pos x="6" y="22"/>
                            </a:cxn>
                            <a:cxn ang="0">
                              <a:pos x="9" y="22"/>
                            </a:cxn>
                            <a:cxn ang="0">
                              <a:pos x="9" y="22"/>
                            </a:cxn>
                            <a:cxn ang="0">
                              <a:pos x="106" y="22"/>
                            </a:cxn>
                            <a:cxn ang="0">
                              <a:pos x="112" y="22"/>
                            </a:cxn>
                            <a:cxn ang="0">
                              <a:pos x="114" y="22"/>
                            </a:cxn>
                            <a:cxn ang="0">
                              <a:pos x="114" y="22"/>
                            </a:cxn>
                            <a:cxn ang="0">
                              <a:pos x="117" y="20"/>
                            </a:cxn>
                            <a:cxn ang="0">
                              <a:pos x="119" y="16"/>
                            </a:cxn>
                            <a:cxn ang="0">
                              <a:pos x="119" y="16"/>
                            </a:cxn>
                            <a:cxn ang="0">
                              <a:pos x="119" y="14"/>
                            </a:cxn>
                            <a:cxn ang="0">
                              <a:pos x="119" y="11"/>
                            </a:cxn>
                            <a:cxn ang="0">
                              <a:pos x="119" y="9"/>
                            </a:cxn>
                            <a:cxn ang="0">
                              <a:pos x="119" y="9"/>
                            </a:cxn>
                            <a:cxn ang="0">
                              <a:pos x="119" y="5"/>
                            </a:cxn>
                            <a:cxn ang="0">
                              <a:pos x="117" y="3"/>
                            </a:cxn>
                            <a:cxn ang="0">
                              <a:pos x="114" y="3"/>
                            </a:cxn>
                            <a:cxn ang="0">
                              <a:pos x="114" y="0"/>
                            </a:cxn>
                            <a:cxn ang="0">
                              <a:pos x="108" y="0"/>
                            </a:cxn>
                            <a:cxn ang="0">
                              <a:pos x="11" y="0"/>
                            </a:cxn>
                          </a:cxnLst>
                          <a:rect l="0" t="0" r="r" b="b"/>
                          <a:pathLst>
                            <a:path w="119" h="22">
                              <a:moveTo>
                                <a:pt x="11" y="0"/>
                              </a:moveTo>
                              <a:lnTo>
                                <a:pt x="9" y="0"/>
                              </a:lnTo>
                              <a:lnTo>
                                <a:pt x="9" y="0"/>
                              </a:lnTo>
                              <a:lnTo>
                                <a:pt x="6" y="3"/>
                              </a:lnTo>
                              <a:lnTo>
                                <a:pt x="4" y="3"/>
                              </a:lnTo>
                              <a:lnTo>
                                <a:pt x="4" y="5"/>
                              </a:lnTo>
                              <a:lnTo>
                                <a:pt x="0" y="9"/>
                              </a:lnTo>
                              <a:lnTo>
                                <a:pt x="0" y="9"/>
                              </a:lnTo>
                              <a:lnTo>
                                <a:pt x="0" y="11"/>
                              </a:lnTo>
                              <a:lnTo>
                                <a:pt x="0" y="14"/>
                              </a:lnTo>
                              <a:lnTo>
                                <a:pt x="0" y="16"/>
                              </a:lnTo>
                              <a:lnTo>
                                <a:pt x="4" y="16"/>
                              </a:lnTo>
                              <a:lnTo>
                                <a:pt x="4" y="20"/>
                              </a:lnTo>
                              <a:lnTo>
                                <a:pt x="6" y="22"/>
                              </a:lnTo>
                              <a:lnTo>
                                <a:pt x="9" y="22"/>
                              </a:lnTo>
                              <a:lnTo>
                                <a:pt x="9" y="22"/>
                              </a:lnTo>
                              <a:lnTo>
                                <a:pt x="106" y="22"/>
                              </a:lnTo>
                              <a:lnTo>
                                <a:pt x="112" y="22"/>
                              </a:lnTo>
                              <a:lnTo>
                                <a:pt x="114" y="22"/>
                              </a:lnTo>
                              <a:lnTo>
                                <a:pt x="114" y="22"/>
                              </a:lnTo>
                              <a:lnTo>
                                <a:pt x="117" y="20"/>
                              </a:lnTo>
                              <a:lnTo>
                                <a:pt x="119" y="16"/>
                              </a:lnTo>
                              <a:lnTo>
                                <a:pt x="119" y="16"/>
                              </a:lnTo>
                              <a:lnTo>
                                <a:pt x="119" y="14"/>
                              </a:lnTo>
                              <a:lnTo>
                                <a:pt x="119" y="11"/>
                              </a:lnTo>
                              <a:lnTo>
                                <a:pt x="119" y="9"/>
                              </a:lnTo>
                              <a:lnTo>
                                <a:pt x="119" y="9"/>
                              </a:lnTo>
                              <a:lnTo>
                                <a:pt x="119" y="5"/>
                              </a:lnTo>
                              <a:lnTo>
                                <a:pt x="117" y="3"/>
                              </a:lnTo>
                              <a:lnTo>
                                <a:pt x="114" y="3"/>
                              </a:lnTo>
                              <a:lnTo>
                                <a:pt x="114" y="0"/>
                              </a:lnTo>
                              <a:lnTo>
                                <a:pt x="108"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5" name="Line 1163"/>
                        <p:cNvSpPr>
                          <a:spLocks noChangeShapeType="1"/>
                        </p:cNvSpPr>
                        <p:nvPr/>
                      </p:nvSpPr>
                      <p:spPr bwMode="auto">
                        <a:xfrm>
                          <a:off x="3246" y="1786"/>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6" name="Freeform 1164"/>
                        <p:cNvSpPr>
                          <a:spLocks/>
                        </p:cNvSpPr>
                        <p:nvPr/>
                      </p:nvSpPr>
                      <p:spPr bwMode="auto">
                        <a:xfrm>
                          <a:off x="3246" y="1783"/>
                          <a:ext cx="4" cy="3"/>
                        </a:xfrm>
                        <a:custGeom>
                          <a:avLst/>
                          <a:gdLst/>
                          <a:ahLst/>
                          <a:cxnLst>
                            <a:cxn ang="0">
                              <a:pos x="0" y="30"/>
                            </a:cxn>
                            <a:cxn ang="0">
                              <a:pos x="0" y="33"/>
                            </a:cxn>
                            <a:cxn ang="0">
                              <a:pos x="2" y="35"/>
                            </a:cxn>
                            <a:cxn ang="0">
                              <a:pos x="2" y="35"/>
                            </a:cxn>
                            <a:cxn ang="0">
                              <a:pos x="2" y="39"/>
                            </a:cxn>
                            <a:cxn ang="0">
                              <a:pos x="5" y="41"/>
                            </a:cxn>
                            <a:cxn ang="0">
                              <a:pos x="7" y="41"/>
                            </a:cxn>
                            <a:cxn ang="0">
                              <a:pos x="7" y="41"/>
                            </a:cxn>
                            <a:cxn ang="0">
                              <a:pos x="9" y="41"/>
                            </a:cxn>
                            <a:cxn ang="0">
                              <a:pos x="13" y="41"/>
                            </a:cxn>
                            <a:cxn ang="0">
                              <a:pos x="15" y="41"/>
                            </a:cxn>
                            <a:cxn ang="0">
                              <a:pos x="15" y="41"/>
                            </a:cxn>
                            <a:cxn ang="0">
                              <a:pos x="18" y="39"/>
                            </a:cxn>
                            <a:cxn ang="0">
                              <a:pos x="20" y="35"/>
                            </a:cxn>
                            <a:cxn ang="0">
                              <a:pos x="20" y="35"/>
                            </a:cxn>
                            <a:cxn ang="0">
                              <a:pos x="20" y="33"/>
                            </a:cxn>
                            <a:cxn ang="0">
                              <a:pos x="20" y="14"/>
                            </a:cxn>
                            <a:cxn ang="0">
                              <a:pos x="20" y="8"/>
                            </a:cxn>
                            <a:cxn ang="0">
                              <a:pos x="20" y="6"/>
                            </a:cxn>
                            <a:cxn ang="0">
                              <a:pos x="20" y="3"/>
                            </a:cxn>
                            <a:cxn ang="0">
                              <a:pos x="18" y="3"/>
                            </a:cxn>
                            <a:cxn ang="0">
                              <a:pos x="15" y="0"/>
                            </a:cxn>
                            <a:cxn ang="0">
                              <a:pos x="15" y="0"/>
                            </a:cxn>
                            <a:cxn ang="0">
                              <a:pos x="13" y="0"/>
                            </a:cxn>
                            <a:cxn ang="0">
                              <a:pos x="9" y="0"/>
                            </a:cxn>
                            <a:cxn ang="0">
                              <a:pos x="7" y="0"/>
                            </a:cxn>
                            <a:cxn ang="0">
                              <a:pos x="7" y="0"/>
                            </a:cxn>
                            <a:cxn ang="0">
                              <a:pos x="5" y="0"/>
                            </a:cxn>
                            <a:cxn ang="0">
                              <a:pos x="2" y="3"/>
                            </a:cxn>
                            <a:cxn ang="0">
                              <a:pos x="2" y="3"/>
                            </a:cxn>
                            <a:cxn ang="0">
                              <a:pos x="2" y="6"/>
                            </a:cxn>
                            <a:cxn ang="0">
                              <a:pos x="0" y="11"/>
                            </a:cxn>
                            <a:cxn ang="0">
                              <a:pos x="0" y="30"/>
                            </a:cxn>
                          </a:cxnLst>
                          <a:rect l="0" t="0" r="r" b="b"/>
                          <a:pathLst>
                            <a:path w="20" h="41">
                              <a:moveTo>
                                <a:pt x="0" y="30"/>
                              </a:moveTo>
                              <a:lnTo>
                                <a:pt x="0" y="33"/>
                              </a:lnTo>
                              <a:lnTo>
                                <a:pt x="2" y="35"/>
                              </a:lnTo>
                              <a:lnTo>
                                <a:pt x="2" y="35"/>
                              </a:lnTo>
                              <a:lnTo>
                                <a:pt x="2" y="39"/>
                              </a:lnTo>
                              <a:lnTo>
                                <a:pt x="5" y="41"/>
                              </a:lnTo>
                              <a:lnTo>
                                <a:pt x="7" y="41"/>
                              </a:lnTo>
                              <a:lnTo>
                                <a:pt x="7" y="41"/>
                              </a:lnTo>
                              <a:lnTo>
                                <a:pt x="9" y="41"/>
                              </a:lnTo>
                              <a:lnTo>
                                <a:pt x="13" y="41"/>
                              </a:lnTo>
                              <a:lnTo>
                                <a:pt x="15" y="41"/>
                              </a:lnTo>
                              <a:lnTo>
                                <a:pt x="15" y="41"/>
                              </a:lnTo>
                              <a:lnTo>
                                <a:pt x="18" y="39"/>
                              </a:lnTo>
                              <a:lnTo>
                                <a:pt x="20" y="35"/>
                              </a:lnTo>
                              <a:lnTo>
                                <a:pt x="20" y="35"/>
                              </a:lnTo>
                              <a:lnTo>
                                <a:pt x="20" y="33"/>
                              </a:lnTo>
                              <a:lnTo>
                                <a:pt x="20" y="14"/>
                              </a:lnTo>
                              <a:lnTo>
                                <a:pt x="20" y="8"/>
                              </a:lnTo>
                              <a:lnTo>
                                <a:pt x="20" y="6"/>
                              </a:lnTo>
                              <a:lnTo>
                                <a:pt x="20" y="3"/>
                              </a:lnTo>
                              <a:lnTo>
                                <a:pt x="18" y="3"/>
                              </a:lnTo>
                              <a:lnTo>
                                <a:pt x="15" y="0"/>
                              </a:lnTo>
                              <a:lnTo>
                                <a:pt x="15" y="0"/>
                              </a:lnTo>
                              <a:lnTo>
                                <a:pt x="13" y="0"/>
                              </a:lnTo>
                              <a:lnTo>
                                <a:pt x="9" y="0"/>
                              </a:lnTo>
                              <a:lnTo>
                                <a:pt x="7" y="0"/>
                              </a:lnTo>
                              <a:lnTo>
                                <a:pt x="7" y="0"/>
                              </a:lnTo>
                              <a:lnTo>
                                <a:pt x="5" y="0"/>
                              </a:lnTo>
                              <a:lnTo>
                                <a:pt x="2" y="3"/>
                              </a:lnTo>
                              <a:lnTo>
                                <a:pt x="2" y="3"/>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7" name="Line 1165"/>
                        <p:cNvSpPr>
                          <a:spLocks noChangeShapeType="1"/>
                        </p:cNvSpPr>
                        <p:nvPr/>
                      </p:nvSpPr>
                      <p:spPr bwMode="auto">
                        <a:xfrm>
                          <a:off x="3247" y="178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8" name="Freeform 1166"/>
                        <p:cNvSpPr>
                          <a:spLocks/>
                        </p:cNvSpPr>
                        <p:nvPr/>
                      </p:nvSpPr>
                      <p:spPr bwMode="auto">
                        <a:xfrm>
                          <a:off x="3246" y="1783"/>
                          <a:ext cx="7" cy="3"/>
                        </a:xfrm>
                        <a:custGeom>
                          <a:avLst/>
                          <a:gdLst/>
                          <a:ahLst/>
                          <a:cxnLst>
                            <a:cxn ang="0">
                              <a:pos x="9" y="0"/>
                            </a:cxn>
                            <a:cxn ang="0">
                              <a:pos x="7" y="0"/>
                            </a:cxn>
                            <a:cxn ang="0">
                              <a:pos x="7" y="0"/>
                            </a:cxn>
                            <a:cxn ang="0">
                              <a:pos x="5" y="0"/>
                            </a:cxn>
                            <a:cxn ang="0">
                              <a:pos x="2" y="3"/>
                            </a:cxn>
                            <a:cxn ang="0">
                              <a:pos x="2" y="3"/>
                            </a:cxn>
                            <a:cxn ang="0">
                              <a:pos x="2" y="6"/>
                            </a:cxn>
                            <a:cxn ang="0">
                              <a:pos x="0" y="8"/>
                            </a:cxn>
                            <a:cxn ang="0">
                              <a:pos x="0" y="11"/>
                            </a:cxn>
                            <a:cxn ang="0">
                              <a:pos x="0" y="11"/>
                            </a:cxn>
                            <a:cxn ang="0">
                              <a:pos x="2" y="14"/>
                            </a:cxn>
                            <a:cxn ang="0">
                              <a:pos x="2" y="17"/>
                            </a:cxn>
                            <a:cxn ang="0">
                              <a:pos x="2" y="19"/>
                            </a:cxn>
                            <a:cxn ang="0">
                              <a:pos x="5" y="19"/>
                            </a:cxn>
                            <a:cxn ang="0">
                              <a:pos x="7" y="19"/>
                            </a:cxn>
                            <a:cxn ang="0">
                              <a:pos x="7" y="22"/>
                            </a:cxn>
                            <a:cxn ang="0">
                              <a:pos x="18" y="22"/>
                            </a:cxn>
                            <a:cxn ang="0">
                              <a:pos x="26" y="22"/>
                            </a:cxn>
                            <a:cxn ang="0">
                              <a:pos x="26" y="19"/>
                            </a:cxn>
                            <a:cxn ang="0">
                              <a:pos x="29" y="19"/>
                            </a:cxn>
                            <a:cxn ang="0">
                              <a:pos x="31" y="19"/>
                            </a:cxn>
                            <a:cxn ang="0">
                              <a:pos x="31" y="17"/>
                            </a:cxn>
                            <a:cxn ang="0">
                              <a:pos x="31" y="14"/>
                            </a:cxn>
                            <a:cxn ang="0">
                              <a:pos x="34" y="11"/>
                            </a:cxn>
                            <a:cxn ang="0">
                              <a:pos x="34" y="11"/>
                            </a:cxn>
                            <a:cxn ang="0">
                              <a:pos x="34" y="8"/>
                            </a:cxn>
                            <a:cxn ang="0">
                              <a:pos x="31" y="6"/>
                            </a:cxn>
                            <a:cxn ang="0">
                              <a:pos x="31" y="3"/>
                            </a:cxn>
                            <a:cxn ang="0">
                              <a:pos x="31" y="3"/>
                            </a:cxn>
                            <a:cxn ang="0">
                              <a:pos x="29" y="0"/>
                            </a:cxn>
                            <a:cxn ang="0">
                              <a:pos x="26" y="0"/>
                            </a:cxn>
                            <a:cxn ang="0">
                              <a:pos x="20" y="0"/>
                            </a:cxn>
                            <a:cxn ang="0">
                              <a:pos x="9" y="0"/>
                            </a:cxn>
                          </a:cxnLst>
                          <a:rect l="0" t="0" r="r" b="b"/>
                          <a:pathLst>
                            <a:path w="34" h="22">
                              <a:moveTo>
                                <a:pt x="9" y="0"/>
                              </a:moveTo>
                              <a:lnTo>
                                <a:pt x="7" y="0"/>
                              </a:lnTo>
                              <a:lnTo>
                                <a:pt x="7" y="0"/>
                              </a:lnTo>
                              <a:lnTo>
                                <a:pt x="5" y="0"/>
                              </a:lnTo>
                              <a:lnTo>
                                <a:pt x="2" y="3"/>
                              </a:lnTo>
                              <a:lnTo>
                                <a:pt x="2" y="3"/>
                              </a:lnTo>
                              <a:lnTo>
                                <a:pt x="2" y="6"/>
                              </a:lnTo>
                              <a:lnTo>
                                <a:pt x="0" y="8"/>
                              </a:lnTo>
                              <a:lnTo>
                                <a:pt x="0" y="11"/>
                              </a:lnTo>
                              <a:lnTo>
                                <a:pt x="0" y="11"/>
                              </a:lnTo>
                              <a:lnTo>
                                <a:pt x="2" y="14"/>
                              </a:lnTo>
                              <a:lnTo>
                                <a:pt x="2" y="17"/>
                              </a:lnTo>
                              <a:lnTo>
                                <a:pt x="2" y="19"/>
                              </a:lnTo>
                              <a:lnTo>
                                <a:pt x="5" y="19"/>
                              </a:lnTo>
                              <a:lnTo>
                                <a:pt x="7" y="19"/>
                              </a:lnTo>
                              <a:lnTo>
                                <a:pt x="7" y="22"/>
                              </a:lnTo>
                              <a:lnTo>
                                <a:pt x="18" y="22"/>
                              </a:lnTo>
                              <a:lnTo>
                                <a:pt x="26" y="22"/>
                              </a:lnTo>
                              <a:lnTo>
                                <a:pt x="26" y="19"/>
                              </a:lnTo>
                              <a:lnTo>
                                <a:pt x="29" y="19"/>
                              </a:lnTo>
                              <a:lnTo>
                                <a:pt x="31" y="19"/>
                              </a:lnTo>
                              <a:lnTo>
                                <a:pt x="31" y="17"/>
                              </a:lnTo>
                              <a:lnTo>
                                <a:pt x="31" y="14"/>
                              </a:lnTo>
                              <a:lnTo>
                                <a:pt x="34" y="11"/>
                              </a:lnTo>
                              <a:lnTo>
                                <a:pt x="34" y="11"/>
                              </a:lnTo>
                              <a:lnTo>
                                <a:pt x="34" y="8"/>
                              </a:lnTo>
                              <a:lnTo>
                                <a:pt x="31" y="6"/>
                              </a:lnTo>
                              <a:lnTo>
                                <a:pt x="31" y="3"/>
                              </a:lnTo>
                              <a:lnTo>
                                <a:pt x="31" y="3"/>
                              </a:lnTo>
                              <a:lnTo>
                                <a:pt x="29" y="0"/>
                              </a:lnTo>
                              <a:lnTo>
                                <a:pt x="26" y="0"/>
                              </a:lnTo>
                              <a:lnTo>
                                <a:pt x="20" y="0"/>
                              </a:lnTo>
                              <a:lnTo>
                                <a:pt x="9"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59" name="Line 1167"/>
                        <p:cNvSpPr>
                          <a:spLocks noChangeShapeType="1"/>
                        </p:cNvSpPr>
                        <p:nvPr/>
                      </p:nvSpPr>
                      <p:spPr bwMode="auto">
                        <a:xfrm>
                          <a:off x="3248" y="17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0" name="Freeform 1168"/>
                        <p:cNvSpPr>
                          <a:spLocks/>
                        </p:cNvSpPr>
                        <p:nvPr/>
                      </p:nvSpPr>
                      <p:spPr bwMode="auto">
                        <a:xfrm>
                          <a:off x="3248" y="1777"/>
                          <a:ext cx="5" cy="9"/>
                        </a:xfrm>
                        <a:custGeom>
                          <a:avLst/>
                          <a:gdLst/>
                          <a:ahLst/>
                          <a:cxnLst>
                            <a:cxn ang="0">
                              <a:pos x="0" y="32"/>
                            </a:cxn>
                            <a:cxn ang="0">
                              <a:pos x="0" y="32"/>
                            </a:cxn>
                            <a:cxn ang="0">
                              <a:pos x="0" y="35"/>
                            </a:cxn>
                            <a:cxn ang="0">
                              <a:pos x="0" y="38"/>
                            </a:cxn>
                            <a:cxn ang="0">
                              <a:pos x="2" y="40"/>
                            </a:cxn>
                            <a:cxn ang="0">
                              <a:pos x="5" y="40"/>
                            </a:cxn>
                            <a:cxn ang="0">
                              <a:pos x="5" y="40"/>
                            </a:cxn>
                            <a:cxn ang="0">
                              <a:pos x="7" y="43"/>
                            </a:cxn>
                            <a:cxn ang="0">
                              <a:pos x="11" y="43"/>
                            </a:cxn>
                            <a:cxn ang="0">
                              <a:pos x="13" y="43"/>
                            </a:cxn>
                            <a:cxn ang="0">
                              <a:pos x="13" y="40"/>
                            </a:cxn>
                            <a:cxn ang="0">
                              <a:pos x="16" y="40"/>
                            </a:cxn>
                            <a:cxn ang="0">
                              <a:pos x="18" y="40"/>
                            </a:cxn>
                            <a:cxn ang="0">
                              <a:pos x="18" y="38"/>
                            </a:cxn>
                            <a:cxn ang="0">
                              <a:pos x="18" y="35"/>
                            </a:cxn>
                            <a:cxn ang="0">
                              <a:pos x="21" y="32"/>
                            </a:cxn>
                            <a:cxn ang="0">
                              <a:pos x="21" y="13"/>
                            </a:cxn>
                            <a:cxn ang="0">
                              <a:pos x="21" y="7"/>
                            </a:cxn>
                            <a:cxn ang="0">
                              <a:pos x="18" y="7"/>
                            </a:cxn>
                            <a:cxn ang="0">
                              <a:pos x="18" y="5"/>
                            </a:cxn>
                            <a:cxn ang="0">
                              <a:pos x="18" y="2"/>
                            </a:cxn>
                            <a:cxn ang="0">
                              <a:pos x="16" y="2"/>
                            </a:cxn>
                            <a:cxn ang="0">
                              <a:pos x="13" y="2"/>
                            </a:cxn>
                            <a:cxn ang="0">
                              <a:pos x="13" y="0"/>
                            </a:cxn>
                            <a:cxn ang="0">
                              <a:pos x="11" y="0"/>
                            </a:cxn>
                            <a:cxn ang="0">
                              <a:pos x="7" y="0"/>
                            </a:cxn>
                            <a:cxn ang="0">
                              <a:pos x="5" y="2"/>
                            </a:cxn>
                            <a:cxn ang="0">
                              <a:pos x="5" y="2"/>
                            </a:cxn>
                            <a:cxn ang="0">
                              <a:pos x="2" y="2"/>
                            </a:cxn>
                            <a:cxn ang="0">
                              <a:pos x="0" y="5"/>
                            </a:cxn>
                            <a:cxn ang="0">
                              <a:pos x="0" y="7"/>
                            </a:cxn>
                            <a:cxn ang="0">
                              <a:pos x="0" y="13"/>
                            </a:cxn>
                            <a:cxn ang="0">
                              <a:pos x="0" y="32"/>
                            </a:cxn>
                          </a:cxnLst>
                          <a:rect l="0" t="0" r="r" b="b"/>
                          <a:pathLst>
                            <a:path w="21" h="43">
                              <a:moveTo>
                                <a:pt x="0" y="32"/>
                              </a:moveTo>
                              <a:lnTo>
                                <a:pt x="0" y="32"/>
                              </a:lnTo>
                              <a:lnTo>
                                <a:pt x="0" y="35"/>
                              </a:lnTo>
                              <a:lnTo>
                                <a:pt x="0" y="38"/>
                              </a:lnTo>
                              <a:lnTo>
                                <a:pt x="2" y="40"/>
                              </a:lnTo>
                              <a:lnTo>
                                <a:pt x="5" y="40"/>
                              </a:lnTo>
                              <a:lnTo>
                                <a:pt x="5" y="40"/>
                              </a:lnTo>
                              <a:lnTo>
                                <a:pt x="7" y="43"/>
                              </a:lnTo>
                              <a:lnTo>
                                <a:pt x="11" y="43"/>
                              </a:lnTo>
                              <a:lnTo>
                                <a:pt x="13" y="43"/>
                              </a:lnTo>
                              <a:lnTo>
                                <a:pt x="13" y="40"/>
                              </a:lnTo>
                              <a:lnTo>
                                <a:pt x="16" y="40"/>
                              </a:lnTo>
                              <a:lnTo>
                                <a:pt x="18" y="40"/>
                              </a:lnTo>
                              <a:lnTo>
                                <a:pt x="18" y="38"/>
                              </a:lnTo>
                              <a:lnTo>
                                <a:pt x="18" y="35"/>
                              </a:lnTo>
                              <a:lnTo>
                                <a:pt x="21" y="32"/>
                              </a:lnTo>
                              <a:lnTo>
                                <a:pt x="21" y="13"/>
                              </a:lnTo>
                              <a:lnTo>
                                <a:pt x="21" y="7"/>
                              </a:lnTo>
                              <a:lnTo>
                                <a:pt x="18" y="7"/>
                              </a:lnTo>
                              <a:lnTo>
                                <a:pt x="18" y="5"/>
                              </a:lnTo>
                              <a:lnTo>
                                <a:pt x="18" y="2"/>
                              </a:lnTo>
                              <a:lnTo>
                                <a:pt x="16" y="2"/>
                              </a:lnTo>
                              <a:lnTo>
                                <a:pt x="13" y="2"/>
                              </a:lnTo>
                              <a:lnTo>
                                <a:pt x="13" y="0"/>
                              </a:lnTo>
                              <a:lnTo>
                                <a:pt x="11" y="0"/>
                              </a:lnTo>
                              <a:lnTo>
                                <a:pt x="7" y="0"/>
                              </a:lnTo>
                              <a:lnTo>
                                <a:pt x="5" y="2"/>
                              </a:lnTo>
                              <a:lnTo>
                                <a:pt x="5" y="2"/>
                              </a:lnTo>
                              <a:lnTo>
                                <a:pt x="2" y="2"/>
                              </a:lnTo>
                              <a:lnTo>
                                <a:pt x="0" y="5"/>
                              </a:lnTo>
                              <a:lnTo>
                                <a:pt x="0" y="7"/>
                              </a:lnTo>
                              <a:lnTo>
                                <a:pt x="0" y="13"/>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1" name="Line 1169"/>
                        <p:cNvSpPr>
                          <a:spLocks noChangeShapeType="1"/>
                        </p:cNvSpPr>
                        <p:nvPr/>
                      </p:nvSpPr>
                      <p:spPr bwMode="auto">
                        <a:xfrm>
                          <a:off x="3250" y="177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2" name="Freeform 1170"/>
                        <p:cNvSpPr>
                          <a:spLocks/>
                        </p:cNvSpPr>
                        <p:nvPr/>
                      </p:nvSpPr>
                      <p:spPr bwMode="auto">
                        <a:xfrm>
                          <a:off x="3248" y="1777"/>
                          <a:ext cx="8" cy="6"/>
                        </a:xfrm>
                        <a:custGeom>
                          <a:avLst/>
                          <a:gdLst/>
                          <a:ahLst/>
                          <a:cxnLst>
                            <a:cxn ang="0">
                              <a:pos x="11" y="0"/>
                            </a:cxn>
                            <a:cxn ang="0">
                              <a:pos x="7" y="0"/>
                            </a:cxn>
                            <a:cxn ang="0">
                              <a:pos x="5" y="2"/>
                            </a:cxn>
                            <a:cxn ang="0">
                              <a:pos x="5" y="2"/>
                            </a:cxn>
                            <a:cxn ang="0">
                              <a:pos x="2" y="2"/>
                            </a:cxn>
                            <a:cxn ang="0">
                              <a:pos x="0" y="5"/>
                            </a:cxn>
                            <a:cxn ang="0">
                              <a:pos x="0" y="7"/>
                            </a:cxn>
                            <a:cxn ang="0">
                              <a:pos x="0" y="7"/>
                            </a:cxn>
                            <a:cxn ang="0">
                              <a:pos x="0" y="11"/>
                            </a:cxn>
                            <a:cxn ang="0">
                              <a:pos x="0" y="13"/>
                            </a:cxn>
                            <a:cxn ang="0">
                              <a:pos x="0" y="16"/>
                            </a:cxn>
                            <a:cxn ang="0">
                              <a:pos x="0" y="16"/>
                            </a:cxn>
                            <a:cxn ang="0">
                              <a:pos x="2" y="18"/>
                            </a:cxn>
                            <a:cxn ang="0">
                              <a:pos x="5" y="21"/>
                            </a:cxn>
                            <a:cxn ang="0">
                              <a:pos x="5" y="21"/>
                            </a:cxn>
                            <a:cxn ang="0">
                              <a:pos x="7" y="21"/>
                            </a:cxn>
                            <a:cxn ang="0">
                              <a:pos x="18" y="21"/>
                            </a:cxn>
                            <a:cxn ang="0">
                              <a:pos x="24" y="21"/>
                            </a:cxn>
                            <a:cxn ang="0">
                              <a:pos x="27" y="21"/>
                            </a:cxn>
                            <a:cxn ang="0">
                              <a:pos x="29" y="21"/>
                            </a:cxn>
                            <a:cxn ang="0">
                              <a:pos x="29" y="18"/>
                            </a:cxn>
                            <a:cxn ang="0">
                              <a:pos x="32" y="16"/>
                            </a:cxn>
                            <a:cxn ang="0">
                              <a:pos x="32" y="16"/>
                            </a:cxn>
                            <a:cxn ang="0">
                              <a:pos x="32" y="13"/>
                            </a:cxn>
                            <a:cxn ang="0">
                              <a:pos x="32" y="11"/>
                            </a:cxn>
                            <a:cxn ang="0">
                              <a:pos x="32" y="7"/>
                            </a:cxn>
                            <a:cxn ang="0">
                              <a:pos x="32" y="7"/>
                            </a:cxn>
                            <a:cxn ang="0">
                              <a:pos x="32" y="5"/>
                            </a:cxn>
                            <a:cxn ang="0">
                              <a:pos x="29" y="2"/>
                            </a:cxn>
                            <a:cxn ang="0">
                              <a:pos x="29" y="2"/>
                            </a:cxn>
                            <a:cxn ang="0">
                              <a:pos x="27" y="2"/>
                            </a:cxn>
                            <a:cxn ang="0">
                              <a:pos x="21" y="0"/>
                            </a:cxn>
                            <a:cxn ang="0">
                              <a:pos x="11" y="0"/>
                            </a:cxn>
                          </a:cxnLst>
                          <a:rect l="0" t="0" r="r" b="b"/>
                          <a:pathLst>
                            <a:path w="32" h="21">
                              <a:moveTo>
                                <a:pt x="11" y="0"/>
                              </a:moveTo>
                              <a:lnTo>
                                <a:pt x="7" y="0"/>
                              </a:lnTo>
                              <a:lnTo>
                                <a:pt x="5" y="2"/>
                              </a:lnTo>
                              <a:lnTo>
                                <a:pt x="5" y="2"/>
                              </a:lnTo>
                              <a:lnTo>
                                <a:pt x="2" y="2"/>
                              </a:lnTo>
                              <a:lnTo>
                                <a:pt x="0" y="5"/>
                              </a:lnTo>
                              <a:lnTo>
                                <a:pt x="0" y="7"/>
                              </a:lnTo>
                              <a:lnTo>
                                <a:pt x="0" y="7"/>
                              </a:lnTo>
                              <a:lnTo>
                                <a:pt x="0" y="11"/>
                              </a:lnTo>
                              <a:lnTo>
                                <a:pt x="0" y="13"/>
                              </a:lnTo>
                              <a:lnTo>
                                <a:pt x="0" y="16"/>
                              </a:lnTo>
                              <a:lnTo>
                                <a:pt x="0" y="16"/>
                              </a:lnTo>
                              <a:lnTo>
                                <a:pt x="2" y="18"/>
                              </a:lnTo>
                              <a:lnTo>
                                <a:pt x="5" y="21"/>
                              </a:lnTo>
                              <a:lnTo>
                                <a:pt x="5" y="21"/>
                              </a:lnTo>
                              <a:lnTo>
                                <a:pt x="7" y="21"/>
                              </a:lnTo>
                              <a:lnTo>
                                <a:pt x="18" y="21"/>
                              </a:lnTo>
                              <a:lnTo>
                                <a:pt x="24" y="21"/>
                              </a:lnTo>
                              <a:lnTo>
                                <a:pt x="27" y="21"/>
                              </a:lnTo>
                              <a:lnTo>
                                <a:pt x="29" y="21"/>
                              </a:lnTo>
                              <a:lnTo>
                                <a:pt x="29" y="18"/>
                              </a:lnTo>
                              <a:lnTo>
                                <a:pt x="32" y="16"/>
                              </a:lnTo>
                              <a:lnTo>
                                <a:pt x="32" y="16"/>
                              </a:lnTo>
                              <a:lnTo>
                                <a:pt x="32" y="13"/>
                              </a:lnTo>
                              <a:lnTo>
                                <a:pt x="32" y="11"/>
                              </a:lnTo>
                              <a:lnTo>
                                <a:pt x="32" y="7"/>
                              </a:lnTo>
                              <a:lnTo>
                                <a:pt x="32" y="7"/>
                              </a:lnTo>
                              <a:lnTo>
                                <a:pt x="32" y="5"/>
                              </a:lnTo>
                              <a:lnTo>
                                <a:pt x="29" y="2"/>
                              </a:lnTo>
                              <a:lnTo>
                                <a:pt x="29" y="2"/>
                              </a:lnTo>
                              <a:lnTo>
                                <a:pt x="27" y="2"/>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3" name="Line 1171"/>
                        <p:cNvSpPr>
                          <a:spLocks noChangeShapeType="1"/>
                        </p:cNvSpPr>
                        <p:nvPr/>
                      </p:nvSpPr>
                      <p:spPr bwMode="auto">
                        <a:xfrm>
                          <a:off x="3250" y="178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4" name="Freeform 1172"/>
                        <p:cNvSpPr>
                          <a:spLocks/>
                        </p:cNvSpPr>
                        <p:nvPr/>
                      </p:nvSpPr>
                      <p:spPr bwMode="auto">
                        <a:xfrm>
                          <a:off x="3250" y="1773"/>
                          <a:ext cx="6" cy="10"/>
                        </a:xfrm>
                        <a:custGeom>
                          <a:avLst/>
                          <a:gdLst/>
                          <a:ahLst/>
                          <a:cxnLst>
                            <a:cxn ang="0">
                              <a:pos x="0" y="30"/>
                            </a:cxn>
                            <a:cxn ang="0">
                              <a:pos x="0" y="32"/>
                            </a:cxn>
                            <a:cxn ang="0">
                              <a:pos x="2" y="35"/>
                            </a:cxn>
                            <a:cxn ang="0">
                              <a:pos x="2" y="35"/>
                            </a:cxn>
                            <a:cxn ang="0">
                              <a:pos x="2" y="37"/>
                            </a:cxn>
                            <a:cxn ang="0">
                              <a:pos x="5" y="40"/>
                            </a:cxn>
                            <a:cxn ang="0">
                              <a:pos x="7" y="40"/>
                            </a:cxn>
                            <a:cxn ang="0">
                              <a:pos x="10" y="40"/>
                            </a:cxn>
                            <a:cxn ang="0">
                              <a:pos x="10" y="40"/>
                            </a:cxn>
                            <a:cxn ang="0">
                              <a:pos x="13" y="40"/>
                            </a:cxn>
                            <a:cxn ang="0">
                              <a:pos x="16" y="40"/>
                            </a:cxn>
                            <a:cxn ang="0">
                              <a:pos x="18" y="40"/>
                            </a:cxn>
                            <a:cxn ang="0">
                              <a:pos x="18" y="37"/>
                            </a:cxn>
                            <a:cxn ang="0">
                              <a:pos x="21" y="35"/>
                            </a:cxn>
                            <a:cxn ang="0">
                              <a:pos x="21" y="35"/>
                            </a:cxn>
                            <a:cxn ang="0">
                              <a:pos x="21" y="32"/>
                            </a:cxn>
                            <a:cxn ang="0">
                              <a:pos x="21" y="13"/>
                            </a:cxn>
                            <a:cxn ang="0">
                              <a:pos x="21" y="8"/>
                            </a:cxn>
                            <a:cxn ang="0">
                              <a:pos x="21" y="6"/>
                            </a:cxn>
                            <a:cxn ang="0">
                              <a:pos x="21" y="6"/>
                            </a:cxn>
                            <a:cxn ang="0">
                              <a:pos x="18" y="2"/>
                            </a:cxn>
                            <a:cxn ang="0">
                              <a:pos x="18" y="0"/>
                            </a:cxn>
                            <a:cxn ang="0">
                              <a:pos x="16" y="0"/>
                            </a:cxn>
                            <a:cxn ang="0">
                              <a:pos x="13" y="0"/>
                            </a:cxn>
                            <a:cxn ang="0">
                              <a:pos x="10" y="0"/>
                            </a:cxn>
                            <a:cxn ang="0">
                              <a:pos x="10" y="0"/>
                            </a:cxn>
                            <a:cxn ang="0">
                              <a:pos x="7" y="0"/>
                            </a:cxn>
                            <a:cxn ang="0">
                              <a:pos x="5" y="0"/>
                            </a:cxn>
                            <a:cxn ang="0">
                              <a:pos x="2" y="2"/>
                            </a:cxn>
                            <a:cxn ang="0">
                              <a:pos x="2" y="6"/>
                            </a:cxn>
                            <a:cxn ang="0">
                              <a:pos x="2" y="6"/>
                            </a:cxn>
                            <a:cxn ang="0">
                              <a:pos x="0" y="11"/>
                            </a:cxn>
                            <a:cxn ang="0">
                              <a:pos x="0" y="30"/>
                            </a:cxn>
                          </a:cxnLst>
                          <a:rect l="0" t="0" r="r" b="b"/>
                          <a:pathLst>
                            <a:path w="21" h="40">
                              <a:moveTo>
                                <a:pt x="0" y="30"/>
                              </a:moveTo>
                              <a:lnTo>
                                <a:pt x="0" y="32"/>
                              </a:lnTo>
                              <a:lnTo>
                                <a:pt x="2" y="35"/>
                              </a:lnTo>
                              <a:lnTo>
                                <a:pt x="2" y="35"/>
                              </a:lnTo>
                              <a:lnTo>
                                <a:pt x="2" y="37"/>
                              </a:lnTo>
                              <a:lnTo>
                                <a:pt x="5" y="40"/>
                              </a:lnTo>
                              <a:lnTo>
                                <a:pt x="7" y="40"/>
                              </a:lnTo>
                              <a:lnTo>
                                <a:pt x="10" y="40"/>
                              </a:lnTo>
                              <a:lnTo>
                                <a:pt x="10" y="40"/>
                              </a:lnTo>
                              <a:lnTo>
                                <a:pt x="13" y="40"/>
                              </a:lnTo>
                              <a:lnTo>
                                <a:pt x="16" y="40"/>
                              </a:lnTo>
                              <a:lnTo>
                                <a:pt x="18" y="40"/>
                              </a:lnTo>
                              <a:lnTo>
                                <a:pt x="18" y="37"/>
                              </a:lnTo>
                              <a:lnTo>
                                <a:pt x="21" y="35"/>
                              </a:lnTo>
                              <a:lnTo>
                                <a:pt x="21" y="35"/>
                              </a:lnTo>
                              <a:lnTo>
                                <a:pt x="21" y="32"/>
                              </a:lnTo>
                              <a:lnTo>
                                <a:pt x="21" y="13"/>
                              </a:lnTo>
                              <a:lnTo>
                                <a:pt x="21" y="8"/>
                              </a:lnTo>
                              <a:lnTo>
                                <a:pt x="21" y="6"/>
                              </a:lnTo>
                              <a:lnTo>
                                <a:pt x="21" y="6"/>
                              </a:lnTo>
                              <a:lnTo>
                                <a:pt x="18" y="2"/>
                              </a:lnTo>
                              <a:lnTo>
                                <a:pt x="18" y="0"/>
                              </a:lnTo>
                              <a:lnTo>
                                <a:pt x="16" y="0"/>
                              </a:lnTo>
                              <a:lnTo>
                                <a:pt x="13" y="0"/>
                              </a:lnTo>
                              <a:lnTo>
                                <a:pt x="10" y="0"/>
                              </a:lnTo>
                              <a:lnTo>
                                <a:pt x="10" y="0"/>
                              </a:lnTo>
                              <a:lnTo>
                                <a:pt x="7" y="0"/>
                              </a:lnTo>
                              <a:lnTo>
                                <a:pt x="5" y="0"/>
                              </a:lnTo>
                              <a:lnTo>
                                <a:pt x="2" y="2"/>
                              </a:lnTo>
                              <a:lnTo>
                                <a:pt x="2" y="6"/>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5" name="Line 1173"/>
                        <p:cNvSpPr>
                          <a:spLocks noChangeShapeType="1"/>
                        </p:cNvSpPr>
                        <p:nvPr/>
                      </p:nvSpPr>
                      <p:spPr bwMode="auto">
                        <a:xfrm>
                          <a:off x="3253" y="177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6" name="Freeform 1174"/>
                        <p:cNvSpPr>
                          <a:spLocks/>
                        </p:cNvSpPr>
                        <p:nvPr/>
                      </p:nvSpPr>
                      <p:spPr bwMode="auto">
                        <a:xfrm>
                          <a:off x="3250" y="1773"/>
                          <a:ext cx="20" cy="5"/>
                        </a:xfrm>
                        <a:custGeom>
                          <a:avLst/>
                          <a:gdLst/>
                          <a:ahLst/>
                          <a:cxnLst>
                            <a:cxn ang="0">
                              <a:pos x="10" y="0"/>
                            </a:cxn>
                            <a:cxn ang="0">
                              <a:pos x="10" y="0"/>
                            </a:cxn>
                            <a:cxn ang="0">
                              <a:pos x="7" y="0"/>
                            </a:cxn>
                            <a:cxn ang="0">
                              <a:pos x="5" y="0"/>
                            </a:cxn>
                            <a:cxn ang="0">
                              <a:pos x="2" y="2"/>
                            </a:cxn>
                            <a:cxn ang="0">
                              <a:pos x="2" y="6"/>
                            </a:cxn>
                            <a:cxn ang="0">
                              <a:pos x="2" y="6"/>
                            </a:cxn>
                            <a:cxn ang="0">
                              <a:pos x="0" y="8"/>
                            </a:cxn>
                            <a:cxn ang="0">
                              <a:pos x="0" y="11"/>
                            </a:cxn>
                            <a:cxn ang="0">
                              <a:pos x="0" y="13"/>
                            </a:cxn>
                            <a:cxn ang="0">
                              <a:pos x="2" y="13"/>
                            </a:cxn>
                            <a:cxn ang="0">
                              <a:pos x="2" y="17"/>
                            </a:cxn>
                            <a:cxn ang="0">
                              <a:pos x="2" y="19"/>
                            </a:cxn>
                            <a:cxn ang="0">
                              <a:pos x="5" y="19"/>
                            </a:cxn>
                            <a:cxn ang="0">
                              <a:pos x="7" y="19"/>
                            </a:cxn>
                            <a:cxn ang="0">
                              <a:pos x="10" y="21"/>
                            </a:cxn>
                            <a:cxn ang="0">
                              <a:pos x="34" y="21"/>
                            </a:cxn>
                            <a:cxn ang="0">
                              <a:pos x="38" y="21"/>
                            </a:cxn>
                            <a:cxn ang="0">
                              <a:pos x="40" y="19"/>
                            </a:cxn>
                            <a:cxn ang="0">
                              <a:pos x="43" y="19"/>
                            </a:cxn>
                            <a:cxn ang="0">
                              <a:pos x="43" y="19"/>
                            </a:cxn>
                            <a:cxn ang="0">
                              <a:pos x="45" y="17"/>
                            </a:cxn>
                            <a:cxn ang="0">
                              <a:pos x="45" y="13"/>
                            </a:cxn>
                            <a:cxn ang="0">
                              <a:pos x="45" y="13"/>
                            </a:cxn>
                            <a:cxn ang="0">
                              <a:pos x="45" y="11"/>
                            </a:cxn>
                            <a:cxn ang="0">
                              <a:pos x="45" y="8"/>
                            </a:cxn>
                            <a:cxn ang="0">
                              <a:pos x="45" y="6"/>
                            </a:cxn>
                            <a:cxn ang="0">
                              <a:pos x="45" y="6"/>
                            </a:cxn>
                            <a:cxn ang="0">
                              <a:pos x="43" y="2"/>
                            </a:cxn>
                            <a:cxn ang="0">
                              <a:pos x="43" y="0"/>
                            </a:cxn>
                            <a:cxn ang="0">
                              <a:pos x="40" y="0"/>
                            </a:cxn>
                            <a:cxn ang="0">
                              <a:pos x="34" y="0"/>
                            </a:cxn>
                            <a:cxn ang="0">
                              <a:pos x="10" y="0"/>
                            </a:cxn>
                          </a:cxnLst>
                          <a:rect l="0" t="0" r="r" b="b"/>
                          <a:pathLst>
                            <a:path w="45" h="21">
                              <a:moveTo>
                                <a:pt x="10" y="0"/>
                              </a:moveTo>
                              <a:lnTo>
                                <a:pt x="10" y="0"/>
                              </a:lnTo>
                              <a:lnTo>
                                <a:pt x="7" y="0"/>
                              </a:lnTo>
                              <a:lnTo>
                                <a:pt x="5" y="0"/>
                              </a:lnTo>
                              <a:lnTo>
                                <a:pt x="2" y="2"/>
                              </a:lnTo>
                              <a:lnTo>
                                <a:pt x="2" y="6"/>
                              </a:lnTo>
                              <a:lnTo>
                                <a:pt x="2" y="6"/>
                              </a:lnTo>
                              <a:lnTo>
                                <a:pt x="0" y="8"/>
                              </a:lnTo>
                              <a:lnTo>
                                <a:pt x="0" y="11"/>
                              </a:lnTo>
                              <a:lnTo>
                                <a:pt x="0" y="13"/>
                              </a:lnTo>
                              <a:lnTo>
                                <a:pt x="2" y="13"/>
                              </a:lnTo>
                              <a:lnTo>
                                <a:pt x="2" y="17"/>
                              </a:lnTo>
                              <a:lnTo>
                                <a:pt x="2" y="19"/>
                              </a:lnTo>
                              <a:lnTo>
                                <a:pt x="5" y="19"/>
                              </a:lnTo>
                              <a:lnTo>
                                <a:pt x="7" y="19"/>
                              </a:lnTo>
                              <a:lnTo>
                                <a:pt x="10" y="21"/>
                              </a:lnTo>
                              <a:lnTo>
                                <a:pt x="34" y="21"/>
                              </a:lnTo>
                              <a:lnTo>
                                <a:pt x="38" y="21"/>
                              </a:lnTo>
                              <a:lnTo>
                                <a:pt x="40" y="19"/>
                              </a:lnTo>
                              <a:lnTo>
                                <a:pt x="43" y="19"/>
                              </a:lnTo>
                              <a:lnTo>
                                <a:pt x="43" y="19"/>
                              </a:lnTo>
                              <a:lnTo>
                                <a:pt x="45" y="17"/>
                              </a:lnTo>
                              <a:lnTo>
                                <a:pt x="45" y="13"/>
                              </a:lnTo>
                              <a:lnTo>
                                <a:pt x="45" y="13"/>
                              </a:lnTo>
                              <a:lnTo>
                                <a:pt x="45" y="11"/>
                              </a:lnTo>
                              <a:lnTo>
                                <a:pt x="45" y="8"/>
                              </a:lnTo>
                              <a:lnTo>
                                <a:pt x="45" y="6"/>
                              </a:lnTo>
                              <a:lnTo>
                                <a:pt x="45" y="6"/>
                              </a:lnTo>
                              <a:lnTo>
                                <a:pt x="43" y="2"/>
                              </a:lnTo>
                              <a:lnTo>
                                <a:pt x="43" y="0"/>
                              </a:lnTo>
                              <a:lnTo>
                                <a:pt x="40" y="0"/>
                              </a:lnTo>
                              <a:lnTo>
                                <a:pt x="34"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7" name="Line 1175"/>
                        <p:cNvSpPr>
                          <a:spLocks noChangeShapeType="1"/>
                        </p:cNvSpPr>
                        <p:nvPr/>
                      </p:nvSpPr>
                      <p:spPr bwMode="auto">
                        <a:xfrm>
                          <a:off x="3256" y="177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8" name="Freeform 1176"/>
                        <p:cNvSpPr>
                          <a:spLocks/>
                        </p:cNvSpPr>
                        <p:nvPr/>
                      </p:nvSpPr>
                      <p:spPr bwMode="auto">
                        <a:xfrm>
                          <a:off x="3256" y="1762"/>
                          <a:ext cx="6" cy="6"/>
                        </a:xfrm>
                        <a:custGeom>
                          <a:avLst/>
                          <a:gdLst/>
                          <a:ahLst/>
                          <a:cxnLst>
                            <a:cxn ang="0">
                              <a:pos x="0" y="33"/>
                            </a:cxn>
                            <a:cxn ang="0">
                              <a:pos x="0" y="35"/>
                            </a:cxn>
                            <a:cxn ang="0">
                              <a:pos x="3" y="35"/>
                            </a:cxn>
                            <a:cxn ang="0">
                              <a:pos x="3" y="39"/>
                            </a:cxn>
                            <a:cxn ang="0">
                              <a:pos x="5" y="41"/>
                            </a:cxn>
                            <a:cxn ang="0">
                              <a:pos x="5" y="41"/>
                            </a:cxn>
                            <a:cxn ang="0">
                              <a:pos x="8" y="41"/>
                            </a:cxn>
                            <a:cxn ang="0">
                              <a:pos x="10" y="43"/>
                            </a:cxn>
                            <a:cxn ang="0">
                              <a:pos x="10" y="43"/>
                            </a:cxn>
                            <a:cxn ang="0">
                              <a:pos x="14" y="43"/>
                            </a:cxn>
                            <a:cxn ang="0">
                              <a:pos x="16" y="41"/>
                            </a:cxn>
                            <a:cxn ang="0">
                              <a:pos x="19" y="41"/>
                            </a:cxn>
                            <a:cxn ang="0">
                              <a:pos x="19" y="41"/>
                            </a:cxn>
                            <a:cxn ang="0">
                              <a:pos x="21" y="39"/>
                            </a:cxn>
                            <a:cxn ang="0">
                              <a:pos x="21" y="35"/>
                            </a:cxn>
                            <a:cxn ang="0">
                              <a:pos x="21" y="35"/>
                            </a:cxn>
                            <a:cxn ang="0">
                              <a:pos x="21" y="17"/>
                            </a:cxn>
                            <a:cxn ang="0">
                              <a:pos x="21" y="8"/>
                            </a:cxn>
                            <a:cxn ang="0">
                              <a:pos x="21" y="8"/>
                            </a:cxn>
                            <a:cxn ang="0">
                              <a:pos x="21" y="6"/>
                            </a:cxn>
                            <a:cxn ang="0">
                              <a:pos x="19" y="3"/>
                            </a:cxn>
                            <a:cxn ang="0">
                              <a:pos x="19" y="3"/>
                            </a:cxn>
                            <a:cxn ang="0">
                              <a:pos x="16" y="3"/>
                            </a:cxn>
                            <a:cxn ang="0">
                              <a:pos x="14" y="0"/>
                            </a:cxn>
                            <a:cxn ang="0">
                              <a:pos x="10" y="0"/>
                            </a:cxn>
                            <a:cxn ang="0">
                              <a:pos x="10" y="0"/>
                            </a:cxn>
                            <a:cxn ang="0">
                              <a:pos x="8" y="3"/>
                            </a:cxn>
                            <a:cxn ang="0">
                              <a:pos x="5" y="3"/>
                            </a:cxn>
                            <a:cxn ang="0">
                              <a:pos x="5" y="3"/>
                            </a:cxn>
                            <a:cxn ang="0">
                              <a:pos x="3" y="6"/>
                            </a:cxn>
                            <a:cxn ang="0">
                              <a:pos x="3" y="8"/>
                            </a:cxn>
                            <a:cxn ang="0">
                              <a:pos x="0" y="13"/>
                            </a:cxn>
                            <a:cxn ang="0">
                              <a:pos x="0" y="33"/>
                            </a:cxn>
                          </a:cxnLst>
                          <a:rect l="0" t="0" r="r" b="b"/>
                          <a:pathLst>
                            <a:path w="21" h="43">
                              <a:moveTo>
                                <a:pt x="0" y="33"/>
                              </a:moveTo>
                              <a:lnTo>
                                <a:pt x="0" y="35"/>
                              </a:lnTo>
                              <a:lnTo>
                                <a:pt x="3" y="35"/>
                              </a:lnTo>
                              <a:lnTo>
                                <a:pt x="3" y="39"/>
                              </a:lnTo>
                              <a:lnTo>
                                <a:pt x="5" y="41"/>
                              </a:lnTo>
                              <a:lnTo>
                                <a:pt x="5" y="41"/>
                              </a:lnTo>
                              <a:lnTo>
                                <a:pt x="8" y="41"/>
                              </a:lnTo>
                              <a:lnTo>
                                <a:pt x="10" y="43"/>
                              </a:lnTo>
                              <a:lnTo>
                                <a:pt x="10" y="43"/>
                              </a:lnTo>
                              <a:lnTo>
                                <a:pt x="14" y="43"/>
                              </a:lnTo>
                              <a:lnTo>
                                <a:pt x="16" y="41"/>
                              </a:lnTo>
                              <a:lnTo>
                                <a:pt x="19" y="41"/>
                              </a:lnTo>
                              <a:lnTo>
                                <a:pt x="19" y="41"/>
                              </a:lnTo>
                              <a:lnTo>
                                <a:pt x="21" y="39"/>
                              </a:lnTo>
                              <a:lnTo>
                                <a:pt x="21" y="35"/>
                              </a:lnTo>
                              <a:lnTo>
                                <a:pt x="21" y="35"/>
                              </a:lnTo>
                              <a:lnTo>
                                <a:pt x="21" y="17"/>
                              </a:lnTo>
                              <a:lnTo>
                                <a:pt x="21" y="8"/>
                              </a:lnTo>
                              <a:lnTo>
                                <a:pt x="21" y="8"/>
                              </a:lnTo>
                              <a:lnTo>
                                <a:pt x="21" y="6"/>
                              </a:lnTo>
                              <a:lnTo>
                                <a:pt x="19" y="3"/>
                              </a:lnTo>
                              <a:lnTo>
                                <a:pt x="19" y="3"/>
                              </a:lnTo>
                              <a:lnTo>
                                <a:pt x="16" y="3"/>
                              </a:lnTo>
                              <a:lnTo>
                                <a:pt x="14" y="0"/>
                              </a:lnTo>
                              <a:lnTo>
                                <a:pt x="10" y="0"/>
                              </a:lnTo>
                              <a:lnTo>
                                <a:pt x="10" y="0"/>
                              </a:lnTo>
                              <a:lnTo>
                                <a:pt x="8" y="3"/>
                              </a:lnTo>
                              <a:lnTo>
                                <a:pt x="5" y="3"/>
                              </a:lnTo>
                              <a:lnTo>
                                <a:pt x="5" y="3"/>
                              </a:lnTo>
                              <a:lnTo>
                                <a:pt x="3" y="6"/>
                              </a:lnTo>
                              <a:lnTo>
                                <a:pt x="3" y="8"/>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69" name="Line 1177"/>
                        <p:cNvSpPr>
                          <a:spLocks noChangeShapeType="1"/>
                        </p:cNvSpPr>
                        <p:nvPr/>
                      </p:nvSpPr>
                      <p:spPr bwMode="auto">
                        <a:xfrm>
                          <a:off x="3269" y="176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0" name="Freeform 1178"/>
                        <p:cNvSpPr>
                          <a:spLocks/>
                        </p:cNvSpPr>
                        <p:nvPr/>
                      </p:nvSpPr>
                      <p:spPr bwMode="auto">
                        <a:xfrm>
                          <a:off x="3256" y="1762"/>
                          <a:ext cx="15" cy="1"/>
                        </a:xfrm>
                        <a:custGeom>
                          <a:avLst/>
                          <a:gdLst/>
                          <a:ahLst/>
                          <a:cxnLst>
                            <a:cxn ang="0">
                              <a:pos x="10" y="0"/>
                            </a:cxn>
                            <a:cxn ang="0">
                              <a:pos x="10" y="0"/>
                            </a:cxn>
                            <a:cxn ang="0">
                              <a:pos x="8" y="3"/>
                            </a:cxn>
                            <a:cxn ang="0">
                              <a:pos x="5" y="3"/>
                            </a:cxn>
                            <a:cxn ang="0">
                              <a:pos x="5" y="3"/>
                            </a:cxn>
                            <a:cxn ang="0">
                              <a:pos x="3" y="6"/>
                            </a:cxn>
                            <a:cxn ang="0">
                              <a:pos x="3" y="8"/>
                            </a:cxn>
                            <a:cxn ang="0">
                              <a:pos x="0" y="8"/>
                            </a:cxn>
                            <a:cxn ang="0">
                              <a:pos x="0" y="11"/>
                            </a:cxn>
                            <a:cxn ang="0">
                              <a:pos x="0" y="13"/>
                            </a:cxn>
                            <a:cxn ang="0">
                              <a:pos x="3" y="17"/>
                            </a:cxn>
                            <a:cxn ang="0">
                              <a:pos x="3" y="17"/>
                            </a:cxn>
                            <a:cxn ang="0">
                              <a:pos x="5" y="19"/>
                            </a:cxn>
                            <a:cxn ang="0">
                              <a:pos x="5" y="22"/>
                            </a:cxn>
                            <a:cxn ang="0">
                              <a:pos x="8" y="22"/>
                            </a:cxn>
                            <a:cxn ang="0">
                              <a:pos x="10" y="22"/>
                            </a:cxn>
                            <a:cxn ang="0">
                              <a:pos x="45" y="22"/>
                            </a:cxn>
                            <a:cxn ang="0">
                              <a:pos x="51" y="22"/>
                            </a:cxn>
                            <a:cxn ang="0">
                              <a:pos x="51" y="22"/>
                            </a:cxn>
                            <a:cxn ang="0">
                              <a:pos x="54" y="22"/>
                            </a:cxn>
                            <a:cxn ang="0">
                              <a:pos x="56" y="19"/>
                            </a:cxn>
                            <a:cxn ang="0">
                              <a:pos x="56" y="17"/>
                            </a:cxn>
                            <a:cxn ang="0">
                              <a:pos x="60" y="17"/>
                            </a:cxn>
                            <a:cxn ang="0">
                              <a:pos x="60" y="13"/>
                            </a:cxn>
                            <a:cxn ang="0">
                              <a:pos x="60" y="11"/>
                            </a:cxn>
                            <a:cxn ang="0">
                              <a:pos x="60" y="8"/>
                            </a:cxn>
                            <a:cxn ang="0">
                              <a:pos x="60" y="8"/>
                            </a:cxn>
                            <a:cxn ang="0">
                              <a:pos x="56" y="6"/>
                            </a:cxn>
                            <a:cxn ang="0">
                              <a:pos x="56" y="3"/>
                            </a:cxn>
                            <a:cxn ang="0">
                              <a:pos x="54" y="3"/>
                            </a:cxn>
                            <a:cxn ang="0">
                              <a:pos x="51" y="3"/>
                            </a:cxn>
                            <a:cxn ang="0">
                              <a:pos x="45" y="0"/>
                            </a:cxn>
                            <a:cxn ang="0">
                              <a:pos x="10" y="0"/>
                            </a:cxn>
                          </a:cxnLst>
                          <a:rect l="0" t="0" r="r" b="b"/>
                          <a:pathLst>
                            <a:path w="60" h="22">
                              <a:moveTo>
                                <a:pt x="10" y="0"/>
                              </a:moveTo>
                              <a:lnTo>
                                <a:pt x="10" y="0"/>
                              </a:lnTo>
                              <a:lnTo>
                                <a:pt x="8" y="3"/>
                              </a:lnTo>
                              <a:lnTo>
                                <a:pt x="5" y="3"/>
                              </a:lnTo>
                              <a:lnTo>
                                <a:pt x="5" y="3"/>
                              </a:lnTo>
                              <a:lnTo>
                                <a:pt x="3" y="6"/>
                              </a:lnTo>
                              <a:lnTo>
                                <a:pt x="3" y="8"/>
                              </a:lnTo>
                              <a:lnTo>
                                <a:pt x="0" y="8"/>
                              </a:lnTo>
                              <a:lnTo>
                                <a:pt x="0" y="11"/>
                              </a:lnTo>
                              <a:lnTo>
                                <a:pt x="0" y="13"/>
                              </a:lnTo>
                              <a:lnTo>
                                <a:pt x="3" y="17"/>
                              </a:lnTo>
                              <a:lnTo>
                                <a:pt x="3" y="17"/>
                              </a:lnTo>
                              <a:lnTo>
                                <a:pt x="5" y="19"/>
                              </a:lnTo>
                              <a:lnTo>
                                <a:pt x="5" y="22"/>
                              </a:lnTo>
                              <a:lnTo>
                                <a:pt x="8" y="22"/>
                              </a:lnTo>
                              <a:lnTo>
                                <a:pt x="10" y="22"/>
                              </a:lnTo>
                              <a:lnTo>
                                <a:pt x="45" y="22"/>
                              </a:lnTo>
                              <a:lnTo>
                                <a:pt x="51" y="22"/>
                              </a:lnTo>
                              <a:lnTo>
                                <a:pt x="51" y="22"/>
                              </a:lnTo>
                              <a:lnTo>
                                <a:pt x="54" y="22"/>
                              </a:lnTo>
                              <a:lnTo>
                                <a:pt x="56" y="19"/>
                              </a:lnTo>
                              <a:lnTo>
                                <a:pt x="56" y="17"/>
                              </a:lnTo>
                              <a:lnTo>
                                <a:pt x="60" y="17"/>
                              </a:lnTo>
                              <a:lnTo>
                                <a:pt x="60" y="13"/>
                              </a:lnTo>
                              <a:lnTo>
                                <a:pt x="60" y="11"/>
                              </a:lnTo>
                              <a:lnTo>
                                <a:pt x="60" y="8"/>
                              </a:lnTo>
                              <a:lnTo>
                                <a:pt x="60" y="8"/>
                              </a:lnTo>
                              <a:lnTo>
                                <a:pt x="56" y="6"/>
                              </a:lnTo>
                              <a:lnTo>
                                <a:pt x="56" y="3"/>
                              </a:lnTo>
                              <a:lnTo>
                                <a:pt x="54" y="3"/>
                              </a:lnTo>
                              <a:lnTo>
                                <a:pt x="51" y="3"/>
                              </a:lnTo>
                              <a:lnTo>
                                <a:pt x="4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1" name="Line 1179"/>
                        <p:cNvSpPr>
                          <a:spLocks noChangeShapeType="1"/>
                        </p:cNvSpPr>
                        <p:nvPr/>
                      </p:nvSpPr>
                      <p:spPr bwMode="auto">
                        <a:xfrm>
                          <a:off x="3270" y="1770"/>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2" name="Freeform 1180"/>
                        <p:cNvSpPr>
                          <a:spLocks/>
                        </p:cNvSpPr>
                        <p:nvPr/>
                      </p:nvSpPr>
                      <p:spPr bwMode="auto">
                        <a:xfrm>
                          <a:off x="3270" y="1757"/>
                          <a:ext cx="1" cy="16"/>
                        </a:xfrm>
                        <a:custGeom>
                          <a:avLst/>
                          <a:gdLst/>
                          <a:ahLst/>
                          <a:cxnLst>
                            <a:cxn ang="0">
                              <a:pos x="0" y="51"/>
                            </a:cxn>
                            <a:cxn ang="0">
                              <a:pos x="0" y="53"/>
                            </a:cxn>
                            <a:cxn ang="0">
                              <a:pos x="0" y="57"/>
                            </a:cxn>
                            <a:cxn ang="0">
                              <a:pos x="2" y="57"/>
                            </a:cxn>
                            <a:cxn ang="0">
                              <a:pos x="2" y="59"/>
                            </a:cxn>
                            <a:cxn ang="0">
                              <a:pos x="5" y="62"/>
                            </a:cxn>
                            <a:cxn ang="0">
                              <a:pos x="5" y="62"/>
                            </a:cxn>
                            <a:cxn ang="0">
                              <a:pos x="7" y="62"/>
                            </a:cxn>
                            <a:cxn ang="0">
                              <a:pos x="11" y="62"/>
                            </a:cxn>
                            <a:cxn ang="0">
                              <a:pos x="13" y="62"/>
                            </a:cxn>
                            <a:cxn ang="0">
                              <a:pos x="13" y="62"/>
                            </a:cxn>
                            <a:cxn ang="0">
                              <a:pos x="16" y="62"/>
                            </a:cxn>
                            <a:cxn ang="0">
                              <a:pos x="18" y="59"/>
                            </a:cxn>
                            <a:cxn ang="0">
                              <a:pos x="18" y="57"/>
                            </a:cxn>
                            <a:cxn ang="0">
                              <a:pos x="22" y="57"/>
                            </a:cxn>
                            <a:cxn ang="0">
                              <a:pos x="22" y="53"/>
                            </a:cxn>
                            <a:cxn ang="0">
                              <a:pos x="22" y="15"/>
                            </a:cxn>
                            <a:cxn ang="0">
                              <a:pos x="22" y="10"/>
                            </a:cxn>
                            <a:cxn ang="0">
                              <a:pos x="22" y="8"/>
                            </a:cxn>
                            <a:cxn ang="0">
                              <a:pos x="18" y="4"/>
                            </a:cxn>
                            <a:cxn ang="0">
                              <a:pos x="18" y="2"/>
                            </a:cxn>
                            <a:cxn ang="0">
                              <a:pos x="16" y="2"/>
                            </a:cxn>
                            <a:cxn ang="0">
                              <a:pos x="13" y="2"/>
                            </a:cxn>
                            <a:cxn ang="0">
                              <a:pos x="13" y="0"/>
                            </a:cxn>
                            <a:cxn ang="0">
                              <a:pos x="11" y="0"/>
                            </a:cxn>
                            <a:cxn ang="0">
                              <a:pos x="7" y="0"/>
                            </a:cxn>
                            <a:cxn ang="0">
                              <a:pos x="5" y="2"/>
                            </a:cxn>
                            <a:cxn ang="0">
                              <a:pos x="5" y="2"/>
                            </a:cxn>
                            <a:cxn ang="0">
                              <a:pos x="2" y="2"/>
                            </a:cxn>
                            <a:cxn ang="0">
                              <a:pos x="2" y="4"/>
                            </a:cxn>
                            <a:cxn ang="0">
                              <a:pos x="0" y="8"/>
                            </a:cxn>
                            <a:cxn ang="0">
                              <a:pos x="0" y="13"/>
                            </a:cxn>
                            <a:cxn ang="0">
                              <a:pos x="0" y="51"/>
                            </a:cxn>
                          </a:cxnLst>
                          <a:rect l="0" t="0" r="r" b="b"/>
                          <a:pathLst>
                            <a:path w="22" h="62">
                              <a:moveTo>
                                <a:pt x="0" y="51"/>
                              </a:moveTo>
                              <a:lnTo>
                                <a:pt x="0" y="53"/>
                              </a:lnTo>
                              <a:lnTo>
                                <a:pt x="0" y="57"/>
                              </a:lnTo>
                              <a:lnTo>
                                <a:pt x="2" y="57"/>
                              </a:lnTo>
                              <a:lnTo>
                                <a:pt x="2" y="59"/>
                              </a:lnTo>
                              <a:lnTo>
                                <a:pt x="5" y="62"/>
                              </a:lnTo>
                              <a:lnTo>
                                <a:pt x="5" y="62"/>
                              </a:lnTo>
                              <a:lnTo>
                                <a:pt x="7" y="62"/>
                              </a:lnTo>
                              <a:lnTo>
                                <a:pt x="11" y="62"/>
                              </a:lnTo>
                              <a:lnTo>
                                <a:pt x="13" y="62"/>
                              </a:lnTo>
                              <a:lnTo>
                                <a:pt x="13" y="62"/>
                              </a:lnTo>
                              <a:lnTo>
                                <a:pt x="16" y="62"/>
                              </a:lnTo>
                              <a:lnTo>
                                <a:pt x="18" y="59"/>
                              </a:lnTo>
                              <a:lnTo>
                                <a:pt x="18" y="57"/>
                              </a:lnTo>
                              <a:lnTo>
                                <a:pt x="22" y="57"/>
                              </a:lnTo>
                              <a:lnTo>
                                <a:pt x="22" y="53"/>
                              </a:lnTo>
                              <a:lnTo>
                                <a:pt x="22" y="15"/>
                              </a:lnTo>
                              <a:lnTo>
                                <a:pt x="22" y="10"/>
                              </a:lnTo>
                              <a:lnTo>
                                <a:pt x="22" y="8"/>
                              </a:lnTo>
                              <a:lnTo>
                                <a:pt x="18" y="4"/>
                              </a:lnTo>
                              <a:lnTo>
                                <a:pt x="18" y="2"/>
                              </a:lnTo>
                              <a:lnTo>
                                <a:pt x="16" y="2"/>
                              </a:lnTo>
                              <a:lnTo>
                                <a:pt x="13" y="2"/>
                              </a:lnTo>
                              <a:lnTo>
                                <a:pt x="13" y="0"/>
                              </a:lnTo>
                              <a:lnTo>
                                <a:pt x="11" y="0"/>
                              </a:lnTo>
                              <a:lnTo>
                                <a:pt x="7" y="0"/>
                              </a:lnTo>
                              <a:lnTo>
                                <a:pt x="5" y="2"/>
                              </a:lnTo>
                              <a:lnTo>
                                <a:pt x="5" y="2"/>
                              </a:lnTo>
                              <a:lnTo>
                                <a:pt x="2" y="2"/>
                              </a:lnTo>
                              <a:lnTo>
                                <a:pt x="2" y="4"/>
                              </a:lnTo>
                              <a:lnTo>
                                <a:pt x="0" y="8"/>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3" name="Line 1181"/>
                        <p:cNvSpPr>
                          <a:spLocks noChangeShapeType="1"/>
                        </p:cNvSpPr>
                        <p:nvPr/>
                      </p:nvSpPr>
                      <p:spPr bwMode="auto">
                        <a:xfrm>
                          <a:off x="3270" y="175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4" name="Freeform 1182"/>
                        <p:cNvSpPr>
                          <a:spLocks/>
                        </p:cNvSpPr>
                        <p:nvPr/>
                      </p:nvSpPr>
                      <p:spPr bwMode="auto">
                        <a:xfrm>
                          <a:off x="3270" y="1757"/>
                          <a:ext cx="4" cy="5"/>
                        </a:xfrm>
                        <a:custGeom>
                          <a:avLst/>
                          <a:gdLst/>
                          <a:ahLst/>
                          <a:cxnLst>
                            <a:cxn ang="0">
                              <a:pos x="11" y="0"/>
                            </a:cxn>
                            <a:cxn ang="0">
                              <a:pos x="7" y="0"/>
                            </a:cxn>
                            <a:cxn ang="0">
                              <a:pos x="5" y="2"/>
                            </a:cxn>
                            <a:cxn ang="0">
                              <a:pos x="5" y="2"/>
                            </a:cxn>
                            <a:cxn ang="0">
                              <a:pos x="2" y="2"/>
                            </a:cxn>
                            <a:cxn ang="0">
                              <a:pos x="2" y="4"/>
                            </a:cxn>
                            <a:cxn ang="0">
                              <a:pos x="0" y="8"/>
                            </a:cxn>
                            <a:cxn ang="0">
                              <a:pos x="0" y="10"/>
                            </a:cxn>
                            <a:cxn ang="0">
                              <a:pos x="0" y="10"/>
                            </a:cxn>
                            <a:cxn ang="0">
                              <a:pos x="0" y="13"/>
                            </a:cxn>
                            <a:cxn ang="0">
                              <a:pos x="0" y="15"/>
                            </a:cxn>
                            <a:cxn ang="0">
                              <a:pos x="2" y="19"/>
                            </a:cxn>
                            <a:cxn ang="0">
                              <a:pos x="2" y="19"/>
                            </a:cxn>
                            <a:cxn ang="0">
                              <a:pos x="5" y="21"/>
                            </a:cxn>
                            <a:cxn ang="0">
                              <a:pos x="5" y="21"/>
                            </a:cxn>
                            <a:cxn ang="0">
                              <a:pos x="7" y="21"/>
                            </a:cxn>
                            <a:cxn ang="0">
                              <a:pos x="18" y="21"/>
                            </a:cxn>
                            <a:cxn ang="0">
                              <a:pos x="24" y="21"/>
                            </a:cxn>
                            <a:cxn ang="0">
                              <a:pos x="27" y="21"/>
                            </a:cxn>
                            <a:cxn ang="0">
                              <a:pos x="29" y="21"/>
                            </a:cxn>
                            <a:cxn ang="0">
                              <a:pos x="29" y="19"/>
                            </a:cxn>
                            <a:cxn ang="0">
                              <a:pos x="32" y="19"/>
                            </a:cxn>
                            <a:cxn ang="0">
                              <a:pos x="32" y="15"/>
                            </a:cxn>
                            <a:cxn ang="0">
                              <a:pos x="32" y="13"/>
                            </a:cxn>
                            <a:cxn ang="0">
                              <a:pos x="32" y="10"/>
                            </a:cxn>
                            <a:cxn ang="0">
                              <a:pos x="32" y="10"/>
                            </a:cxn>
                            <a:cxn ang="0">
                              <a:pos x="32" y="8"/>
                            </a:cxn>
                            <a:cxn ang="0">
                              <a:pos x="32" y="4"/>
                            </a:cxn>
                            <a:cxn ang="0">
                              <a:pos x="29" y="2"/>
                            </a:cxn>
                            <a:cxn ang="0">
                              <a:pos x="29" y="2"/>
                            </a:cxn>
                            <a:cxn ang="0">
                              <a:pos x="27" y="2"/>
                            </a:cxn>
                            <a:cxn ang="0">
                              <a:pos x="22" y="0"/>
                            </a:cxn>
                            <a:cxn ang="0">
                              <a:pos x="11" y="0"/>
                            </a:cxn>
                          </a:cxnLst>
                          <a:rect l="0" t="0" r="r" b="b"/>
                          <a:pathLst>
                            <a:path w="32" h="21">
                              <a:moveTo>
                                <a:pt x="11" y="0"/>
                              </a:moveTo>
                              <a:lnTo>
                                <a:pt x="7" y="0"/>
                              </a:lnTo>
                              <a:lnTo>
                                <a:pt x="5" y="2"/>
                              </a:lnTo>
                              <a:lnTo>
                                <a:pt x="5" y="2"/>
                              </a:lnTo>
                              <a:lnTo>
                                <a:pt x="2" y="2"/>
                              </a:lnTo>
                              <a:lnTo>
                                <a:pt x="2" y="4"/>
                              </a:lnTo>
                              <a:lnTo>
                                <a:pt x="0" y="8"/>
                              </a:lnTo>
                              <a:lnTo>
                                <a:pt x="0" y="10"/>
                              </a:lnTo>
                              <a:lnTo>
                                <a:pt x="0" y="10"/>
                              </a:lnTo>
                              <a:lnTo>
                                <a:pt x="0" y="13"/>
                              </a:lnTo>
                              <a:lnTo>
                                <a:pt x="0" y="15"/>
                              </a:lnTo>
                              <a:lnTo>
                                <a:pt x="2" y="19"/>
                              </a:lnTo>
                              <a:lnTo>
                                <a:pt x="2" y="19"/>
                              </a:lnTo>
                              <a:lnTo>
                                <a:pt x="5" y="21"/>
                              </a:lnTo>
                              <a:lnTo>
                                <a:pt x="5" y="21"/>
                              </a:lnTo>
                              <a:lnTo>
                                <a:pt x="7" y="21"/>
                              </a:lnTo>
                              <a:lnTo>
                                <a:pt x="18" y="21"/>
                              </a:lnTo>
                              <a:lnTo>
                                <a:pt x="24" y="21"/>
                              </a:lnTo>
                              <a:lnTo>
                                <a:pt x="27" y="21"/>
                              </a:lnTo>
                              <a:lnTo>
                                <a:pt x="29" y="21"/>
                              </a:lnTo>
                              <a:lnTo>
                                <a:pt x="29" y="19"/>
                              </a:lnTo>
                              <a:lnTo>
                                <a:pt x="32" y="19"/>
                              </a:lnTo>
                              <a:lnTo>
                                <a:pt x="32" y="15"/>
                              </a:lnTo>
                              <a:lnTo>
                                <a:pt x="32" y="13"/>
                              </a:lnTo>
                              <a:lnTo>
                                <a:pt x="32" y="10"/>
                              </a:lnTo>
                              <a:lnTo>
                                <a:pt x="32" y="10"/>
                              </a:lnTo>
                              <a:lnTo>
                                <a:pt x="32" y="8"/>
                              </a:lnTo>
                              <a:lnTo>
                                <a:pt x="32" y="4"/>
                              </a:lnTo>
                              <a:lnTo>
                                <a:pt x="29" y="2"/>
                              </a:lnTo>
                              <a:lnTo>
                                <a:pt x="29"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5" name="Line 1183"/>
                        <p:cNvSpPr>
                          <a:spLocks noChangeShapeType="1"/>
                        </p:cNvSpPr>
                        <p:nvPr/>
                      </p:nvSpPr>
                      <p:spPr bwMode="auto">
                        <a:xfrm>
                          <a:off x="3270" y="175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6" name="Freeform 1184"/>
                        <p:cNvSpPr>
                          <a:spLocks/>
                        </p:cNvSpPr>
                        <p:nvPr/>
                      </p:nvSpPr>
                      <p:spPr bwMode="auto">
                        <a:xfrm>
                          <a:off x="3270" y="1752"/>
                          <a:ext cx="4" cy="10"/>
                        </a:xfrm>
                        <a:custGeom>
                          <a:avLst/>
                          <a:gdLst/>
                          <a:ahLst/>
                          <a:cxnLst>
                            <a:cxn ang="0">
                              <a:pos x="0" y="30"/>
                            </a:cxn>
                            <a:cxn ang="0">
                              <a:pos x="0" y="33"/>
                            </a:cxn>
                            <a:cxn ang="0">
                              <a:pos x="2" y="35"/>
                            </a:cxn>
                            <a:cxn ang="0">
                              <a:pos x="2" y="39"/>
                            </a:cxn>
                            <a:cxn ang="0">
                              <a:pos x="5" y="39"/>
                            </a:cxn>
                            <a:cxn ang="0">
                              <a:pos x="5" y="41"/>
                            </a:cxn>
                            <a:cxn ang="0">
                              <a:pos x="7" y="41"/>
                            </a:cxn>
                            <a:cxn ang="0">
                              <a:pos x="11" y="41"/>
                            </a:cxn>
                            <a:cxn ang="0">
                              <a:pos x="11" y="41"/>
                            </a:cxn>
                            <a:cxn ang="0">
                              <a:pos x="13" y="41"/>
                            </a:cxn>
                            <a:cxn ang="0">
                              <a:pos x="16" y="41"/>
                            </a:cxn>
                            <a:cxn ang="0">
                              <a:pos x="18" y="41"/>
                            </a:cxn>
                            <a:cxn ang="0">
                              <a:pos x="18" y="39"/>
                            </a:cxn>
                            <a:cxn ang="0">
                              <a:pos x="21" y="39"/>
                            </a:cxn>
                            <a:cxn ang="0">
                              <a:pos x="21" y="35"/>
                            </a:cxn>
                            <a:cxn ang="0">
                              <a:pos x="21" y="33"/>
                            </a:cxn>
                            <a:cxn ang="0">
                              <a:pos x="21" y="15"/>
                            </a:cxn>
                            <a:cxn ang="0">
                              <a:pos x="21" y="9"/>
                            </a:cxn>
                            <a:cxn ang="0">
                              <a:pos x="21" y="6"/>
                            </a:cxn>
                            <a:cxn ang="0">
                              <a:pos x="21" y="6"/>
                            </a:cxn>
                            <a:cxn ang="0">
                              <a:pos x="18" y="4"/>
                            </a:cxn>
                            <a:cxn ang="0">
                              <a:pos x="18" y="4"/>
                            </a:cxn>
                            <a:cxn ang="0">
                              <a:pos x="16" y="0"/>
                            </a:cxn>
                            <a:cxn ang="0">
                              <a:pos x="13" y="0"/>
                            </a:cxn>
                            <a:cxn ang="0">
                              <a:pos x="11" y="0"/>
                            </a:cxn>
                            <a:cxn ang="0">
                              <a:pos x="11" y="0"/>
                            </a:cxn>
                            <a:cxn ang="0">
                              <a:pos x="7" y="0"/>
                            </a:cxn>
                            <a:cxn ang="0">
                              <a:pos x="5" y="4"/>
                            </a:cxn>
                            <a:cxn ang="0">
                              <a:pos x="5" y="4"/>
                            </a:cxn>
                            <a:cxn ang="0">
                              <a:pos x="2" y="6"/>
                            </a:cxn>
                            <a:cxn ang="0">
                              <a:pos x="2" y="6"/>
                            </a:cxn>
                            <a:cxn ang="0">
                              <a:pos x="0" y="11"/>
                            </a:cxn>
                            <a:cxn ang="0">
                              <a:pos x="0" y="30"/>
                            </a:cxn>
                          </a:cxnLst>
                          <a:rect l="0" t="0" r="r" b="b"/>
                          <a:pathLst>
                            <a:path w="21" h="41">
                              <a:moveTo>
                                <a:pt x="0" y="30"/>
                              </a:moveTo>
                              <a:lnTo>
                                <a:pt x="0" y="33"/>
                              </a:lnTo>
                              <a:lnTo>
                                <a:pt x="2" y="35"/>
                              </a:lnTo>
                              <a:lnTo>
                                <a:pt x="2" y="39"/>
                              </a:lnTo>
                              <a:lnTo>
                                <a:pt x="5" y="39"/>
                              </a:lnTo>
                              <a:lnTo>
                                <a:pt x="5" y="41"/>
                              </a:lnTo>
                              <a:lnTo>
                                <a:pt x="7" y="41"/>
                              </a:lnTo>
                              <a:lnTo>
                                <a:pt x="11" y="41"/>
                              </a:lnTo>
                              <a:lnTo>
                                <a:pt x="11" y="41"/>
                              </a:lnTo>
                              <a:lnTo>
                                <a:pt x="13" y="41"/>
                              </a:lnTo>
                              <a:lnTo>
                                <a:pt x="16" y="41"/>
                              </a:lnTo>
                              <a:lnTo>
                                <a:pt x="18" y="41"/>
                              </a:lnTo>
                              <a:lnTo>
                                <a:pt x="18" y="39"/>
                              </a:lnTo>
                              <a:lnTo>
                                <a:pt x="21" y="39"/>
                              </a:lnTo>
                              <a:lnTo>
                                <a:pt x="21" y="35"/>
                              </a:lnTo>
                              <a:lnTo>
                                <a:pt x="21" y="33"/>
                              </a:lnTo>
                              <a:lnTo>
                                <a:pt x="21" y="15"/>
                              </a:lnTo>
                              <a:lnTo>
                                <a:pt x="21" y="9"/>
                              </a:lnTo>
                              <a:lnTo>
                                <a:pt x="21" y="6"/>
                              </a:lnTo>
                              <a:lnTo>
                                <a:pt x="21" y="6"/>
                              </a:lnTo>
                              <a:lnTo>
                                <a:pt x="18" y="4"/>
                              </a:lnTo>
                              <a:lnTo>
                                <a:pt x="18" y="4"/>
                              </a:lnTo>
                              <a:lnTo>
                                <a:pt x="16" y="0"/>
                              </a:lnTo>
                              <a:lnTo>
                                <a:pt x="13" y="0"/>
                              </a:lnTo>
                              <a:lnTo>
                                <a:pt x="11" y="0"/>
                              </a:lnTo>
                              <a:lnTo>
                                <a:pt x="11" y="0"/>
                              </a:lnTo>
                              <a:lnTo>
                                <a:pt x="7" y="0"/>
                              </a:lnTo>
                              <a:lnTo>
                                <a:pt x="5" y="4"/>
                              </a:lnTo>
                              <a:lnTo>
                                <a:pt x="5" y="4"/>
                              </a:lnTo>
                              <a:lnTo>
                                <a:pt x="2" y="6"/>
                              </a:lnTo>
                              <a:lnTo>
                                <a:pt x="2"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7" name="Line 1185"/>
                        <p:cNvSpPr>
                          <a:spLocks noChangeShapeType="1"/>
                        </p:cNvSpPr>
                        <p:nvPr/>
                      </p:nvSpPr>
                      <p:spPr bwMode="auto">
                        <a:xfrm>
                          <a:off x="3271" y="175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8" name="Freeform 1186"/>
                        <p:cNvSpPr>
                          <a:spLocks/>
                        </p:cNvSpPr>
                        <p:nvPr/>
                      </p:nvSpPr>
                      <p:spPr bwMode="auto">
                        <a:xfrm>
                          <a:off x="3270" y="1752"/>
                          <a:ext cx="24" cy="6"/>
                        </a:xfrm>
                        <a:custGeom>
                          <a:avLst/>
                          <a:gdLst/>
                          <a:ahLst/>
                          <a:cxnLst>
                            <a:cxn ang="0">
                              <a:pos x="11" y="0"/>
                            </a:cxn>
                            <a:cxn ang="0">
                              <a:pos x="11" y="0"/>
                            </a:cxn>
                            <a:cxn ang="0">
                              <a:pos x="7" y="0"/>
                            </a:cxn>
                            <a:cxn ang="0">
                              <a:pos x="5" y="4"/>
                            </a:cxn>
                            <a:cxn ang="0">
                              <a:pos x="5" y="4"/>
                            </a:cxn>
                            <a:cxn ang="0">
                              <a:pos x="2" y="6"/>
                            </a:cxn>
                            <a:cxn ang="0">
                              <a:pos x="2" y="6"/>
                            </a:cxn>
                            <a:cxn ang="0">
                              <a:pos x="0" y="9"/>
                            </a:cxn>
                            <a:cxn ang="0">
                              <a:pos x="0" y="11"/>
                            </a:cxn>
                            <a:cxn ang="0">
                              <a:pos x="0" y="15"/>
                            </a:cxn>
                            <a:cxn ang="0">
                              <a:pos x="2" y="15"/>
                            </a:cxn>
                            <a:cxn ang="0">
                              <a:pos x="2" y="17"/>
                            </a:cxn>
                            <a:cxn ang="0">
                              <a:pos x="5" y="20"/>
                            </a:cxn>
                            <a:cxn ang="0">
                              <a:pos x="5" y="20"/>
                            </a:cxn>
                            <a:cxn ang="0">
                              <a:pos x="7" y="22"/>
                            </a:cxn>
                            <a:cxn ang="0">
                              <a:pos x="11" y="22"/>
                            </a:cxn>
                            <a:cxn ang="0">
                              <a:pos x="69" y="22"/>
                            </a:cxn>
                            <a:cxn ang="0">
                              <a:pos x="75" y="22"/>
                            </a:cxn>
                            <a:cxn ang="0">
                              <a:pos x="78" y="22"/>
                            </a:cxn>
                            <a:cxn ang="0">
                              <a:pos x="78" y="20"/>
                            </a:cxn>
                            <a:cxn ang="0">
                              <a:pos x="80" y="20"/>
                            </a:cxn>
                            <a:cxn ang="0">
                              <a:pos x="80" y="17"/>
                            </a:cxn>
                            <a:cxn ang="0">
                              <a:pos x="84" y="15"/>
                            </a:cxn>
                            <a:cxn ang="0">
                              <a:pos x="84" y="15"/>
                            </a:cxn>
                            <a:cxn ang="0">
                              <a:pos x="84" y="11"/>
                            </a:cxn>
                            <a:cxn ang="0">
                              <a:pos x="84" y="9"/>
                            </a:cxn>
                            <a:cxn ang="0">
                              <a:pos x="84" y="6"/>
                            </a:cxn>
                            <a:cxn ang="0">
                              <a:pos x="80" y="6"/>
                            </a:cxn>
                            <a:cxn ang="0">
                              <a:pos x="80" y="4"/>
                            </a:cxn>
                            <a:cxn ang="0">
                              <a:pos x="78" y="4"/>
                            </a:cxn>
                            <a:cxn ang="0">
                              <a:pos x="78" y="0"/>
                            </a:cxn>
                            <a:cxn ang="0">
                              <a:pos x="69" y="0"/>
                            </a:cxn>
                            <a:cxn ang="0">
                              <a:pos x="11" y="0"/>
                            </a:cxn>
                          </a:cxnLst>
                          <a:rect l="0" t="0" r="r" b="b"/>
                          <a:pathLst>
                            <a:path w="84" h="22">
                              <a:moveTo>
                                <a:pt x="11" y="0"/>
                              </a:moveTo>
                              <a:lnTo>
                                <a:pt x="11" y="0"/>
                              </a:lnTo>
                              <a:lnTo>
                                <a:pt x="7" y="0"/>
                              </a:lnTo>
                              <a:lnTo>
                                <a:pt x="5" y="4"/>
                              </a:lnTo>
                              <a:lnTo>
                                <a:pt x="5" y="4"/>
                              </a:lnTo>
                              <a:lnTo>
                                <a:pt x="2" y="6"/>
                              </a:lnTo>
                              <a:lnTo>
                                <a:pt x="2" y="6"/>
                              </a:lnTo>
                              <a:lnTo>
                                <a:pt x="0" y="9"/>
                              </a:lnTo>
                              <a:lnTo>
                                <a:pt x="0" y="11"/>
                              </a:lnTo>
                              <a:lnTo>
                                <a:pt x="0" y="15"/>
                              </a:lnTo>
                              <a:lnTo>
                                <a:pt x="2" y="15"/>
                              </a:lnTo>
                              <a:lnTo>
                                <a:pt x="2" y="17"/>
                              </a:lnTo>
                              <a:lnTo>
                                <a:pt x="5" y="20"/>
                              </a:lnTo>
                              <a:lnTo>
                                <a:pt x="5" y="20"/>
                              </a:lnTo>
                              <a:lnTo>
                                <a:pt x="7" y="22"/>
                              </a:lnTo>
                              <a:lnTo>
                                <a:pt x="11" y="22"/>
                              </a:lnTo>
                              <a:lnTo>
                                <a:pt x="69" y="22"/>
                              </a:lnTo>
                              <a:lnTo>
                                <a:pt x="75" y="22"/>
                              </a:lnTo>
                              <a:lnTo>
                                <a:pt x="78" y="22"/>
                              </a:lnTo>
                              <a:lnTo>
                                <a:pt x="78" y="20"/>
                              </a:lnTo>
                              <a:lnTo>
                                <a:pt x="80" y="20"/>
                              </a:lnTo>
                              <a:lnTo>
                                <a:pt x="80" y="17"/>
                              </a:lnTo>
                              <a:lnTo>
                                <a:pt x="84" y="15"/>
                              </a:lnTo>
                              <a:lnTo>
                                <a:pt x="84" y="15"/>
                              </a:lnTo>
                              <a:lnTo>
                                <a:pt x="84" y="11"/>
                              </a:lnTo>
                              <a:lnTo>
                                <a:pt x="84" y="9"/>
                              </a:lnTo>
                              <a:lnTo>
                                <a:pt x="84" y="6"/>
                              </a:lnTo>
                              <a:lnTo>
                                <a:pt x="80" y="6"/>
                              </a:lnTo>
                              <a:lnTo>
                                <a:pt x="80" y="4"/>
                              </a:lnTo>
                              <a:lnTo>
                                <a:pt x="78" y="4"/>
                              </a:lnTo>
                              <a:lnTo>
                                <a:pt x="78" y="0"/>
                              </a:lnTo>
                              <a:lnTo>
                                <a:pt x="69"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79" name="Line 1187"/>
                        <p:cNvSpPr>
                          <a:spLocks noChangeShapeType="1"/>
                        </p:cNvSpPr>
                        <p:nvPr/>
                      </p:nvSpPr>
                      <p:spPr bwMode="auto">
                        <a:xfrm>
                          <a:off x="3294" y="175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0" name="Freeform 1188"/>
                        <p:cNvSpPr>
                          <a:spLocks/>
                        </p:cNvSpPr>
                        <p:nvPr/>
                      </p:nvSpPr>
                      <p:spPr bwMode="auto">
                        <a:xfrm>
                          <a:off x="3294" y="1738"/>
                          <a:ext cx="0" cy="20"/>
                        </a:xfrm>
                        <a:custGeom>
                          <a:avLst/>
                          <a:gdLst/>
                          <a:ahLst/>
                          <a:cxnLst>
                            <a:cxn ang="0">
                              <a:pos x="0" y="51"/>
                            </a:cxn>
                            <a:cxn ang="0">
                              <a:pos x="0" y="55"/>
                            </a:cxn>
                            <a:cxn ang="0">
                              <a:pos x="0" y="55"/>
                            </a:cxn>
                            <a:cxn ang="0">
                              <a:pos x="3" y="57"/>
                            </a:cxn>
                            <a:cxn ang="0">
                              <a:pos x="3" y="60"/>
                            </a:cxn>
                            <a:cxn ang="0">
                              <a:pos x="5" y="60"/>
                            </a:cxn>
                            <a:cxn ang="0">
                              <a:pos x="5" y="62"/>
                            </a:cxn>
                            <a:cxn ang="0">
                              <a:pos x="7" y="62"/>
                            </a:cxn>
                            <a:cxn ang="0">
                              <a:pos x="11" y="62"/>
                            </a:cxn>
                            <a:cxn ang="0">
                              <a:pos x="13" y="62"/>
                            </a:cxn>
                            <a:cxn ang="0">
                              <a:pos x="16" y="62"/>
                            </a:cxn>
                            <a:cxn ang="0">
                              <a:pos x="16" y="60"/>
                            </a:cxn>
                            <a:cxn ang="0">
                              <a:pos x="18" y="60"/>
                            </a:cxn>
                            <a:cxn ang="0">
                              <a:pos x="18" y="57"/>
                            </a:cxn>
                            <a:cxn ang="0">
                              <a:pos x="22" y="55"/>
                            </a:cxn>
                            <a:cxn ang="0">
                              <a:pos x="22" y="55"/>
                            </a:cxn>
                            <a:cxn ang="0">
                              <a:pos x="22" y="16"/>
                            </a:cxn>
                            <a:cxn ang="0">
                              <a:pos x="22" y="8"/>
                            </a:cxn>
                            <a:cxn ang="0">
                              <a:pos x="22" y="5"/>
                            </a:cxn>
                            <a:cxn ang="0">
                              <a:pos x="18" y="5"/>
                            </a:cxn>
                            <a:cxn ang="0">
                              <a:pos x="18" y="2"/>
                            </a:cxn>
                            <a:cxn ang="0">
                              <a:pos x="16" y="2"/>
                            </a:cxn>
                            <a:cxn ang="0">
                              <a:pos x="16" y="0"/>
                            </a:cxn>
                            <a:cxn ang="0">
                              <a:pos x="13" y="0"/>
                            </a:cxn>
                            <a:cxn ang="0">
                              <a:pos x="11" y="0"/>
                            </a:cxn>
                            <a:cxn ang="0">
                              <a:pos x="7" y="0"/>
                            </a:cxn>
                            <a:cxn ang="0">
                              <a:pos x="5" y="0"/>
                            </a:cxn>
                            <a:cxn ang="0">
                              <a:pos x="5" y="2"/>
                            </a:cxn>
                            <a:cxn ang="0">
                              <a:pos x="3" y="2"/>
                            </a:cxn>
                            <a:cxn ang="0">
                              <a:pos x="3" y="5"/>
                            </a:cxn>
                            <a:cxn ang="0">
                              <a:pos x="0" y="5"/>
                            </a:cxn>
                            <a:cxn ang="0">
                              <a:pos x="0" y="13"/>
                            </a:cxn>
                            <a:cxn ang="0">
                              <a:pos x="0" y="51"/>
                            </a:cxn>
                          </a:cxnLst>
                          <a:rect l="0" t="0" r="r" b="b"/>
                          <a:pathLst>
                            <a:path w="22" h="62">
                              <a:moveTo>
                                <a:pt x="0" y="51"/>
                              </a:moveTo>
                              <a:lnTo>
                                <a:pt x="0" y="55"/>
                              </a:lnTo>
                              <a:lnTo>
                                <a:pt x="0" y="55"/>
                              </a:lnTo>
                              <a:lnTo>
                                <a:pt x="3" y="57"/>
                              </a:lnTo>
                              <a:lnTo>
                                <a:pt x="3" y="60"/>
                              </a:lnTo>
                              <a:lnTo>
                                <a:pt x="5" y="60"/>
                              </a:lnTo>
                              <a:lnTo>
                                <a:pt x="5" y="62"/>
                              </a:lnTo>
                              <a:lnTo>
                                <a:pt x="7" y="62"/>
                              </a:lnTo>
                              <a:lnTo>
                                <a:pt x="11" y="62"/>
                              </a:lnTo>
                              <a:lnTo>
                                <a:pt x="13" y="62"/>
                              </a:lnTo>
                              <a:lnTo>
                                <a:pt x="16" y="62"/>
                              </a:lnTo>
                              <a:lnTo>
                                <a:pt x="16" y="60"/>
                              </a:lnTo>
                              <a:lnTo>
                                <a:pt x="18" y="60"/>
                              </a:lnTo>
                              <a:lnTo>
                                <a:pt x="18" y="57"/>
                              </a:lnTo>
                              <a:lnTo>
                                <a:pt x="22" y="55"/>
                              </a:lnTo>
                              <a:lnTo>
                                <a:pt x="22" y="55"/>
                              </a:lnTo>
                              <a:lnTo>
                                <a:pt x="22" y="16"/>
                              </a:lnTo>
                              <a:lnTo>
                                <a:pt x="22" y="8"/>
                              </a:lnTo>
                              <a:lnTo>
                                <a:pt x="22" y="5"/>
                              </a:lnTo>
                              <a:lnTo>
                                <a:pt x="18" y="5"/>
                              </a:lnTo>
                              <a:lnTo>
                                <a:pt x="18" y="2"/>
                              </a:lnTo>
                              <a:lnTo>
                                <a:pt x="16" y="2"/>
                              </a:lnTo>
                              <a:lnTo>
                                <a:pt x="16" y="0"/>
                              </a:lnTo>
                              <a:lnTo>
                                <a:pt x="13" y="0"/>
                              </a:lnTo>
                              <a:lnTo>
                                <a:pt x="11" y="0"/>
                              </a:lnTo>
                              <a:lnTo>
                                <a:pt x="7" y="0"/>
                              </a:lnTo>
                              <a:lnTo>
                                <a:pt x="5" y="0"/>
                              </a:lnTo>
                              <a:lnTo>
                                <a:pt x="5" y="2"/>
                              </a:lnTo>
                              <a:lnTo>
                                <a:pt x="3" y="2"/>
                              </a:lnTo>
                              <a:lnTo>
                                <a:pt x="3" y="5"/>
                              </a:lnTo>
                              <a:lnTo>
                                <a:pt x="0" y="5"/>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1" name="Line 1189"/>
                        <p:cNvSpPr>
                          <a:spLocks noChangeShapeType="1"/>
                        </p:cNvSpPr>
                        <p:nvPr/>
                      </p:nvSpPr>
                      <p:spPr bwMode="auto">
                        <a:xfrm>
                          <a:off x="3294" y="1738"/>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2" name="Freeform 1190"/>
                        <p:cNvSpPr>
                          <a:spLocks/>
                        </p:cNvSpPr>
                        <p:nvPr/>
                      </p:nvSpPr>
                      <p:spPr bwMode="auto">
                        <a:xfrm>
                          <a:off x="3294" y="1738"/>
                          <a:ext cx="0" cy="0"/>
                        </a:xfrm>
                        <a:custGeom>
                          <a:avLst/>
                          <a:gdLst/>
                          <a:ahLst/>
                          <a:cxnLst>
                            <a:cxn ang="0">
                              <a:pos x="11" y="0"/>
                            </a:cxn>
                            <a:cxn ang="0">
                              <a:pos x="7" y="0"/>
                            </a:cxn>
                            <a:cxn ang="0">
                              <a:pos x="5" y="0"/>
                            </a:cxn>
                            <a:cxn ang="0">
                              <a:pos x="5" y="2"/>
                            </a:cxn>
                            <a:cxn ang="0">
                              <a:pos x="3" y="2"/>
                            </a:cxn>
                            <a:cxn ang="0">
                              <a:pos x="3" y="5"/>
                            </a:cxn>
                            <a:cxn ang="0">
                              <a:pos x="0" y="5"/>
                            </a:cxn>
                            <a:cxn ang="0">
                              <a:pos x="0" y="8"/>
                            </a:cxn>
                            <a:cxn ang="0">
                              <a:pos x="0" y="11"/>
                            </a:cxn>
                            <a:cxn ang="0">
                              <a:pos x="0" y="13"/>
                            </a:cxn>
                            <a:cxn ang="0">
                              <a:pos x="0" y="13"/>
                            </a:cxn>
                            <a:cxn ang="0">
                              <a:pos x="3" y="16"/>
                            </a:cxn>
                            <a:cxn ang="0">
                              <a:pos x="3" y="19"/>
                            </a:cxn>
                            <a:cxn ang="0">
                              <a:pos x="5" y="19"/>
                            </a:cxn>
                            <a:cxn ang="0">
                              <a:pos x="5" y="22"/>
                            </a:cxn>
                            <a:cxn ang="0">
                              <a:pos x="7" y="22"/>
                            </a:cxn>
                            <a:cxn ang="0">
                              <a:pos x="18" y="22"/>
                            </a:cxn>
                            <a:cxn ang="0">
                              <a:pos x="24" y="22"/>
                            </a:cxn>
                            <a:cxn ang="0">
                              <a:pos x="27" y="22"/>
                            </a:cxn>
                            <a:cxn ang="0">
                              <a:pos x="29" y="19"/>
                            </a:cxn>
                            <a:cxn ang="0">
                              <a:pos x="29" y="19"/>
                            </a:cxn>
                            <a:cxn ang="0">
                              <a:pos x="32" y="16"/>
                            </a:cxn>
                            <a:cxn ang="0">
                              <a:pos x="32" y="13"/>
                            </a:cxn>
                            <a:cxn ang="0">
                              <a:pos x="32" y="13"/>
                            </a:cxn>
                            <a:cxn ang="0">
                              <a:pos x="35" y="11"/>
                            </a:cxn>
                            <a:cxn ang="0">
                              <a:pos x="32" y="8"/>
                            </a:cxn>
                            <a:cxn ang="0">
                              <a:pos x="32" y="5"/>
                            </a:cxn>
                            <a:cxn ang="0">
                              <a:pos x="32" y="5"/>
                            </a:cxn>
                            <a:cxn ang="0">
                              <a:pos x="29" y="2"/>
                            </a:cxn>
                            <a:cxn ang="0">
                              <a:pos x="29" y="2"/>
                            </a:cxn>
                            <a:cxn ang="0">
                              <a:pos x="27" y="0"/>
                            </a:cxn>
                            <a:cxn ang="0">
                              <a:pos x="22" y="0"/>
                            </a:cxn>
                            <a:cxn ang="0">
                              <a:pos x="11" y="0"/>
                            </a:cxn>
                          </a:cxnLst>
                          <a:rect l="0" t="0" r="r" b="b"/>
                          <a:pathLst>
                            <a:path w="35" h="22">
                              <a:moveTo>
                                <a:pt x="11" y="0"/>
                              </a:moveTo>
                              <a:lnTo>
                                <a:pt x="7" y="0"/>
                              </a:lnTo>
                              <a:lnTo>
                                <a:pt x="5" y="0"/>
                              </a:lnTo>
                              <a:lnTo>
                                <a:pt x="5" y="2"/>
                              </a:lnTo>
                              <a:lnTo>
                                <a:pt x="3" y="2"/>
                              </a:lnTo>
                              <a:lnTo>
                                <a:pt x="3" y="5"/>
                              </a:lnTo>
                              <a:lnTo>
                                <a:pt x="0" y="5"/>
                              </a:lnTo>
                              <a:lnTo>
                                <a:pt x="0" y="8"/>
                              </a:lnTo>
                              <a:lnTo>
                                <a:pt x="0" y="11"/>
                              </a:lnTo>
                              <a:lnTo>
                                <a:pt x="0" y="13"/>
                              </a:lnTo>
                              <a:lnTo>
                                <a:pt x="0" y="13"/>
                              </a:lnTo>
                              <a:lnTo>
                                <a:pt x="3" y="16"/>
                              </a:lnTo>
                              <a:lnTo>
                                <a:pt x="3" y="19"/>
                              </a:lnTo>
                              <a:lnTo>
                                <a:pt x="5" y="19"/>
                              </a:lnTo>
                              <a:lnTo>
                                <a:pt x="5" y="22"/>
                              </a:lnTo>
                              <a:lnTo>
                                <a:pt x="7" y="22"/>
                              </a:lnTo>
                              <a:lnTo>
                                <a:pt x="18" y="22"/>
                              </a:lnTo>
                              <a:lnTo>
                                <a:pt x="24" y="22"/>
                              </a:lnTo>
                              <a:lnTo>
                                <a:pt x="27" y="22"/>
                              </a:lnTo>
                              <a:lnTo>
                                <a:pt x="29" y="19"/>
                              </a:lnTo>
                              <a:lnTo>
                                <a:pt x="29" y="19"/>
                              </a:lnTo>
                              <a:lnTo>
                                <a:pt x="32" y="16"/>
                              </a:lnTo>
                              <a:lnTo>
                                <a:pt x="32" y="13"/>
                              </a:lnTo>
                              <a:lnTo>
                                <a:pt x="32" y="13"/>
                              </a:lnTo>
                              <a:lnTo>
                                <a:pt x="35" y="11"/>
                              </a:lnTo>
                              <a:lnTo>
                                <a:pt x="32" y="8"/>
                              </a:lnTo>
                              <a:lnTo>
                                <a:pt x="32" y="5"/>
                              </a:lnTo>
                              <a:lnTo>
                                <a:pt x="32" y="5"/>
                              </a:lnTo>
                              <a:lnTo>
                                <a:pt x="29" y="2"/>
                              </a:lnTo>
                              <a:lnTo>
                                <a:pt x="29" y="2"/>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3" name="Line 1191"/>
                        <p:cNvSpPr>
                          <a:spLocks noChangeShapeType="1"/>
                        </p:cNvSpPr>
                        <p:nvPr/>
                      </p:nvSpPr>
                      <p:spPr bwMode="auto">
                        <a:xfrm>
                          <a:off x="3294" y="174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4" name="Freeform 1192"/>
                        <p:cNvSpPr>
                          <a:spLocks/>
                        </p:cNvSpPr>
                        <p:nvPr/>
                      </p:nvSpPr>
                      <p:spPr bwMode="auto">
                        <a:xfrm>
                          <a:off x="3294" y="1737"/>
                          <a:ext cx="0" cy="1"/>
                        </a:xfrm>
                        <a:custGeom>
                          <a:avLst/>
                          <a:gdLst/>
                          <a:ahLst/>
                          <a:cxnLst>
                            <a:cxn ang="0">
                              <a:pos x="0" y="33"/>
                            </a:cxn>
                            <a:cxn ang="0">
                              <a:pos x="0" y="35"/>
                            </a:cxn>
                            <a:cxn ang="0">
                              <a:pos x="0" y="35"/>
                            </a:cxn>
                            <a:cxn ang="0">
                              <a:pos x="0" y="38"/>
                            </a:cxn>
                            <a:cxn ang="0">
                              <a:pos x="3" y="41"/>
                            </a:cxn>
                            <a:cxn ang="0">
                              <a:pos x="3" y="41"/>
                            </a:cxn>
                            <a:cxn ang="0">
                              <a:pos x="5" y="44"/>
                            </a:cxn>
                            <a:cxn ang="0">
                              <a:pos x="9" y="44"/>
                            </a:cxn>
                            <a:cxn ang="0">
                              <a:pos x="11" y="44"/>
                            </a:cxn>
                            <a:cxn ang="0">
                              <a:pos x="11" y="44"/>
                            </a:cxn>
                            <a:cxn ang="0">
                              <a:pos x="14" y="44"/>
                            </a:cxn>
                            <a:cxn ang="0">
                              <a:pos x="16" y="41"/>
                            </a:cxn>
                            <a:cxn ang="0">
                              <a:pos x="16" y="41"/>
                            </a:cxn>
                            <a:cxn ang="0">
                              <a:pos x="19" y="38"/>
                            </a:cxn>
                            <a:cxn ang="0">
                              <a:pos x="19" y="35"/>
                            </a:cxn>
                            <a:cxn ang="0">
                              <a:pos x="19" y="35"/>
                            </a:cxn>
                            <a:cxn ang="0">
                              <a:pos x="19" y="17"/>
                            </a:cxn>
                            <a:cxn ang="0">
                              <a:pos x="19" y="11"/>
                            </a:cxn>
                            <a:cxn ang="0">
                              <a:pos x="19" y="9"/>
                            </a:cxn>
                            <a:cxn ang="0">
                              <a:pos x="19" y="6"/>
                            </a:cxn>
                            <a:cxn ang="0">
                              <a:pos x="16" y="6"/>
                            </a:cxn>
                            <a:cxn ang="0">
                              <a:pos x="16" y="3"/>
                            </a:cxn>
                            <a:cxn ang="0">
                              <a:pos x="14" y="3"/>
                            </a:cxn>
                            <a:cxn ang="0">
                              <a:pos x="11" y="0"/>
                            </a:cxn>
                            <a:cxn ang="0">
                              <a:pos x="11" y="0"/>
                            </a:cxn>
                            <a:cxn ang="0">
                              <a:pos x="9" y="0"/>
                            </a:cxn>
                            <a:cxn ang="0">
                              <a:pos x="5" y="3"/>
                            </a:cxn>
                            <a:cxn ang="0">
                              <a:pos x="3" y="3"/>
                            </a:cxn>
                            <a:cxn ang="0">
                              <a:pos x="3" y="6"/>
                            </a:cxn>
                            <a:cxn ang="0">
                              <a:pos x="0" y="6"/>
                            </a:cxn>
                            <a:cxn ang="0">
                              <a:pos x="0" y="9"/>
                            </a:cxn>
                            <a:cxn ang="0">
                              <a:pos x="0" y="13"/>
                            </a:cxn>
                            <a:cxn ang="0">
                              <a:pos x="0" y="33"/>
                            </a:cxn>
                          </a:cxnLst>
                          <a:rect l="0" t="0" r="r" b="b"/>
                          <a:pathLst>
                            <a:path w="19" h="44">
                              <a:moveTo>
                                <a:pt x="0" y="33"/>
                              </a:moveTo>
                              <a:lnTo>
                                <a:pt x="0" y="35"/>
                              </a:lnTo>
                              <a:lnTo>
                                <a:pt x="0" y="35"/>
                              </a:lnTo>
                              <a:lnTo>
                                <a:pt x="0" y="38"/>
                              </a:lnTo>
                              <a:lnTo>
                                <a:pt x="3" y="41"/>
                              </a:lnTo>
                              <a:lnTo>
                                <a:pt x="3" y="41"/>
                              </a:lnTo>
                              <a:lnTo>
                                <a:pt x="5" y="44"/>
                              </a:lnTo>
                              <a:lnTo>
                                <a:pt x="9" y="44"/>
                              </a:lnTo>
                              <a:lnTo>
                                <a:pt x="11" y="44"/>
                              </a:lnTo>
                              <a:lnTo>
                                <a:pt x="11" y="44"/>
                              </a:lnTo>
                              <a:lnTo>
                                <a:pt x="14" y="44"/>
                              </a:lnTo>
                              <a:lnTo>
                                <a:pt x="16" y="41"/>
                              </a:lnTo>
                              <a:lnTo>
                                <a:pt x="16" y="41"/>
                              </a:lnTo>
                              <a:lnTo>
                                <a:pt x="19" y="38"/>
                              </a:lnTo>
                              <a:lnTo>
                                <a:pt x="19" y="35"/>
                              </a:lnTo>
                              <a:lnTo>
                                <a:pt x="19" y="35"/>
                              </a:lnTo>
                              <a:lnTo>
                                <a:pt x="19" y="17"/>
                              </a:lnTo>
                              <a:lnTo>
                                <a:pt x="19" y="11"/>
                              </a:lnTo>
                              <a:lnTo>
                                <a:pt x="19" y="9"/>
                              </a:lnTo>
                              <a:lnTo>
                                <a:pt x="19" y="6"/>
                              </a:lnTo>
                              <a:lnTo>
                                <a:pt x="16" y="6"/>
                              </a:lnTo>
                              <a:lnTo>
                                <a:pt x="16" y="3"/>
                              </a:lnTo>
                              <a:lnTo>
                                <a:pt x="14" y="3"/>
                              </a:lnTo>
                              <a:lnTo>
                                <a:pt x="11" y="0"/>
                              </a:lnTo>
                              <a:lnTo>
                                <a:pt x="11" y="0"/>
                              </a:lnTo>
                              <a:lnTo>
                                <a:pt x="9" y="0"/>
                              </a:lnTo>
                              <a:lnTo>
                                <a:pt x="5" y="3"/>
                              </a:lnTo>
                              <a:lnTo>
                                <a:pt x="3" y="3"/>
                              </a:lnTo>
                              <a:lnTo>
                                <a:pt x="3" y="6"/>
                              </a:lnTo>
                              <a:lnTo>
                                <a:pt x="0" y="6"/>
                              </a:lnTo>
                              <a:lnTo>
                                <a:pt x="0" y="9"/>
                              </a:lnTo>
                              <a:lnTo>
                                <a:pt x="0" y="13"/>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5" name="Line 1193"/>
                        <p:cNvSpPr>
                          <a:spLocks noChangeShapeType="1"/>
                        </p:cNvSpPr>
                        <p:nvPr/>
                      </p:nvSpPr>
                      <p:spPr bwMode="auto">
                        <a:xfrm>
                          <a:off x="3294" y="1737"/>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6" name="Freeform 1194"/>
                        <p:cNvSpPr>
                          <a:spLocks/>
                        </p:cNvSpPr>
                        <p:nvPr/>
                      </p:nvSpPr>
                      <p:spPr bwMode="auto">
                        <a:xfrm>
                          <a:off x="3294" y="1737"/>
                          <a:ext cx="5" cy="1"/>
                        </a:xfrm>
                        <a:custGeom>
                          <a:avLst/>
                          <a:gdLst/>
                          <a:ahLst/>
                          <a:cxnLst>
                            <a:cxn ang="0">
                              <a:pos x="11" y="0"/>
                            </a:cxn>
                            <a:cxn ang="0">
                              <a:pos x="9" y="0"/>
                            </a:cxn>
                            <a:cxn ang="0">
                              <a:pos x="5" y="3"/>
                            </a:cxn>
                            <a:cxn ang="0">
                              <a:pos x="3" y="3"/>
                            </a:cxn>
                            <a:cxn ang="0">
                              <a:pos x="3" y="6"/>
                            </a:cxn>
                            <a:cxn ang="0">
                              <a:pos x="0" y="6"/>
                            </a:cxn>
                            <a:cxn ang="0">
                              <a:pos x="0" y="9"/>
                            </a:cxn>
                            <a:cxn ang="0">
                              <a:pos x="0" y="11"/>
                            </a:cxn>
                            <a:cxn ang="0">
                              <a:pos x="0" y="11"/>
                            </a:cxn>
                            <a:cxn ang="0">
                              <a:pos x="0" y="13"/>
                            </a:cxn>
                            <a:cxn ang="0">
                              <a:pos x="0" y="17"/>
                            </a:cxn>
                            <a:cxn ang="0">
                              <a:pos x="0" y="19"/>
                            </a:cxn>
                            <a:cxn ang="0">
                              <a:pos x="3" y="19"/>
                            </a:cxn>
                            <a:cxn ang="0">
                              <a:pos x="3" y="22"/>
                            </a:cxn>
                            <a:cxn ang="0">
                              <a:pos x="5" y="22"/>
                            </a:cxn>
                            <a:cxn ang="0">
                              <a:pos x="9" y="22"/>
                            </a:cxn>
                            <a:cxn ang="0">
                              <a:pos x="33" y="22"/>
                            </a:cxn>
                            <a:cxn ang="0">
                              <a:pos x="36" y="22"/>
                            </a:cxn>
                            <a:cxn ang="0">
                              <a:pos x="38" y="22"/>
                            </a:cxn>
                            <a:cxn ang="0">
                              <a:pos x="41" y="22"/>
                            </a:cxn>
                            <a:cxn ang="0">
                              <a:pos x="41" y="19"/>
                            </a:cxn>
                            <a:cxn ang="0">
                              <a:pos x="43" y="19"/>
                            </a:cxn>
                            <a:cxn ang="0">
                              <a:pos x="43" y="17"/>
                            </a:cxn>
                            <a:cxn ang="0">
                              <a:pos x="43" y="13"/>
                            </a:cxn>
                            <a:cxn ang="0">
                              <a:pos x="47" y="11"/>
                            </a:cxn>
                            <a:cxn ang="0">
                              <a:pos x="43" y="11"/>
                            </a:cxn>
                            <a:cxn ang="0">
                              <a:pos x="43" y="9"/>
                            </a:cxn>
                            <a:cxn ang="0">
                              <a:pos x="43" y="6"/>
                            </a:cxn>
                            <a:cxn ang="0">
                              <a:pos x="41" y="6"/>
                            </a:cxn>
                            <a:cxn ang="0">
                              <a:pos x="41" y="3"/>
                            </a:cxn>
                            <a:cxn ang="0">
                              <a:pos x="38" y="3"/>
                            </a:cxn>
                            <a:cxn ang="0">
                              <a:pos x="36" y="0"/>
                            </a:cxn>
                            <a:cxn ang="0">
                              <a:pos x="11" y="0"/>
                            </a:cxn>
                          </a:cxnLst>
                          <a:rect l="0" t="0" r="r" b="b"/>
                          <a:pathLst>
                            <a:path w="47" h="22">
                              <a:moveTo>
                                <a:pt x="11" y="0"/>
                              </a:moveTo>
                              <a:lnTo>
                                <a:pt x="9" y="0"/>
                              </a:lnTo>
                              <a:lnTo>
                                <a:pt x="5" y="3"/>
                              </a:lnTo>
                              <a:lnTo>
                                <a:pt x="3" y="3"/>
                              </a:lnTo>
                              <a:lnTo>
                                <a:pt x="3" y="6"/>
                              </a:lnTo>
                              <a:lnTo>
                                <a:pt x="0" y="6"/>
                              </a:lnTo>
                              <a:lnTo>
                                <a:pt x="0" y="9"/>
                              </a:lnTo>
                              <a:lnTo>
                                <a:pt x="0" y="11"/>
                              </a:lnTo>
                              <a:lnTo>
                                <a:pt x="0" y="11"/>
                              </a:lnTo>
                              <a:lnTo>
                                <a:pt x="0" y="13"/>
                              </a:lnTo>
                              <a:lnTo>
                                <a:pt x="0" y="17"/>
                              </a:lnTo>
                              <a:lnTo>
                                <a:pt x="0" y="19"/>
                              </a:lnTo>
                              <a:lnTo>
                                <a:pt x="3" y="19"/>
                              </a:lnTo>
                              <a:lnTo>
                                <a:pt x="3" y="22"/>
                              </a:lnTo>
                              <a:lnTo>
                                <a:pt x="5" y="22"/>
                              </a:lnTo>
                              <a:lnTo>
                                <a:pt x="9" y="22"/>
                              </a:lnTo>
                              <a:lnTo>
                                <a:pt x="33" y="22"/>
                              </a:lnTo>
                              <a:lnTo>
                                <a:pt x="36" y="22"/>
                              </a:lnTo>
                              <a:lnTo>
                                <a:pt x="38" y="22"/>
                              </a:lnTo>
                              <a:lnTo>
                                <a:pt x="41" y="22"/>
                              </a:lnTo>
                              <a:lnTo>
                                <a:pt x="41" y="19"/>
                              </a:lnTo>
                              <a:lnTo>
                                <a:pt x="43" y="19"/>
                              </a:lnTo>
                              <a:lnTo>
                                <a:pt x="43" y="17"/>
                              </a:lnTo>
                              <a:lnTo>
                                <a:pt x="43" y="13"/>
                              </a:lnTo>
                              <a:lnTo>
                                <a:pt x="47" y="11"/>
                              </a:lnTo>
                              <a:lnTo>
                                <a:pt x="43" y="11"/>
                              </a:lnTo>
                              <a:lnTo>
                                <a:pt x="43" y="9"/>
                              </a:lnTo>
                              <a:lnTo>
                                <a:pt x="43" y="6"/>
                              </a:lnTo>
                              <a:lnTo>
                                <a:pt x="41" y="6"/>
                              </a:lnTo>
                              <a:lnTo>
                                <a:pt x="41" y="3"/>
                              </a:lnTo>
                              <a:lnTo>
                                <a:pt x="38"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7" name="Line 1195"/>
                        <p:cNvSpPr>
                          <a:spLocks noChangeShapeType="1"/>
                        </p:cNvSpPr>
                        <p:nvPr/>
                      </p:nvSpPr>
                      <p:spPr bwMode="auto">
                        <a:xfrm>
                          <a:off x="3294" y="173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8" name="Freeform 1196"/>
                        <p:cNvSpPr>
                          <a:spLocks/>
                        </p:cNvSpPr>
                        <p:nvPr/>
                      </p:nvSpPr>
                      <p:spPr bwMode="auto">
                        <a:xfrm>
                          <a:off x="3294" y="1726"/>
                          <a:ext cx="4" cy="16"/>
                        </a:xfrm>
                        <a:custGeom>
                          <a:avLst/>
                          <a:gdLst/>
                          <a:ahLst/>
                          <a:cxnLst>
                            <a:cxn ang="0">
                              <a:pos x="0" y="51"/>
                            </a:cxn>
                            <a:cxn ang="0">
                              <a:pos x="0" y="53"/>
                            </a:cxn>
                            <a:cxn ang="0">
                              <a:pos x="0" y="57"/>
                            </a:cxn>
                            <a:cxn ang="0">
                              <a:pos x="0" y="59"/>
                            </a:cxn>
                            <a:cxn ang="0">
                              <a:pos x="2" y="59"/>
                            </a:cxn>
                            <a:cxn ang="0">
                              <a:pos x="2" y="62"/>
                            </a:cxn>
                            <a:cxn ang="0">
                              <a:pos x="5" y="62"/>
                            </a:cxn>
                            <a:cxn ang="0">
                              <a:pos x="8" y="62"/>
                            </a:cxn>
                            <a:cxn ang="0">
                              <a:pos x="11" y="62"/>
                            </a:cxn>
                            <a:cxn ang="0">
                              <a:pos x="11" y="62"/>
                            </a:cxn>
                            <a:cxn ang="0">
                              <a:pos x="13" y="62"/>
                            </a:cxn>
                            <a:cxn ang="0">
                              <a:pos x="16" y="62"/>
                            </a:cxn>
                            <a:cxn ang="0">
                              <a:pos x="16" y="59"/>
                            </a:cxn>
                            <a:cxn ang="0">
                              <a:pos x="18" y="59"/>
                            </a:cxn>
                            <a:cxn ang="0">
                              <a:pos x="18" y="57"/>
                            </a:cxn>
                            <a:cxn ang="0">
                              <a:pos x="18" y="53"/>
                            </a:cxn>
                            <a:cxn ang="0">
                              <a:pos x="18" y="16"/>
                            </a:cxn>
                            <a:cxn ang="0">
                              <a:pos x="18" y="11"/>
                            </a:cxn>
                            <a:cxn ang="0">
                              <a:pos x="18" y="7"/>
                            </a:cxn>
                            <a:cxn ang="0">
                              <a:pos x="18" y="5"/>
                            </a:cxn>
                            <a:cxn ang="0">
                              <a:pos x="16" y="5"/>
                            </a:cxn>
                            <a:cxn ang="0">
                              <a:pos x="16" y="2"/>
                            </a:cxn>
                            <a:cxn ang="0">
                              <a:pos x="13" y="2"/>
                            </a:cxn>
                            <a:cxn ang="0">
                              <a:pos x="11" y="0"/>
                            </a:cxn>
                            <a:cxn ang="0">
                              <a:pos x="11" y="0"/>
                            </a:cxn>
                            <a:cxn ang="0">
                              <a:pos x="8" y="0"/>
                            </a:cxn>
                            <a:cxn ang="0">
                              <a:pos x="5" y="2"/>
                            </a:cxn>
                            <a:cxn ang="0">
                              <a:pos x="2" y="2"/>
                            </a:cxn>
                            <a:cxn ang="0">
                              <a:pos x="2" y="5"/>
                            </a:cxn>
                            <a:cxn ang="0">
                              <a:pos x="0" y="5"/>
                            </a:cxn>
                            <a:cxn ang="0">
                              <a:pos x="0" y="7"/>
                            </a:cxn>
                            <a:cxn ang="0">
                              <a:pos x="0" y="13"/>
                            </a:cxn>
                            <a:cxn ang="0">
                              <a:pos x="0" y="51"/>
                            </a:cxn>
                          </a:cxnLst>
                          <a:rect l="0" t="0" r="r" b="b"/>
                          <a:pathLst>
                            <a:path w="18" h="62">
                              <a:moveTo>
                                <a:pt x="0" y="51"/>
                              </a:moveTo>
                              <a:lnTo>
                                <a:pt x="0" y="53"/>
                              </a:lnTo>
                              <a:lnTo>
                                <a:pt x="0" y="57"/>
                              </a:lnTo>
                              <a:lnTo>
                                <a:pt x="0" y="59"/>
                              </a:lnTo>
                              <a:lnTo>
                                <a:pt x="2" y="59"/>
                              </a:lnTo>
                              <a:lnTo>
                                <a:pt x="2" y="62"/>
                              </a:lnTo>
                              <a:lnTo>
                                <a:pt x="5" y="62"/>
                              </a:lnTo>
                              <a:lnTo>
                                <a:pt x="8" y="62"/>
                              </a:lnTo>
                              <a:lnTo>
                                <a:pt x="11" y="62"/>
                              </a:lnTo>
                              <a:lnTo>
                                <a:pt x="11" y="62"/>
                              </a:lnTo>
                              <a:lnTo>
                                <a:pt x="13" y="62"/>
                              </a:lnTo>
                              <a:lnTo>
                                <a:pt x="16" y="62"/>
                              </a:lnTo>
                              <a:lnTo>
                                <a:pt x="16" y="59"/>
                              </a:lnTo>
                              <a:lnTo>
                                <a:pt x="18" y="59"/>
                              </a:lnTo>
                              <a:lnTo>
                                <a:pt x="18" y="57"/>
                              </a:lnTo>
                              <a:lnTo>
                                <a:pt x="18" y="53"/>
                              </a:lnTo>
                              <a:lnTo>
                                <a:pt x="18" y="16"/>
                              </a:lnTo>
                              <a:lnTo>
                                <a:pt x="18" y="11"/>
                              </a:lnTo>
                              <a:lnTo>
                                <a:pt x="18" y="7"/>
                              </a:lnTo>
                              <a:lnTo>
                                <a:pt x="18" y="5"/>
                              </a:lnTo>
                              <a:lnTo>
                                <a:pt x="16" y="5"/>
                              </a:lnTo>
                              <a:lnTo>
                                <a:pt x="16" y="2"/>
                              </a:lnTo>
                              <a:lnTo>
                                <a:pt x="13" y="2"/>
                              </a:lnTo>
                              <a:lnTo>
                                <a:pt x="11" y="0"/>
                              </a:lnTo>
                              <a:lnTo>
                                <a:pt x="11" y="0"/>
                              </a:lnTo>
                              <a:lnTo>
                                <a:pt x="8" y="0"/>
                              </a:lnTo>
                              <a:lnTo>
                                <a:pt x="5" y="2"/>
                              </a:lnTo>
                              <a:lnTo>
                                <a:pt x="2" y="2"/>
                              </a:lnTo>
                              <a:lnTo>
                                <a:pt x="2" y="5"/>
                              </a:lnTo>
                              <a:lnTo>
                                <a:pt x="0" y="5"/>
                              </a:lnTo>
                              <a:lnTo>
                                <a:pt x="0"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89" name="Line 1197"/>
                        <p:cNvSpPr>
                          <a:spLocks noChangeShapeType="1"/>
                        </p:cNvSpPr>
                        <p:nvPr/>
                      </p:nvSpPr>
                      <p:spPr bwMode="auto">
                        <a:xfrm>
                          <a:off x="3296" y="172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0" name="Freeform 1198"/>
                        <p:cNvSpPr>
                          <a:spLocks/>
                        </p:cNvSpPr>
                        <p:nvPr/>
                      </p:nvSpPr>
                      <p:spPr bwMode="auto">
                        <a:xfrm>
                          <a:off x="3294" y="1726"/>
                          <a:ext cx="8" cy="6"/>
                        </a:xfrm>
                        <a:custGeom>
                          <a:avLst/>
                          <a:gdLst/>
                          <a:ahLst/>
                          <a:cxnLst>
                            <a:cxn ang="0">
                              <a:pos x="11" y="0"/>
                            </a:cxn>
                            <a:cxn ang="0">
                              <a:pos x="8" y="0"/>
                            </a:cxn>
                            <a:cxn ang="0">
                              <a:pos x="5" y="2"/>
                            </a:cxn>
                            <a:cxn ang="0">
                              <a:pos x="2" y="2"/>
                            </a:cxn>
                            <a:cxn ang="0">
                              <a:pos x="2" y="5"/>
                            </a:cxn>
                            <a:cxn ang="0">
                              <a:pos x="0" y="5"/>
                            </a:cxn>
                            <a:cxn ang="0">
                              <a:pos x="0" y="7"/>
                            </a:cxn>
                            <a:cxn ang="0">
                              <a:pos x="0" y="11"/>
                            </a:cxn>
                            <a:cxn ang="0">
                              <a:pos x="0" y="11"/>
                            </a:cxn>
                            <a:cxn ang="0">
                              <a:pos x="0" y="13"/>
                            </a:cxn>
                            <a:cxn ang="0">
                              <a:pos x="0" y="16"/>
                            </a:cxn>
                            <a:cxn ang="0">
                              <a:pos x="0" y="18"/>
                            </a:cxn>
                            <a:cxn ang="0">
                              <a:pos x="2" y="18"/>
                            </a:cxn>
                            <a:cxn ang="0">
                              <a:pos x="2" y="22"/>
                            </a:cxn>
                            <a:cxn ang="0">
                              <a:pos x="5" y="22"/>
                            </a:cxn>
                            <a:cxn ang="0">
                              <a:pos x="8" y="22"/>
                            </a:cxn>
                            <a:cxn ang="0">
                              <a:pos x="18" y="22"/>
                            </a:cxn>
                            <a:cxn ang="0">
                              <a:pos x="24" y="22"/>
                            </a:cxn>
                            <a:cxn ang="0">
                              <a:pos x="27" y="22"/>
                            </a:cxn>
                            <a:cxn ang="0">
                              <a:pos x="27" y="22"/>
                            </a:cxn>
                            <a:cxn ang="0">
                              <a:pos x="29" y="18"/>
                            </a:cxn>
                            <a:cxn ang="0">
                              <a:pos x="29" y="18"/>
                            </a:cxn>
                            <a:cxn ang="0">
                              <a:pos x="33" y="16"/>
                            </a:cxn>
                            <a:cxn ang="0">
                              <a:pos x="33" y="13"/>
                            </a:cxn>
                            <a:cxn ang="0">
                              <a:pos x="33" y="11"/>
                            </a:cxn>
                            <a:cxn ang="0">
                              <a:pos x="33" y="11"/>
                            </a:cxn>
                            <a:cxn ang="0">
                              <a:pos x="33" y="7"/>
                            </a:cxn>
                            <a:cxn ang="0">
                              <a:pos x="29" y="5"/>
                            </a:cxn>
                            <a:cxn ang="0">
                              <a:pos x="29" y="5"/>
                            </a:cxn>
                            <a:cxn ang="0">
                              <a:pos x="27" y="2"/>
                            </a:cxn>
                            <a:cxn ang="0">
                              <a:pos x="27" y="2"/>
                            </a:cxn>
                            <a:cxn ang="0">
                              <a:pos x="22" y="0"/>
                            </a:cxn>
                            <a:cxn ang="0">
                              <a:pos x="11" y="0"/>
                            </a:cxn>
                          </a:cxnLst>
                          <a:rect l="0" t="0" r="r" b="b"/>
                          <a:pathLst>
                            <a:path w="33" h="22">
                              <a:moveTo>
                                <a:pt x="11" y="0"/>
                              </a:moveTo>
                              <a:lnTo>
                                <a:pt x="8" y="0"/>
                              </a:lnTo>
                              <a:lnTo>
                                <a:pt x="5" y="2"/>
                              </a:lnTo>
                              <a:lnTo>
                                <a:pt x="2" y="2"/>
                              </a:lnTo>
                              <a:lnTo>
                                <a:pt x="2" y="5"/>
                              </a:lnTo>
                              <a:lnTo>
                                <a:pt x="0" y="5"/>
                              </a:lnTo>
                              <a:lnTo>
                                <a:pt x="0" y="7"/>
                              </a:lnTo>
                              <a:lnTo>
                                <a:pt x="0" y="11"/>
                              </a:lnTo>
                              <a:lnTo>
                                <a:pt x="0" y="11"/>
                              </a:lnTo>
                              <a:lnTo>
                                <a:pt x="0" y="13"/>
                              </a:lnTo>
                              <a:lnTo>
                                <a:pt x="0" y="16"/>
                              </a:lnTo>
                              <a:lnTo>
                                <a:pt x="0" y="18"/>
                              </a:lnTo>
                              <a:lnTo>
                                <a:pt x="2" y="18"/>
                              </a:lnTo>
                              <a:lnTo>
                                <a:pt x="2" y="22"/>
                              </a:lnTo>
                              <a:lnTo>
                                <a:pt x="5" y="22"/>
                              </a:lnTo>
                              <a:lnTo>
                                <a:pt x="8" y="22"/>
                              </a:lnTo>
                              <a:lnTo>
                                <a:pt x="18" y="22"/>
                              </a:lnTo>
                              <a:lnTo>
                                <a:pt x="24" y="22"/>
                              </a:lnTo>
                              <a:lnTo>
                                <a:pt x="27" y="22"/>
                              </a:lnTo>
                              <a:lnTo>
                                <a:pt x="27" y="22"/>
                              </a:lnTo>
                              <a:lnTo>
                                <a:pt x="29" y="18"/>
                              </a:lnTo>
                              <a:lnTo>
                                <a:pt x="29" y="18"/>
                              </a:lnTo>
                              <a:lnTo>
                                <a:pt x="33" y="16"/>
                              </a:lnTo>
                              <a:lnTo>
                                <a:pt x="33" y="13"/>
                              </a:lnTo>
                              <a:lnTo>
                                <a:pt x="33" y="11"/>
                              </a:lnTo>
                              <a:lnTo>
                                <a:pt x="33" y="11"/>
                              </a:lnTo>
                              <a:lnTo>
                                <a:pt x="33" y="7"/>
                              </a:lnTo>
                              <a:lnTo>
                                <a:pt x="29" y="5"/>
                              </a:lnTo>
                              <a:lnTo>
                                <a:pt x="29" y="5"/>
                              </a:lnTo>
                              <a:lnTo>
                                <a:pt x="27"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1" name="Line 1199"/>
                        <p:cNvSpPr>
                          <a:spLocks noChangeShapeType="1"/>
                        </p:cNvSpPr>
                        <p:nvPr/>
                      </p:nvSpPr>
                      <p:spPr bwMode="auto">
                        <a:xfrm>
                          <a:off x="3296" y="172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2" name="Freeform 1200"/>
                        <p:cNvSpPr>
                          <a:spLocks/>
                        </p:cNvSpPr>
                        <p:nvPr/>
                      </p:nvSpPr>
                      <p:spPr bwMode="auto">
                        <a:xfrm>
                          <a:off x="3296" y="1722"/>
                          <a:ext cx="6" cy="10"/>
                        </a:xfrm>
                        <a:custGeom>
                          <a:avLst/>
                          <a:gdLst/>
                          <a:ahLst/>
                          <a:cxnLst>
                            <a:cxn ang="0">
                              <a:pos x="0" y="31"/>
                            </a:cxn>
                            <a:cxn ang="0">
                              <a:pos x="0" y="33"/>
                            </a:cxn>
                            <a:cxn ang="0">
                              <a:pos x="0" y="36"/>
                            </a:cxn>
                            <a:cxn ang="0">
                              <a:pos x="2" y="38"/>
                            </a:cxn>
                            <a:cxn ang="0">
                              <a:pos x="2" y="38"/>
                            </a:cxn>
                            <a:cxn ang="0">
                              <a:pos x="5" y="42"/>
                            </a:cxn>
                            <a:cxn ang="0">
                              <a:pos x="7" y="42"/>
                            </a:cxn>
                            <a:cxn ang="0">
                              <a:pos x="7" y="42"/>
                            </a:cxn>
                            <a:cxn ang="0">
                              <a:pos x="11" y="42"/>
                            </a:cxn>
                            <a:cxn ang="0">
                              <a:pos x="13" y="42"/>
                            </a:cxn>
                            <a:cxn ang="0">
                              <a:pos x="16" y="42"/>
                            </a:cxn>
                            <a:cxn ang="0">
                              <a:pos x="16" y="42"/>
                            </a:cxn>
                            <a:cxn ang="0">
                              <a:pos x="18" y="38"/>
                            </a:cxn>
                            <a:cxn ang="0">
                              <a:pos x="18" y="38"/>
                            </a:cxn>
                            <a:cxn ang="0">
                              <a:pos x="22" y="36"/>
                            </a:cxn>
                            <a:cxn ang="0">
                              <a:pos x="22" y="33"/>
                            </a:cxn>
                            <a:cxn ang="0">
                              <a:pos x="22" y="14"/>
                            </a:cxn>
                            <a:cxn ang="0">
                              <a:pos x="22" y="9"/>
                            </a:cxn>
                            <a:cxn ang="0">
                              <a:pos x="22" y="6"/>
                            </a:cxn>
                            <a:cxn ang="0">
                              <a:pos x="18" y="6"/>
                            </a:cxn>
                            <a:cxn ang="0">
                              <a:pos x="18" y="3"/>
                            </a:cxn>
                            <a:cxn ang="0">
                              <a:pos x="16" y="3"/>
                            </a:cxn>
                            <a:cxn ang="0">
                              <a:pos x="16" y="0"/>
                            </a:cxn>
                            <a:cxn ang="0">
                              <a:pos x="13" y="0"/>
                            </a:cxn>
                            <a:cxn ang="0">
                              <a:pos x="11" y="0"/>
                            </a:cxn>
                            <a:cxn ang="0">
                              <a:pos x="7" y="0"/>
                            </a:cxn>
                            <a:cxn ang="0">
                              <a:pos x="7" y="0"/>
                            </a:cxn>
                            <a:cxn ang="0">
                              <a:pos x="5" y="3"/>
                            </a:cxn>
                            <a:cxn ang="0">
                              <a:pos x="2" y="3"/>
                            </a:cxn>
                            <a:cxn ang="0">
                              <a:pos x="2" y="6"/>
                            </a:cxn>
                            <a:cxn ang="0">
                              <a:pos x="0" y="6"/>
                            </a:cxn>
                            <a:cxn ang="0">
                              <a:pos x="0" y="11"/>
                            </a:cxn>
                            <a:cxn ang="0">
                              <a:pos x="0" y="31"/>
                            </a:cxn>
                          </a:cxnLst>
                          <a:rect l="0" t="0" r="r" b="b"/>
                          <a:pathLst>
                            <a:path w="22" h="42">
                              <a:moveTo>
                                <a:pt x="0" y="31"/>
                              </a:moveTo>
                              <a:lnTo>
                                <a:pt x="0" y="33"/>
                              </a:lnTo>
                              <a:lnTo>
                                <a:pt x="0" y="36"/>
                              </a:lnTo>
                              <a:lnTo>
                                <a:pt x="2" y="38"/>
                              </a:lnTo>
                              <a:lnTo>
                                <a:pt x="2" y="38"/>
                              </a:lnTo>
                              <a:lnTo>
                                <a:pt x="5" y="42"/>
                              </a:lnTo>
                              <a:lnTo>
                                <a:pt x="7" y="42"/>
                              </a:lnTo>
                              <a:lnTo>
                                <a:pt x="7" y="42"/>
                              </a:lnTo>
                              <a:lnTo>
                                <a:pt x="11" y="42"/>
                              </a:lnTo>
                              <a:lnTo>
                                <a:pt x="13" y="42"/>
                              </a:lnTo>
                              <a:lnTo>
                                <a:pt x="16" y="42"/>
                              </a:lnTo>
                              <a:lnTo>
                                <a:pt x="16" y="42"/>
                              </a:lnTo>
                              <a:lnTo>
                                <a:pt x="18" y="38"/>
                              </a:lnTo>
                              <a:lnTo>
                                <a:pt x="18" y="38"/>
                              </a:lnTo>
                              <a:lnTo>
                                <a:pt x="22" y="36"/>
                              </a:lnTo>
                              <a:lnTo>
                                <a:pt x="22" y="33"/>
                              </a:lnTo>
                              <a:lnTo>
                                <a:pt x="22" y="14"/>
                              </a:lnTo>
                              <a:lnTo>
                                <a:pt x="22" y="9"/>
                              </a:lnTo>
                              <a:lnTo>
                                <a:pt x="22" y="6"/>
                              </a:lnTo>
                              <a:lnTo>
                                <a:pt x="18" y="6"/>
                              </a:lnTo>
                              <a:lnTo>
                                <a:pt x="18" y="3"/>
                              </a:lnTo>
                              <a:lnTo>
                                <a:pt x="16" y="3"/>
                              </a:lnTo>
                              <a:lnTo>
                                <a:pt x="16" y="0"/>
                              </a:lnTo>
                              <a:lnTo>
                                <a:pt x="13" y="0"/>
                              </a:lnTo>
                              <a:lnTo>
                                <a:pt x="11" y="0"/>
                              </a:lnTo>
                              <a:lnTo>
                                <a:pt x="7" y="0"/>
                              </a:lnTo>
                              <a:lnTo>
                                <a:pt x="7" y="0"/>
                              </a:lnTo>
                              <a:lnTo>
                                <a:pt x="5" y="3"/>
                              </a:lnTo>
                              <a:lnTo>
                                <a:pt x="2" y="3"/>
                              </a:lnTo>
                              <a:lnTo>
                                <a:pt x="2" y="6"/>
                              </a:lnTo>
                              <a:lnTo>
                                <a:pt x="0" y="6"/>
                              </a:lnTo>
                              <a:lnTo>
                                <a:pt x="0" y="11"/>
                              </a:lnTo>
                              <a:lnTo>
                                <a:pt x="0" y="3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3" name="Line 1201"/>
                        <p:cNvSpPr>
                          <a:spLocks noChangeShapeType="1"/>
                        </p:cNvSpPr>
                        <p:nvPr/>
                      </p:nvSpPr>
                      <p:spPr bwMode="auto">
                        <a:xfrm>
                          <a:off x="3299" y="172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4" name="Freeform 1202"/>
                        <p:cNvSpPr>
                          <a:spLocks/>
                        </p:cNvSpPr>
                        <p:nvPr/>
                      </p:nvSpPr>
                      <p:spPr bwMode="auto">
                        <a:xfrm>
                          <a:off x="3296" y="1722"/>
                          <a:ext cx="9" cy="5"/>
                        </a:xfrm>
                        <a:custGeom>
                          <a:avLst/>
                          <a:gdLst/>
                          <a:ahLst/>
                          <a:cxnLst>
                            <a:cxn ang="0">
                              <a:pos x="11" y="0"/>
                            </a:cxn>
                            <a:cxn ang="0">
                              <a:pos x="7" y="0"/>
                            </a:cxn>
                            <a:cxn ang="0">
                              <a:pos x="7" y="0"/>
                            </a:cxn>
                            <a:cxn ang="0">
                              <a:pos x="5" y="3"/>
                            </a:cxn>
                            <a:cxn ang="0">
                              <a:pos x="2" y="3"/>
                            </a:cxn>
                            <a:cxn ang="0">
                              <a:pos x="2" y="6"/>
                            </a:cxn>
                            <a:cxn ang="0">
                              <a:pos x="0" y="6"/>
                            </a:cxn>
                            <a:cxn ang="0">
                              <a:pos x="0" y="9"/>
                            </a:cxn>
                            <a:cxn ang="0">
                              <a:pos x="0" y="11"/>
                            </a:cxn>
                            <a:cxn ang="0">
                              <a:pos x="0" y="14"/>
                            </a:cxn>
                            <a:cxn ang="0">
                              <a:pos x="0" y="14"/>
                            </a:cxn>
                            <a:cxn ang="0">
                              <a:pos x="2" y="17"/>
                            </a:cxn>
                            <a:cxn ang="0">
                              <a:pos x="2" y="20"/>
                            </a:cxn>
                            <a:cxn ang="0">
                              <a:pos x="5" y="20"/>
                            </a:cxn>
                            <a:cxn ang="0">
                              <a:pos x="7" y="22"/>
                            </a:cxn>
                            <a:cxn ang="0">
                              <a:pos x="7" y="22"/>
                            </a:cxn>
                            <a:cxn ang="0">
                              <a:pos x="18" y="22"/>
                            </a:cxn>
                            <a:cxn ang="0">
                              <a:pos x="24" y="22"/>
                            </a:cxn>
                            <a:cxn ang="0">
                              <a:pos x="27" y="22"/>
                            </a:cxn>
                            <a:cxn ang="0">
                              <a:pos x="29" y="20"/>
                            </a:cxn>
                            <a:cxn ang="0">
                              <a:pos x="29" y="20"/>
                            </a:cxn>
                            <a:cxn ang="0">
                              <a:pos x="31" y="17"/>
                            </a:cxn>
                            <a:cxn ang="0">
                              <a:pos x="31" y="14"/>
                            </a:cxn>
                            <a:cxn ang="0">
                              <a:pos x="35" y="14"/>
                            </a:cxn>
                            <a:cxn ang="0">
                              <a:pos x="35" y="11"/>
                            </a:cxn>
                            <a:cxn ang="0">
                              <a:pos x="35" y="9"/>
                            </a:cxn>
                            <a:cxn ang="0">
                              <a:pos x="31" y="6"/>
                            </a:cxn>
                            <a:cxn ang="0">
                              <a:pos x="31" y="6"/>
                            </a:cxn>
                            <a:cxn ang="0">
                              <a:pos x="29" y="3"/>
                            </a:cxn>
                            <a:cxn ang="0">
                              <a:pos x="29" y="3"/>
                            </a:cxn>
                            <a:cxn ang="0">
                              <a:pos x="27" y="0"/>
                            </a:cxn>
                            <a:cxn ang="0">
                              <a:pos x="22" y="0"/>
                            </a:cxn>
                            <a:cxn ang="0">
                              <a:pos x="11" y="0"/>
                            </a:cxn>
                          </a:cxnLst>
                          <a:rect l="0" t="0" r="r" b="b"/>
                          <a:pathLst>
                            <a:path w="35" h="22">
                              <a:moveTo>
                                <a:pt x="11" y="0"/>
                              </a:moveTo>
                              <a:lnTo>
                                <a:pt x="7" y="0"/>
                              </a:lnTo>
                              <a:lnTo>
                                <a:pt x="7" y="0"/>
                              </a:lnTo>
                              <a:lnTo>
                                <a:pt x="5" y="3"/>
                              </a:lnTo>
                              <a:lnTo>
                                <a:pt x="2" y="3"/>
                              </a:lnTo>
                              <a:lnTo>
                                <a:pt x="2" y="6"/>
                              </a:lnTo>
                              <a:lnTo>
                                <a:pt x="0" y="6"/>
                              </a:lnTo>
                              <a:lnTo>
                                <a:pt x="0" y="9"/>
                              </a:lnTo>
                              <a:lnTo>
                                <a:pt x="0" y="11"/>
                              </a:lnTo>
                              <a:lnTo>
                                <a:pt x="0" y="14"/>
                              </a:lnTo>
                              <a:lnTo>
                                <a:pt x="0" y="14"/>
                              </a:lnTo>
                              <a:lnTo>
                                <a:pt x="2" y="17"/>
                              </a:lnTo>
                              <a:lnTo>
                                <a:pt x="2" y="20"/>
                              </a:lnTo>
                              <a:lnTo>
                                <a:pt x="5" y="20"/>
                              </a:lnTo>
                              <a:lnTo>
                                <a:pt x="7" y="22"/>
                              </a:lnTo>
                              <a:lnTo>
                                <a:pt x="7" y="22"/>
                              </a:lnTo>
                              <a:lnTo>
                                <a:pt x="18" y="22"/>
                              </a:lnTo>
                              <a:lnTo>
                                <a:pt x="24" y="22"/>
                              </a:lnTo>
                              <a:lnTo>
                                <a:pt x="27" y="22"/>
                              </a:lnTo>
                              <a:lnTo>
                                <a:pt x="29" y="20"/>
                              </a:lnTo>
                              <a:lnTo>
                                <a:pt x="29" y="20"/>
                              </a:lnTo>
                              <a:lnTo>
                                <a:pt x="31" y="17"/>
                              </a:lnTo>
                              <a:lnTo>
                                <a:pt x="31" y="14"/>
                              </a:lnTo>
                              <a:lnTo>
                                <a:pt x="35" y="14"/>
                              </a:lnTo>
                              <a:lnTo>
                                <a:pt x="35" y="11"/>
                              </a:lnTo>
                              <a:lnTo>
                                <a:pt x="35" y="9"/>
                              </a:lnTo>
                              <a:lnTo>
                                <a:pt x="31" y="6"/>
                              </a:lnTo>
                              <a:lnTo>
                                <a:pt x="31" y="6"/>
                              </a:lnTo>
                              <a:lnTo>
                                <a:pt x="29" y="3"/>
                              </a:lnTo>
                              <a:lnTo>
                                <a:pt x="29" y="3"/>
                              </a:lnTo>
                              <a:lnTo>
                                <a:pt x="27"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5" name="Line 1203"/>
                        <p:cNvSpPr>
                          <a:spLocks noChangeShapeType="1"/>
                        </p:cNvSpPr>
                        <p:nvPr/>
                      </p:nvSpPr>
                      <p:spPr bwMode="auto">
                        <a:xfrm>
                          <a:off x="3300" y="172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6" name="Freeform 1204"/>
                        <p:cNvSpPr>
                          <a:spLocks/>
                        </p:cNvSpPr>
                        <p:nvPr/>
                      </p:nvSpPr>
                      <p:spPr bwMode="auto">
                        <a:xfrm>
                          <a:off x="3300" y="1713"/>
                          <a:ext cx="5" cy="4"/>
                        </a:xfrm>
                        <a:custGeom>
                          <a:avLst/>
                          <a:gdLst/>
                          <a:ahLst/>
                          <a:cxnLst>
                            <a:cxn ang="0">
                              <a:pos x="0" y="32"/>
                            </a:cxn>
                            <a:cxn ang="0">
                              <a:pos x="0" y="35"/>
                            </a:cxn>
                            <a:cxn ang="0">
                              <a:pos x="0" y="35"/>
                            </a:cxn>
                            <a:cxn ang="0">
                              <a:pos x="0" y="38"/>
                            </a:cxn>
                            <a:cxn ang="0">
                              <a:pos x="3" y="41"/>
                            </a:cxn>
                            <a:cxn ang="0">
                              <a:pos x="3" y="41"/>
                            </a:cxn>
                            <a:cxn ang="0">
                              <a:pos x="5" y="43"/>
                            </a:cxn>
                            <a:cxn ang="0">
                              <a:pos x="9" y="43"/>
                            </a:cxn>
                            <a:cxn ang="0">
                              <a:pos x="11" y="43"/>
                            </a:cxn>
                            <a:cxn ang="0">
                              <a:pos x="11" y="43"/>
                            </a:cxn>
                            <a:cxn ang="0">
                              <a:pos x="14" y="43"/>
                            </a:cxn>
                            <a:cxn ang="0">
                              <a:pos x="16" y="41"/>
                            </a:cxn>
                            <a:cxn ang="0">
                              <a:pos x="16" y="41"/>
                            </a:cxn>
                            <a:cxn ang="0">
                              <a:pos x="18" y="38"/>
                            </a:cxn>
                            <a:cxn ang="0">
                              <a:pos x="18" y="35"/>
                            </a:cxn>
                            <a:cxn ang="0">
                              <a:pos x="22" y="35"/>
                            </a:cxn>
                            <a:cxn ang="0">
                              <a:pos x="22" y="16"/>
                            </a:cxn>
                            <a:cxn ang="0">
                              <a:pos x="22" y="11"/>
                            </a:cxn>
                            <a:cxn ang="0">
                              <a:pos x="18" y="8"/>
                            </a:cxn>
                            <a:cxn ang="0">
                              <a:pos x="18" y="6"/>
                            </a:cxn>
                            <a:cxn ang="0">
                              <a:pos x="16" y="6"/>
                            </a:cxn>
                            <a:cxn ang="0">
                              <a:pos x="16" y="3"/>
                            </a:cxn>
                            <a:cxn ang="0">
                              <a:pos x="14" y="3"/>
                            </a:cxn>
                            <a:cxn ang="0">
                              <a:pos x="11" y="3"/>
                            </a:cxn>
                            <a:cxn ang="0">
                              <a:pos x="11" y="0"/>
                            </a:cxn>
                            <a:cxn ang="0">
                              <a:pos x="9" y="3"/>
                            </a:cxn>
                            <a:cxn ang="0">
                              <a:pos x="5" y="3"/>
                            </a:cxn>
                            <a:cxn ang="0">
                              <a:pos x="3" y="3"/>
                            </a:cxn>
                            <a:cxn ang="0">
                              <a:pos x="3" y="6"/>
                            </a:cxn>
                            <a:cxn ang="0">
                              <a:pos x="0" y="6"/>
                            </a:cxn>
                            <a:cxn ang="0">
                              <a:pos x="0" y="8"/>
                            </a:cxn>
                            <a:cxn ang="0">
                              <a:pos x="0" y="14"/>
                            </a:cxn>
                            <a:cxn ang="0">
                              <a:pos x="0" y="32"/>
                            </a:cxn>
                          </a:cxnLst>
                          <a:rect l="0" t="0" r="r" b="b"/>
                          <a:pathLst>
                            <a:path w="22" h="43">
                              <a:moveTo>
                                <a:pt x="0" y="32"/>
                              </a:moveTo>
                              <a:lnTo>
                                <a:pt x="0" y="35"/>
                              </a:lnTo>
                              <a:lnTo>
                                <a:pt x="0" y="35"/>
                              </a:lnTo>
                              <a:lnTo>
                                <a:pt x="0" y="38"/>
                              </a:lnTo>
                              <a:lnTo>
                                <a:pt x="3" y="41"/>
                              </a:lnTo>
                              <a:lnTo>
                                <a:pt x="3" y="41"/>
                              </a:lnTo>
                              <a:lnTo>
                                <a:pt x="5" y="43"/>
                              </a:lnTo>
                              <a:lnTo>
                                <a:pt x="9" y="43"/>
                              </a:lnTo>
                              <a:lnTo>
                                <a:pt x="11" y="43"/>
                              </a:lnTo>
                              <a:lnTo>
                                <a:pt x="11" y="43"/>
                              </a:lnTo>
                              <a:lnTo>
                                <a:pt x="14" y="43"/>
                              </a:lnTo>
                              <a:lnTo>
                                <a:pt x="16" y="41"/>
                              </a:lnTo>
                              <a:lnTo>
                                <a:pt x="16" y="41"/>
                              </a:lnTo>
                              <a:lnTo>
                                <a:pt x="18" y="38"/>
                              </a:lnTo>
                              <a:lnTo>
                                <a:pt x="18" y="35"/>
                              </a:lnTo>
                              <a:lnTo>
                                <a:pt x="22" y="35"/>
                              </a:lnTo>
                              <a:lnTo>
                                <a:pt x="22" y="16"/>
                              </a:lnTo>
                              <a:lnTo>
                                <a:pt x="22" y="11"/>
                              </a:lnTo>
                              <a:lnTo>
                                <a:pt x="18" y="8"/>
                              </a:lnTo>
                              <a:lnTo>
                                <a:pt x="18" y="6"/>
                              </a:lnTo>
                              <a:lnTo>
                                <a:pt x="16" y="6"/>
                              </a:lnTo>
                              <a:lnTo>
                                <a:pt x="16" y="3"/>
                              </a:lnTo>
                              <a:lnTo>
                                <a:pt x="14" y="3"/>
                              </a:lnTo>
                              <a:lnTo>
                                <a:pt x="11" y="3"/>
                              </a:lnTo>
                              <a:lnTo>
                                <a:pt x="11" y="0"/>
                              </a:lnTo>
                              <a:lnTo>
                                <a:pt x="9" y="3"/>
                              </a:lnTo>
                              <a:lnTo>
                                <a:pt x="5" y="3"/>
                              </a:lnTo>
                              <a:lnTo>
                                <a:pt x="3" y="3"/>
                              </a:lnTo>
                              <a:lnTo>
                                <a:pt x="3" y="6"/>
                              </a:lnTo>
                              <a:lnTo>
                                <a:pt x="0" y="6"/>
                              </a:lnTo>
                              <a:lnTo>
                                <a:pt x="0"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7" name="Line 1205"/>
                        <p:cNvSpPr>
                          <a:spLocks noChangeShapeType="1"/>
                        </p:cNvSpPr>
                        <p:nvPr/>
                      </p:nvSpPr>
                      <p:spPr bwMode="auto">
                        <a:xfrm>
                          <a:off x="3302" y="171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8" name="Freeform 1206"/>
                        <p:cNvSpPr>
                          <a:spLocks/>
                        </p:cNvSpPr>
                        <p:nvPr/>
                      </p:nvSpPr>
                      <p:spPr bwMode="auto">
                        <a:xfrm>
                          <a:off x="3300" y="1713"/>
                          <a:ext cx="8" cy="0"/>
                        </a:xfrm>
                        <a:custGeom>
                          <a:avLst/>
                          <a:gdLst/>
                          <a:ahLst/>
                          <a:cxnLst>
                            <a:cxn ang="0">
                              <a:pos x="11" y="0"/>
                            </a:cxn>
                            <a:cxn ang="0">
                              <a:pos x="9" y="3"/>
                            </a:cxn>
                            <a:cxn ang="0">
                              <a:pos x="5" y="3"/>
                            </a:cxn>
                            <a:cxn ang="0">
                              <a:pos x="3" y="3"/>
                            </a:cxn>
                            <a:cxn ang="0">
                              <a:pos x="3" y="6"/>
                            </a:cxn>
                            <a:cxn ang="0">
                              <a:pos x="0" y="6"/>
                            </a:cxn>
                            <a:cxn ang="0">
                              <a:pos x="0" y="8"/>
                            </a:cxn>
                            <a:cxn ang="0">
                              <a:pos x="0" y="11"/>
                            </a:cxn>
                            <a:cxn ang="0">
                              <a:pos x="0" y="11"/>
                            </a:cxn>
                            <a:cxn ang="0">
                              <a:pos x="0" y="14"/>
                            </a:cxn>
                            <a:cxn ang="0">
                              <a:pos x="0" y="16"/>
                            </a:cxn>
                            <a:cxn ang="0">
                              <a:pos x="0" y="19"/>
                            </a:cxn>
                            <a:cxn ang="0">
                              <a:pos x="3" y="19"/>
                            </a:cxn>
                            <a:cxn ang="0">
                              <a:pos x="3" y="21"/>
                            </a:cxn>
                            <a:cxn ang="0">
                              <a:pos x="5" y="21"/>
                            </a:cxn>
                            <a:cxn ang="0">
                              <a:pos x="9" y="21"/>
                            </a:cxn>
                            <a:cxn ang="0">
                              <a:pos x="18" y="21"/>
                            </a:cxn>
                            <a:cxn ang="0">
                              <a:pos x="24" y="21"/>
                            </a:cxn>
                            <a:cxn ang="0">
                              <a:pos x="27" y="21"/>
                            </a:cxn>
                            <a:cxn ang="0">
                              <a:pos x="27" y="21"/>
                            </a:cxn>
                            <a:cxn ang="0">
                              <a:pos x="29" y="19"/>
                            </a:cxn>
                            <a:cxn ang="0">
                              <a:pos x="29" y="19"/>
                            </a:cxn>
                            <a:cxn ang="0">
                              <a:pos x="33" y="16"/>
                            </a:cxn>
                            <a:cxn ang="0">
                              <a:pos x="33" y="14"/>
                            </a:cxn>
                            <a:cxn ang="0">
                              <a:pos x="33" y="11"/>
                            </a:cxn>
                            <a:cxn ang="0">
                              <a:pos x="33" y="11"/>
                            </a:cxn>
                            <a:cxn ang="0">
                              <a:pos x="33" y="8"/>
                            </a:cxn>
                            <a:cxn ang="0">
                              <a:pos x="29" y="6"/>
                            </a:cxn>
                            <a:cxn ang="0">
                              <a:pos x="29" y="6"/>
                            </a:cxn>
                            <a:cxn ang="0">
                              <a:pos x="27" y="3"/>
                            </a:cxn>
                            <a:cxn ang="0">
                              <a:pos x="27" y="3"/>
                            </a:cxn>
                            <a:cxn ang="0">
                              <a:pos x="22" y="0"/>
                            </a:cxn>
                            <a:cxn ang="0">
                              <a:pos x="11" y="0"/>
                            </a:cxn>
                          </a:cxnLst>
                          <a:rect l="0" t="0" r="r" b="b"/>
                          <a:pathLst>
                            <a:path w="33" h="21">
                              <a:moveTo>
                                <a:pt x="11" y="0"/>
                              </a:moveTo>
                              <a:lnTo>
                                <a:pt x="9" y="3"/>
                              </a:lnTo>
                              <a:lnTo>
                                <a:pt x="5" y="3"/>
                              </a:lnTo>
                              <a:lnTo>
                                <a:pt x="3" y="3"/>
                              </a:lnTo>
                              <a:lnTo>
                                <a:pt x="3" y="6"/>
                              </a:lnTo>
                              <a:lnTo>
                                <a:pt x="0" y="6"/>
                              </a:lnTo>
                              <a:lnTo>
                                <a:pt x="0" y="8"/>
                              </a:lnTo>
                              <a:lnTo>
                                <a:pt x="0" y="11"/>
                              </a:lnTo>
                              <a:lnTo>
                                <a:pt x="0" y="11"/>
                              </a:lnTo>
                              <a:lnTo>
                                <a:pt x="0" y="14"/>
                              </a:lnTo>
                              <a:lnTo>
                                <a:pt x="0" y="16"/>
                              </a:lnTo>
                              <a:lnTo>
                                <a:pt x="0" y="19"/>
                              </a:lnTo>
                              <a:lnTo>
                                <a:pt x="3" y="19"/>
                              </a:lnTo>
                              <a:lnTo>
                                <a:pt x="3" y="21"/>
                              </a:lnTo>
                              <a:lnTo>
                                <a:pt x="5" y="21"/>
                              </a:lnTo>
                              <a:lnTo>
                                <a:pt x="9" y="21"/>
                              </a:lnTo>
                              <a:lnTo>
                                <a:pt x="18" y="21"/>
                              </a:lnTo>
                              <a:lnTo>
                                <a:pt x="24" y="21"/>
                              </a:lnTo>
                              <a:lnTo>
                                <a:pt x="27" y="21"/>
                              </a:lnTo>
                              <a:lnTo>
                                <a:pt x="27" y="21"/>
                              </a:lnTo>
                              <a:lnTo>
                                <a:pt x="29" y="19"/>
                              </a:lnTo>
                              <a:lnTo>
                                <a:pt x="29" y="19"/>
                              </a:lnTo>
                              <a:lnTo>
                                <a:pt x="33" y="16"/>
                              </a:lnTo>
                              <a:lnTo>
                                <a:pt x="33" y="14"/>
                              </a:lnTo>
                              <a:lnTo>
                                <a:pt x="33" y="11"/>
                              </a:lnTo>
                              <a:lnTo>
                                <a:pt x="33" y="11"/>
                              </a:lnTo>
                              <a:lnTo>
                                <a:pt x="33" y="8"/>
                              </a:lnTo>
                              <a:lnTo>
                                <a:pt x="29" y="6"/>
                              </a:lnTo>
                              <a:lnTo>
                                <a:pt x="29" y="6"/>
                              </a:lnTo>
                              <a:lnTo>
                                <a:pt x="27"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599" name="Line 1207"/>
                        <p:cNvSpPr>
                          <a:spLocks noChangeShapeType="1"/>
                        </p:cNvSpPr>
                        <p:nvPr/>
                      </p:nvSpPr>
                      <p:spPr bwMode="auto">
                        <a:xfrm>
                          <a:off x="3302" y="1713"/>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0" name="Freeform 1208"/>
                        <p:cNvSpPr>
                          <a:spLocks/>
                        </p:cNvSpPr>
                        <p:nvPr/>
                      </p:nvSpPr>
                      <p:spPr bwMode="auto">
                        <a:xfrm>
                          <a:off x="3302" y="1711"/>
                          <a:ext cx="6" cy="2"/>
                        </a:xfrm>
                        <a:custGeom>
                          <a:avLst/>
                          <a:gdLst/>
                          <a:ahLst/>
                          <a:cxnLst>
                            <a:cxn ang="0">
                              <a:pos x="0" y="30"/>
                            </a:cxn>
                            <a:cxn ang="0">
                              <a:pos x="0" y="33"/>
                            </a:cxn>
                            <a:cxn ang="0">
                              <a:pos x="0" y="35"/>
                            </a:cxn>
                            <a:cxn ang="0">
                              <a:pos x="3" y="38"/>
                            </a:cxn>
                            <a:cxn ang="0">
                              <a:pos x="3" y="38"/>
                            </a:cxn>
                            <a:cxn ang="0">
                              <a:pos x="5" y="40"/>
                            </a:cxn>
                            <a:cxn ang="0">
                              <a:pos x="7" y="40"/>
                            </a:cxn>
                            <a:cxn ang="0">
                              <a:pos x="7" y="40"/>
                            </a:cxn>
                            <a:cxn ang="0">
                              <a:pos x="11" y="40"/>
                            </a:cxn>
                            <a:cxn ang="0">
                              <a:pos x="13" y="40"/>
                            </a:cxn>
                            <a:cxn ang="0">
                              <a:pos x="16" y="40"/>
                            </a:cxn>
                            <a:cxn ang="0">
                              <a:pos x="16" y="40"/>
                            </a:cxn>
                            <a:cxn ang="0">
                              <a:pos x="18" y="38"/>
                            </a:cxn>
                            <a:cxn ang="0">
                              <a:pos x="18" y="38"/>
                            </a:cxn>
                            <a:cxn ang="0">
                              <a:pos x="22" y="35"/>
                            </a:cxn>
                            <a:cxn ang="0">
                              <a:pos x="22" y="33"/>
                            </a:cxn>
                            <a:cxn ang="0">
                              <a:pos x="22" y="14"/>
                            </a:cxn>
                            <a:cxn ang="0">
                              <a:pos x="22" y="9"/>
                            </a:cxn>
                            <a:cxn ang="0">
                              <a:pos x="22" y="5"/>
                            </a:cxn>
                            <a:cxn ang="0">
                              <a:pos x="18" y="5"/>
                            </a:cxn>
                            <a:cxn ang="0">
                              <a:pos x="18" y="3"/>
                            </a:cxn>
                            <a:cxn ang="0">
                              <a:pos x="16" y="3"/>
                            </a:cxn>
                            <a:cxn ang="0">
                              <a:pos x="16" y="0"/>
                            </a:cxn>
                            <a:cxn ang="0">
                              <a:pos x="13" y="0"/>
                            </a:cxn>
                            <a:cxn ang="0">
                              <a:pos x="11" y="0"/>
                            </a:cxn>
                            <a:cxn ang="0">
                              <a:pos x="7" y="0"/>
                            </a:cxn>
                            <a:cxn ang="0">
                              <a:pos x="7" y="0"/>
                            </a:cxn>
                            <a:cxn ang="0">
                              <a:pos x="5" y="3"/>
                            </a:cxn>
                            <a:cxn ang="0">
                              <a:pos x="3" y="3"/>
                            </a:cxn>
                            <a:cxn ang="0">
                              <a:pos x="3" y="5"/>
                            </a:cxn>
                            <a:cxn ang="0">
                              <a:pos x="0" y="5"/>
                            </a:cxn>
                            <a:cxn ang="0">
                              <a:pos x="0" y="11"/>
                            </a:cxn>
                            <a:cxn ang="0">
                              <a:pos x="0" y="30"/>
                            </a:cxn>
                          </a:cxnLst>
                          <a:rect l="0" t="0" r="r" b="b"/>
                          <a:pathLst>
                            <a:path w="22" h="40">
                              <a:moveTo>
                                <a:pt x="0" y="30"/>
                              </a:moveTo>
                              <a:lnTo>
                                <a:pt x="0" y="33"/>
                              </a:lnTo>
                              <a:lnTo>
                                <a:pt x="0" y="35"/>
                              </a:lnTo>
                              <a:lnTo>
                                <a:pt x="3" y="38"/>
                              </a:lnTo>
                              <a:lnTo>
                                <a:pt x="3" y="38"/>
                              </a:lnTo>
                              <a:lnTo>
                                <a:pt x="5" y="40"/>
                              </a:lnTo>
                              <a:lnTo>
                                <a:pt x="7" y="40"/>
                              </a:lnTo>
                              <a:lnTo>
                                <a:pt x="7" y="40"/>
                              </a:lnTo>
                              <a:lnTo>
                                <a:pt x="11" y="40"/>
                              </a:lnTo>
                              <a:lnTo>
                                <a:pt x="13" y="40"/>
                              </a:lnTo>
                              <a:lnTo>
                                <a:pt x="16" y="40"/>
                              </a:lnTo>
                              <a:lnTo>
                                <a:pt x="16" y="40"/>
                              </a:lnTo>
                              <a:lnTo>
                                <a:pt x="18" y="38"/>
                              </a:lnTo>
                              <a:lnTo>
                                <a:pt x="18" y="38"/>
                              </a:lnTo>
                              <a:lnTo>
                                <a:pt x="22" y="35"/>
                              </a:lnTo>
                              <a:lnTo>
                                <a:pt x="22" y="33"/>
                              </a:lnTo>
                              <a:lnTo>
                                <a:pt x="22" y="14"/>
                              </a:lnTo>
                              <a:lnTo>
                                <a:pt x="22" y="9"/>
                              </a:lnTo>
                              <a:lnTo>
                                <a:pt x="22" y="5"/>
                              </a:lnTo>
                              <a:lnTo>
                                <a:pt x="18" y="5"/>
                              </a:lnTo>
                              <a:lnTo>
                                <a:pt x="18" y="3"/>
                              </a:lnTo>
                              <a:lnTo>
                                <a:pt x="16" y="3"/>
                              </a:lnTo>
                              <a:lnTo>
                                <a:pt x="16" y="0"/>
                              </a:lnTo>
                              <a:lnTo>
                                <a:pt x="13" y="0"/>
                              </a:lnTo>
                              <a:lnTo>
                                <a:pt x="11" y="0"/>
                              </a:lnTo>
                              <a:lnTo>
                                <a:pt x="7" y="0"/>
                              </a:lnTo>
                              <a:lnTo>
                                <a:pt x="7" y="0"/>
                              </a:lnTo>
                              <a:lnTo>
                                <a:pt x="5" y="3"/>
                              </a:lnTo>
                              <a:lnTo>
                                <a:pt x="3" y="3"/>
                              </a:lnTo>
                              <a:lnTo>
                                <a:pt x="3" y="5"/>
                              </a:lnTo>
                              <a:lnTo>
                                <a:pt x="0" y="5"/>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1" name="Line 1209"/>
                        <p:cNvSpPr>
                          <a:spLocks noChangeShapeType="1"/>
                        </p:cNvSpPr>
                        <p:nvPr/>
                      </p:nvSpPr>
                      <p:spPr bwMode="auto">
                        <a:xfrm>
                          <a:off x="3305" y="1711"/>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2" name="Freeform 1210"/>
                        <p:cNvSpPr>
                          <a:spLocks/>
                        </p:cNvSpPr>
                        <p:nvPr/>
                      </p:nvSpPr>
                      <p:spPr bwMode="auto">
                        <a:xfrm>
                          <a:off x="3302" y="1711"/>
                          <a:ext cx="15" cy="2"/>
                        </a:xfrm>
                        <a:custGeom>
                          <a:avLst/>
                          <a:gdLst/>
                          <a:ahLst/>
                          <a:cxnLst>
                            <a:cxn ang="0">
                              <a:pos x="11" y="0"/>
                            </a:cxn>
                            <a:cxn ang="0">
                              <a:pos x="7" y="0"/>
                            </a:cxn>
                            <a:cxn ang="0">
                              <a:pos x="7" y="0"/>
                            </a:cxn>
                            <a:cxn ang="0">
                              <a:pos x="5" y="3"/>
                            </a:cxn>
                            <a:cxn ang="0">
                              <a:pos x="3" y="3"/>
                            </a:cxn>
                            <a:cxn ang="0">
                              <a:pos x="3" y="5"/>
                            </a:cxn>
                            <a:cxn ang="0">
                              <a:pos x="0" y="5"/>
                            </a:cxn>
                            <a:cxn ang="0">
                              <a:pos x="0" y="9"/>
                            </a:cxn>
                            <a:cxn ang="0">
                              <a:pos x="0" y="11"/>
                            </a:cxn>
                            <a:cxn ang="0">
                              <a:pos x="0" y="14"/>
                            </a:cxn>
                            <a:cxn ang="0">
                              <a:pos x="0" y="16"/>
                            </a:cxn>
                            <a:cxn ang="0">
                              <a:pos x="3" y="16"/>
                            </a:cxn>
                            <a:cxn ang="0">
                              <a:pos x="3" y="19"/>
                            </a:cxn>
                            <a:cxn ang="0">
                              <a:pos x="5" y="19"/>
                            </a:cxn>
                            <a:cxn ang="0">
                              <a:pos x="7" y="22"/>
                            </a:cxn>
                            <a:cxn ang="0">
                              <a:pos x="7" y="22"/>
                            </a:cxn>
                            <a:cxn ang="0">
                              <a:pos x="33" y="22"/>
                            </a:cxn>
                            <a:cxn ang="0">
                              <a:pos x="38" y="22"/>
                            </a:cxn>
                            <a:cxn ang="0">
                              <a:pos x="40" y="22"/>
                            </a:cxn>
                            <a:cxn ang="0">
                              <a:pos x="40" y="19"/>
                            </a:cxn>
                            <a:cxn ang="0">
                              <a:pos x="43" y="19"/>
                            </a:cxn>
                            <a:cxn ang="0">
                              <a:pos x="43" y="16"/>
                            </a:cxn>
                            <a:cxn ang="0">
                              <a:pos x="46" y="16"/>
                            </a:cxn>
                            <a:cxn ang="0">
                              <a:pos x="46" y="14"/>
                            </a:cxn>
                            <a:cxn ang="0">
                              <a:pos x="46" y="11"/>
                            </a:cxn>
                            <a:cxn ang="0">
                              <a:pos x="46" y="9"/>
                            </a:cxn>
                            <a:cxn ang="0">
                              <a:pos x="46" y="5"/>
                            </a:cxn>
                            <a:cxn ang="0">
                              <a:pos x="43" y="5"/>
                            </a:cxn>
                            <a:cxn ang="0">
                              <a:pos x="43" y="3"/>
                            </a:cxn>
                            <a:cxn ang="0">
                              <a:pos x="40" y="3"/>
                            </a:cxn>
                            <a:cxn ang="0">
                              <a:pos x="40" y="0"/>
                            </a:cxn>
                            <a:cxn ang="0">
                              <a:pos x="35" y="0"/>
                            </a:cxn>
                            <a:cxn ang="0">
                              <a:pos x="11" y="0"/>
                            </a:cxn>
                          </a:cxnLst>
                          <a:rect l="0" t="0" r="r" b="b"/>
                          <a:pathLst>
                            <a:path w="46" h="22">
                              <a:moveTo>
                                <a:pt x="11" y="0"/>
                              </a:moveTo>
                              <a:lnTo>
                                <a:pt x="7" y="0"/>
                              </a:lnTo>
                              <a:lnTo>
                                <a:pt x="7" y="0"/>
                              </a:lnTo>
                              <a:lnTo>
                                <a:pt x="5" y="3"/>
                              </a:lnTo>
                              <a:lnTo>
                                <a:pt x="3" y="3"/>
                              </a:lnTo>
                              <a:lnTo>
                                <a:pt x="3" y="5"/>
                              </a:lnTo>
                              <a:lnTo>
                                <a:pt x="0" y="5"/>
                              </a:lnTo>
                              <a:lnTo>
                                <a:pt x="0" y="9"/>
                              </a:lnTo>
                              <a:lnTo>
                                <a:pt x="0" y="11"/>
                              </a:lnTo>
                              <a:lnTo>
                                <a:pt x="0" y="14"/>
                              </a:lnTo>
                              <a:lnTo>
                                <a:pt x="0" y="16"/>
                              </a:lnTo>
                              <a:lnTo>
                                <a:pt x="3" y="16"/>
                              </a:lnTo>
                              <a:lnTo>
                                <a:pt x="3" y="19"/>
                              </a:lnTo>
                              <a:lnTo>
                                <a:pt x="5" y="19"/>
                              </a:lnTo>
                              <a:lnTo>
                                <a:pt x="7" y="22"/>
                              </a:lnTo>
                              <a:lnTo>
                                <a:pt x="7" y="22"/>
                              </a:lnTo>
                              <a:lnTo>
                                <a:pt x="33" y="22"/>
                              </a:lnTo>
                              <a:lnTo>
                                <a:pt x="38" y="22"/>
                              </a:lnTo>
                              <a:lnTo>
                                <a:pt x="40" y="22"/>
                              </a:lnTo>
                              <a:lnTo>
                                <a:pt x="40" y="19"/>
                              </a:lnTo>
                              <a:lnTo>
                                <a:pt x="43" y="19"/>
                              </a:lnTo>
                              <a:lnTo>
                                <a:pt x="43" y="16"/>
                              </a:lnTo>
                              <a:lnTo>
                                <a:pt x="46" y="16"/>
                              </a:lnTo>
                              <a:lnTo>
                                <a:pt x="46" y="14"/>
                              </a:lnTo>
                              <a:lnTo>
                                <a:pt x="46" y="11"/>
                              </a:lnTo>
                              <a:lnTo>
                                <a:pt x="46" y="9"/>
                              </a:lnTo>
                              <a:lnTo>
                                <a:pt x="46" y="5"/>
                              </a:lnTo>
                              <a:lnTo>
                                <a:pt x="43" y="5"/>
                              </a:lnTo>
                              <a:lnTo>
                                <a:pt x="43" y="3"/>
                              </a:lnTo>
                              <a:lnTo>
                                <a:pt x="40" y="3"/>
                              </a:lnTo>
                              <a:lnTo>
                                <a:pt x="40"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3" name="Line 1211"/>
                        <p:cNvSpPr>
                          <a:spLocks noChangeShapeType="1"/>
                        </p:cNvSpPr>
                        <p:nvPr/>
                      </p:nvSpPr>
                      <p:spPr bwMode="auto">
                        <a:xfrm>
                          <a:off x="3317" y="1713"/>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4" name="Freeform 1212"/>
                        <p:cNvSpPr>
                          <a:spLocks/>
                        </p:cNvSpPr>
                        <p:nvPr/>
                      </p:nvSpPr>
                      <p:spPr bwMode="auto">
                        <a:xfrm>
                          <a:off x="3317" y="1706"/>
                          <a:ext cx="0" cy="7"/>
                        </a:xfrm>
                        <a:custGeom>
                          <a:avLst/>
                          <a:gdLst/>
                          <a:ahLst/>
                          <a:cxnLst>
                            <a:cxn ang="0">
                              <a:pos x="0" y="33"/>
                            </a:cxn>
                            <a:cxn ang="0">
                              <a:pos x="0" y="36"/>
                            </a:cxn>
                            <a:cxn ang="0">
                              <a:pos x="0" y="38"/>
                            </a:cxn>
                            <a:cxn ang="0">
                              <a:pos x="3" y="38"/>
                            </a:cxn>
                            <a:cxn ang="0">
                              <a:pos x="3" y="41"/>
                            </a:cxn>
                            <a:cxn ang="0">
                              <a:pos x="5" y="41"/>
                            </a:cxn>
                            <a:cxn ang="0">
                              <a:pos x="9" y="44"/>
                            </a:cxn>
                            <a:cxn ang="0">
                              <a:pos x="9" y="44"/>
                            </a:cxn>
                            <a:cxn ang="0">
                              <a:pos x="11" y="44"/>
                            </a:cxn>
                            <a:cxn ang="0">
                              <a:pos x="14" y="44"/>
                            </a:cxn>
                            <a:cxn ang="0">
                              <a:pos x="16" y="44"/>
                            </a:cxn>
                            <a:cxn ang="0">
                              <a:pos x="16" y="41"/>
                            </a:cxn>
                            <a:cxn ang="0">
                              <a:pos x="19" y="41"/>
                            </a:cxn>
                            <a:cxn ang="0">
                              <a:pos x="19" y="38"/>
                            </a:cxn>
                            <a:cxn ang="0">
                              <a:pos x="22" y="38"/>
                            </a:cxn>
                            <a:cxn ang="0">
                              <a:pos x="22" y="36"/>
                            </a:cxn>
                            <a:cxn ang="0">
                              <a:pos x="22" y="16"/>
                            </a:cxn>
                            <a:cxn ang="0">
                              <a:pos x="22" y="11"/>
                            </a:cxn>
                            <a:cxn ang="0">
                              <a:pos x="22" y="9"/>
                            </a:cxn>
                            <a:cxn ang="0">
                              <a:pos x="19" y="5"/>
                            </a:cxn>
                            <a:cxn ang="0">
                              <a:pos x="19" y="5"/>
                            </a:cxn>
                            <a:cxn ang="0">
                              <a:pos x="16" y="3"/>
                            </a:cxn>
                            <a:cxn ang="0">
                              <a:pos x="16" y="3"/>
                            </a:cxn>
                            <a:cxn ang="0">
                              <a:pos x="14" y="3"/>
                            </a:cxn>
                            <a:cxn ang="0">
                              <a:pos x="11" y="0"/>
                            </a:cxn>
                            <a:cxn ang="0">
                              <a:pos x="9" y="3"/>
                            </a:cxn>
                            <a:cxn ang="0">
                              <a:pos x="9" y="3"/>
                            </a:cxn>
                            <a:cxn ang="0">
                              <a:pos x="5" y="3"/>
                            </a:cxn>
                            <a:cxn ang="0">
                              <a:pos x="3" y="5"/>
                            </a:cxn>
                            <a:cxn ang="0">
                              <a:pos x="3" y="5"/>
                            </a:cxn>
                            <a:cxn ang="0">
                              <a:pos x="0" y="9"/>
                            </a:cxn>
                            <a:cxn ang="0">
                              <a:pos x="0" y="14"/>
                            </a:cxn>
                            <a:cxn ang="0">
                              <a:pos x="0" y="33"/>
                            </a:cxn>
                          </a:cxnLst>
                          <a:rect l="0" t="0" r="r" b="b"/>
                          <a:pathLst>
                            <a:path w="22" h="44">
                              <a:moveTo>
                                <a:pt x="0" y="33"/>
                              </a:moveTo>
                              <a:lnTo>
                                <a:pt x="0" y="36"/>
                              </a:lnTo>
                              <a:lnTo>
                                <a:pt x="0" y="38"/>
                              </a:lnTo>
                              <a:lnTo>
                                <a:pt x="3" y="38"/>
                              </a:lnTo>
                              <a:lnTo>
                                <a:pt x="3" y="41"/>
                              </a:lnTo>
                              <a:lnTo>
                                <a:pt x="5" y="41"/>
                              </a:lnTo>
                              <a:lnTo>
                                <a:pt x="9" y="44"/>
                              </a:lnTo>
                              <a:lnTo>
                                <a:pt x="9" y="44"/>
                              </a:lnTo>
                              <a:lnTo>
                                <a:pt x="11" y="44"/>
                              </a:lnTo>
                              <a:lnTo>
                                <a:pt x="14" y="44"/>
                              </a:lnTo>
                              <a:lnTo>
                                <a:pt x="16" y="44"/>
                              </a:lnTo>
                              <a:lnTo>
                                <a:pt x="16" y="41"/>
                              </a:lnTo>
                              <a:lnTo>
                                <a:pt x="19" y="41"/>
                              </a:lnTo>
                              <a:lnTo>
                                <a:pt x="19" y="38"/>
                              </a:lnTo>
                              <a:lnTo>
                                <a:pt x="22" y="38"/>
                              </a:lnTo>
                              <a:lnTo>
                                <a:pt x="22" y="36"/>
                              </a:lnTo>
                              <a:lnTo>
                                <a:pt x="22" y="16"/>
                              </a:lnTo>
                              <a:lnTo>
                                <a:pt x="22" y="11"/>
                              </a:lnTo>
                              <a:lnTo>
                                <a:pt x="22" y="9"/>
                              </a:lnTo>
                              <a:lnTo>
                                <a:pt x="19" y="5"/>
                              </a:lnTo>
                              <a:lnTo>
                                <a:pt x="19" y="5"/>
                              </a:lnTo>
                              <a:lnTo>
                                <a:pt x="16" y="3"/>
                              </a:lnTo>
                              <a:lnTo>
                                <a:pt x="16" y="3"/>
                              </a:lnTo>
                              <a:lnTo>
                                <a:pt x="14" y="3"/>
                              </a:lnTo>
                              <a:lnTo>
                                <a:pt x="11" y="0"/>
                              </a:lnTo>
                              <a:lnTo>
                                <a:pt x="9" y="3"/>
                              </a:lnTo>
                              <a:lnTo>
                                <a:pt x="9" y="3"/>
                              </a:lnTo>
                              <a:lnTo>
                                <a:pt x="5" y="3"/>
                              </a:lnTo>
                              <a:lnTo>
                                <a:pt x="3" y="5"/>
                              </a:lnTo>
                              <a:lnTo>
                                <a:pt x="3" y="5"/>
                              </a:lnTo>
                              <a:lnTo>
                                <a:pt x="0" y="9"/>
                              </a:lnTo>
                              <a:lnTo>
                                <a:pt x="0" y="14"/>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5" name="Line 1213"/>
                        <p:cNvSpPr>
                          <a:spLocks noChangeShapeType="1"/>
                        </p:cNvSpPr>
                        <p:nvPr/>
                      </p:nvSpPr>
                      <p:spPr bwMode="auto">
                        <a:xfrm>
                          <a:off x="3317" y="1706"/>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6" name="Freeform 1214"/>
                        <p:cNvSpPr>
                          <a:spLocks/>
                        </p:cNvSpPr>
                        <p:nvPr/>
                      </p:nvSpPr>
                      <p:spPr bwMode="auto">
                        <a:xfrm>
                          <a:off x="3317" y="1706"/>
                          <a:ext cx="0" cy="5"/>
                        </a:xfrm>
                        <a:custGeom>
                          <a:avLst/>
                          <a:gdLst/>
                          <a:ahLst/>
                          <a:cxnLst>
                            <a:cxn ang="0">
                              <a:pos x="11" y="0"/>
                            </a:cxn>
                            <a:cxn ang="0">
                              <a:pos x="9" y="3"/>
                            </a:cxn>
                            <a:cxn ang="0">
                              <a:pos x="9" y="3"/>
                            </a:cxn>
                            <a:cxn ang="0">
                              <a:pos x="5" y="3"/>
                            </a:cxn>
                            <a:cxn ang="0">
                              <a:pos x="3" y="5"/>
                            </a:cxn>
                            <a:cxn ang="0">
                              <a:pos x="3" y="5"/>
                            </a:cxn>
                            <a:cxn ang="0">
                              <a:pos x="0" y="9"/>
                            </a:cxn>
                            <a:cxn ang="0">
                              <a:pos x="0" y="11"/>
                            </a:cxn>
                            <a:cxn ang="0">
                              <a:pos x="0" y="11"/>
                            </a:cxn>
                            <a:cxn ang="0">
                              <a:pos x="0" y="14"/>
                            </a:cxn>
                            <a:cxn ang="0">
                              <a:pos x="0" y="16"/>
                            </a:cxn>
                            <a:cxn ang="0">
                              <a:pos x="3" y="20"/>
                            </a:cxn>
                            <a:cxn ang="0">
                              <a:pos x="3" y="20"/>
                            </a:cxn>
                            <a:cxn ang="0">
                              <a:pos x="5" y="22"/>
                            </a:cxn>
                            <a:cxn ang="0">
                              <a:pos x="9" y="22"/>
                            </a:cxn>
                            <a:cxn ang="0">
                              <a:pos x="9" y="22"/>
                            </a:cxn>
                            <a:cxn ang="0">
                              <a:pos x="19" y="22"/>
                            </a:cxn>
                            <a:cxn ang="0">
                              <a:pos x="25" y="22"/>
                            </a:cxn>
                            <a:cxn ang="0">
                              <a:pos x="27" y="22"/>
                            </a:cxn>
                            <a:cxn ang="0">
                              <a:pos x="30" y="22"/>
                            </a:cxn>
                            <a:cxn ang="0">
                              <a:pos x="33" y="20"/>
                            </a:cxn>
                            <a:cxn ang="0">
                              <a:pos x="33" y="20"/>
                            </a:cxn>
                            <a:cxn ang="0">
                              <a:pos x="33" y="16"/>
                            </a:cxn>
                            <a:cxn ang="0">
                              <a:pos x="36" y="14"/>
                            </a:cxn>
                            <a:cxn ang="0">
                              <a:pos x="36" y="11"/>
                            </a:cxn>
                            <a:cxn ang="0">
                              <a:pos x="36" y="11"/>
                            </a:cxn>
                            <a:cxn ang="0">
                              <a:pos x="33" y="9"/>
                            </a:cxn>
                            <a:cxn ang="0">
                              <a:pos x="33" y="5"/>
                            </a:cxn>
                            <a:cxn ang="0">
                              <a:pos x="33" y="5"/>
                            </a:cxn>
                            <a:cxn ang="0">
                              <a:pos x="30" y="3"/>
                            </a:cxn>
                            <a:cxn ang="0">
                              <a:pos x="27" y="3"/>
                            </a:cxn>
                            <a:cxn ang="0">
                              <a:pos x="22" y="0"/>
                            </a:cxn>
                            <a:cxn ang="0">
                              <a:pos x="11" y="0"/>
                            </a:cxn>
                          </a:cxnLst>
                          <a:rect l="0" t="0" r="r" b="b"/>
                          <a:pathLst>
                            <a:path w="36" h="22">
                              <a:moveTo>
                                <a:pt x="11" y="0"/>
                              </a:moveTo>
                              <a:lnTo>
                                <a:pt x="9" y="3"/>
                              </a:lnTo>
                              <a:lnTo>
                                <a:pt x="9" y="3"/>
                              </a:lnTo>
                              <a:lnTo>
                                <a:pt x="5" y="3"/>
                              </a:lnTo>
                              <a:lnTo>
                                <a:pt x="3" y="5"/>
                              </a:lnTo>
                              <a:lnTo>
                                <a:pt x="3" y="5"/>
                              </a:lnTo>
                              <a:lnTo>
                                <a:pt x="0" y="9"/>
                              </a:lnTo>
                              <a:lnTo>
                                <a:pt x="0" y="11"/>
                              </a:lnTo>
                              <a:lnTo>
                                <a:pt x="0" y="11"/>
                              </a:lnTo>
                              <a:lnTo>
                                <a:pt x="0" y="14"/>
                              </a:lnTo>
                              <a:lnTo>
                                <a:pt x="0" y="16"/>
                              </a:lnTo>
                              <a:lnTo>
                                <a:pt x="3" y="20"/>
                              </a:lnTo>
                              <a:lnTo>
                                <a:pt x="3" y="20"/>
                              </a:lnTo>
                              <a:lnTo>
                                <a:pt x="5" y="22"/>
                              </a:lnTo>
                              <a:lnTo>
                                <a:pt x="9" y="22"/>
                              </a:lnTo>
                              <a:lnTo>
                                <a:pt x="9" y="22"/>
                              </a:lnTo>
                              <a:lnTo>
                                <a:pt x="19" y="22"/>
                              </a:lnTo>
                              <a:lnTo>
                                <a:pt x="25" y="22"/>
                              </a:lnTo>
                              <a:lnTo>
                                <a:pt x="27" y="22"/>
                              </a:lnTo>
                              <a:lnTo>
                                <a:pt x="30" y="22"/>
                              </a:lnTo>
                              <a:lnTo>
                                <a:pt x="33" y="20"/>
                              </a:lnTo>
                              <a:lnTo>
                                <a:pt x="33" y="20"/>
                              </a:lnTo>
                              <a:lnTo>
                                <a:pt x="33" y="16"/>
                              </a:lnTo>
                              <a:lnTo>
                                <a:pt x="36" y="14"/>
                              </a:lnTo>
                              <a:lnTo>
                                <a:pt x="36" y="11"/>
                              </a:lnTo>
                              <a:lnTo>
                                <a:pt x="36" y="11"/>
                              </a:lnTo>
                              <a:lnTo>
                                <a:pt x="33" y="9"/>
                              </a:lnTo>
                              <a:lnTo>
                                <a:pt x="33" y="5"/>
                              </a:lnTo>
                              <a:lnTo>
                                <a:pt x="33" y="5"/>
                              </a:lnTo>
                              <a:lnTo>
                                <a:pt x="30"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7" name="Line 1215"/>
                        <p:cNvSpPr>
                          <a:spLocks noChangeShapeType="1"/>
                        </p:cNvSpPr>
                        <p:nvPr/>
                      </p:nvSpPr>
                      <p:spPr bwMode="auto">
                        <a:xfrm>
                          <a:off x="3317" y="170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8" name="Freeform 1216"/>
                        <p:cNvSpPr>
                          <a:spLocks/>
                        </p:cNvSpPr>
                        <p:nvPr/>
                      </p:nvSpPr>
                      <p:spPr bwMode="auto">
                        <a:xfrm>
                          <a:off x="3317" y="1701"/>
                          <a:ext cx="0" cy="10"/>
                        </a:xfrm>
                        <a:custGeom>
                          <a:avLst/>
                          <a:gdLst/>
                          <a:ahLst/>
                          <a:cxnLst>
                            <a:cxn ang="0">
                              <a:pos x="0" y="30"/>
                            </a:cxn>
                            <a:cxn ang="0">
                              <a:pos x="0" y="33"/>
                            </a:cxn>
                            <a:cxn ang="0">
                              <a:pos x="0" y="35"/>
                            </a:cxn>
                            <a:cxn ang="0">
                              <a:pos x="0" y="39"/>
                            </a:cxn>
                            <a:cxn ang="0">
                              <a:pos x="2" y="39"/>
                            </a:cxn>
                            <a:cxn ang="0">
                              <a:pos x="2" y="41"/>
                            </a:cxn>
                            <a:cxn ang="0">
                              <a:pos x="5" y="41"/>
                            </a:cxn>
                            <a:cxn ang="0">
                              <a:pos x="8" y="41"/>
                            </a:cxn>
                            <a:cxn ang="0">
                              <a:pos x="11" y="41"/>
                            </a:cxn>
                            <a:cxn ang="0">
                              <a:pos x="11" y="41"/>
                            </a:cxn>
                            <a:cxn ang="0">
                              <a:pos x="13" y="41"/>
                            </a:cxn>
                            <a:cxn ang="0">
                              <a:pos x="16" y="41"/>
                            </a:cxn>
                            <a:cxn ang="0">
                              <a:pos x="19" y="39"/>
                            </a:cxn>
                            <a:cxn ang="0">
                              <a:pos x="19" y="39"/>
                            </a:cxn>
                            <a:cxn ang="0">
                              <a:pos x="19" y="35"/>
                            </a:cxn>
                            <a:cxn ang="0">
                              <a:pos x="22" y="33"/>
                            </a:cxn>
                            <a:cxn ang="0">
                              <a:pos x="22" y="14"/>
                            </a:cxn>
                            <a:cxn ang="0">
                              <a:pos x="22" y="8"/>
                            </a:cxn>
                            <a:cxn ang="0">
                              <a:pos x="19" y="6"/>
                            </a:cxn>
                            <a:cxn ang="0">
                              <a:pos x="19" y="6"/>
                            </a:cxn>
                            <a:cxn ang="0">
                              <a:pos x="19" y="3"/>
                            </a:cxn>
                            <a:cxn ang="0">
                              <a:pos x="16" y="3"/>
                            </a:cxn>
                            <a:cxn ang="0">
                              <a:pos x="13" y="0"/>
                            </a:cxn>
                            <a:cxn ang="0">
                              <a:pos x="11" y="0"/>
                            </a:cxn>
                            <a:cxn ang="0">
                              <a:pos x="11" y="0"/>
                            </a:cxn>
                            <a:cxn ang="0">
                              <a:pos x="8" y="0"/>
                            </a:cxn>
                            <a:cxn ang="0">
                              <a:pos x="5" y="0"/>
                            </a:cxn>
                            <a:cxn ang="0">
                              <a:pos x="2" y="3"/>
                            </a:cxn>
                            <a:cxn ang="0">
                              <a:pos x="2" y="3"/>
                            </a:cxn>
                            <a:cxn ang="0">
                              <a:pos x="0" y="6"/>
                            </a:cxn>
                            <a:cxn ang="0">
                              <a:pos x="0" y="6"/>
                            </a:cxn>
                            <a:cxn ang="0">
                              <a:pos x="0" y="11"/>
                            </a:cxn>
                            <a:cxn ang="0">
                              <a:pos x="0" y="30"/>
                            </a:cxn>
                          </a:cxnLst>
                          <a:rect l="0" t="0" r="r" b="b"/>
                          <a:pathLst>
                            <a:path w="22" h="41">
                              <a:moveTo>
                                <a:pt x="0" y="30"/>
                              </a:moveTo>
                              <a:lnTo>
                                <a:pt x="0" y="33"/>
                              </a:lnTo>
                              <a:lnTo>
                                <a:pt x="0" y="35"/>
                              </a:lnTo>
                              <a:lnTo>
                                <a:pt x="0" y="39"/>
                              </a:lnTo>
                              <a:lnTo>
                                <a:pt x="2" y="39"/>
                              </a:lnTo>
                              <a:lnTo>
                                <a:pt x="2" y="41"/>
                              </a:lnTo>
                              <a:lnTo>
                                <a:pt x="5" y="41"/>
                              </a:lnTo>
                              <a:lnTo>
                                <a:pt x="8" y="41"/>
                              </a:lnTo>
                              <a:lnTo>
                                <a:pt x="11" y="41"/>
                              </a:lnTo>
                              <a:lnTo>
                                <a:pt x="11" y="41"/>
                              </a:lnTo>
                              <a:lnTo>
                                <a:pt x="13" y="41"/>
                              </a:lnTo>
                              <a:lnTo>
                                <a:pt x="16" y="41"/>
                              </a:lnTo>
                              <a:lnTo>
                                <a:pt x="19" y="39"/>
                              </a:lnTo>
                              <a:lnTo>
                                <a:pt x="19" y="39"/>
                              </a:lnTo>
                              <a:lnTo>
                                <a:pt x="19" y="35"/>
                              </a:lnTo>
                              <a:lnTo>
                                <a:pt x="22" y="33"/>
                              </a:lnTo>
                              <a:lnTo>
                                <a:pt x="22" y="14"/>
                              </a:lnTo>
                              <a:lnTo>
                                <a:pt x="22" y="8"/>
                              </a:lnTo>
                              <a:lnTo>
                                <a:pt x="19" y="6"/>
                              </a:lnTo>
                              <a:lnTo>
                                <a:pt x="19" y="6"/>
                              </a:lnTo>
                              <a:lnTo>
                                <a:pt x="19" y="3"/>
                              </a:lnTo>
                              <a:lnTo>
                                <a:pt x="16" y="3"/>
                              </a:lnTo>
                              <a:lnTo>
                                <a:pt x="13" y="0"/>
                              </a:lnTo>
                              <a:lnTo>
                                <a:pt x="11" y="0"/>
                              </a:lnTo>
                              <a:lnTo>
                                <a:pt x="11" y="0"/>
                              </a:lnTo>
                              <a:lnTo>
                                <a:pt x="8" y="0"/>
                              </a:lnTo>
                              <a:lnTo>
                                <a:pt x="5" y="0"/>
                              </a:lnTo>
                              <a:lnTo>
                                <a:pt x="2" y="3"/>
                              </a:lnTo>
                              <a:lnTo>
                                <a:pt x="2" y="3"/>
                              </a:lnTo>
                              <a:lnTo>
                                <a:pt x="0" y="6"/>
                              </a:lnTo>
                              <a:lnTo>
                                <a:pt x="0" y="6"/>
                              </a:lnTo>
                              <a:lnTo>
                                <a:pt x="0" y="11"/>
                              </a:lnTo>
                              <a:lnTo>
                                <a:pt x="0" y="3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09" name="Line 1217"/>
                        <p:cNvSpPr>
                          <a:spLocks noChangeShapeType="1"/>
                        </p:cNvSpPr>
                        <p:nvPr/>
                      </p:nvSpPr>
                      <p:spPr bwMode="auto">
                        <a:xfrm>
                          <a:off x="3317" y="1701"/>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0" name="Freeform 1218"/>
                        <p:cNvSpPr>
                          <a:spLocks/>
                        </p:cNvSpPr>
                        <p:nvPr/>
                      </p:nvSpPr>
                      <p:spPr bwMode="auto">
                        <a:xfrm>
                          <a:off x="3317" y="1701"/>
                          <a:ext cx="24" cy="6"/>
                        </a:xfrm>
                        <a:custGeom>
                          <a:avLst/>
                          <a:gdLst/>
                          <a:ahLst/>
                          <a:cxnLst>
                            <a:cxn ang="0">
                              <a:pos x="11" y="0"/>
                            </a:cxn>
                            <a:cxn ang="0">
                              <a:pos x="8" y="0"/>
                            </a:cxn>
                            <a:cxn ang="0">
                              <a:pos x="5" y="0"/>
                            </a:cxn>
                            <a:cxn ang="0">
                              <a:pos x="2" y="3"/>
                            </a:cxn>
                            <a:cxn ang="0">
                              <a:pos x="2" y="3"/>
                            </a:cxn>
                            <a:cxn ang="0">
                              <a:pos x="0" y="6"/>
                            </a:cxn>
                            <a:cxn ang="0">
                              <a:pos x="0" y="6"/>
                            </a:cxn>
                            <a:cxn ang="0">
                              <a:pos x="0" y="8"/>
                            </a:cxn>
                            <a:cxn ang="0">
                              <a:pos x="0" y="11"/>
                            </a:cxn>
                            <a:cxn ang="0">
                              <a:pos x="0" y="14"/>
                            </a:cxn>
                            <a:cxn ang="0">
                              <a:pos x="0" y="17"/>
                            </a:cxn>
                            <a:cxn ang="0">
                              <a:pos x="0" y="17"/>
                            </a:cxn>
                            <a:cxn ang="0">
                              <a:pos x="2" y="19"/>
                            </a:cxn>
                            <a:cxn ang="0">
                              <a:pos x="2" y="19"/>
                            </a:cxn>
                            <a:cxn ang="0">
                              <a:pos x="5" y="22"/>
                            </a:cxn>
                            <a:cxn ang="0">
                              <a:pos x="8" y="22"/>
                            </a:cxn>
                            <a:cxn ang="0">
                              <a:pos x="68" y="22"/>
                            </a:cxn>
                            <a:cxn ang="0">
                              <a:pos x="73" y="22"/>
                            </a:cxn>
                            <a:cxn ang="0">
                              <a:pos x="75" y="22"/>
                            </a:cxn>
                            <a:cxn ang="0">
                              <a:pos x="75" y="19"/>
                            </a:cxn>
                            <a:cxn ang="0">
                              <a:pos x="78" y="19"/>
                            </a:cxn>
                            <a:cxn ang="0">
                              <a:pos x="81" y="17"/>
                            </a:cxn>
                            <a:cxn ang="0">
                              <a:pos x="81" y="17"/>
                            </a:cxn>
                            <a:cxn ang="0">
                              <a:pos x="81" y="14"/>
                            </a:cxn>
                            <a:cxn ang="0">
                              <a:pos x="81" y="11"/>
                            </a:cxn>
                            <a:cxn ang="0">
                              <a:pos x="81" y="8"/>
                            </a:cxn>
                            <a:cxn ang="0">
                              <a:pos x="81" y="6"/>
                            </a:cxn>
                            <a:cxn ang="0">
                              <a:pos x="81" y="6"/>
                            </a:cxn>
                            <a:cxn ang="0">
                              <a:pos x="78" y="3"/>
                            </a:cxn>
                            <a:cxn ang="0">
                              <a:pos x="75" y="3"/>
                            </a:cxn>
                            <a:cxn ang="0">
                              <a:pos x="75" y="0"/>
                            </a:cxn>
                            <a:cxn ang="0">
                              <a:pos x="70" y="0"/>
                            </a:cxn>
                            <a:cxn ang="0">
                              <a:pos x="11" y="0"/>
                            </a:cxn>
                          </a:cxnLst>
                          <a:rect l="0" t="0" r="r" b="b"/>
                          <a:pathLst>
                            <a:path w="81" h="22">
                              <a:moveTo>
                                <a:pt x="11" y="0"/>
                              </a:moveTo>
                              <a:lnTo>
                                <a:pt x="8" y="0"/>
                              </a:lnTo>
                              <a:lnTo>
                                <a:pt x="5" y="0"/>
                              </a:lnTo>
                              <a:lnTo>
                                <a:pt x="2" y="3"/>
                              </a:lnTo>
                              <a:lnTo>
                                <a:pt x="2" y="3"/>
                              </a:lnTo>
                              <a:lnTo>
                                <a:pt x="0" y="6"/>
                              </a:lnTo>
                              <a:lnTo>
                                <a:pt x="0" y="6"/>
                              </a:lnTo>
                              <a:lnTo>
                                <a:pt x="0" y="8"/>
                              </a:lnTo>
                              <a:lnTo>
                                <a:pt x="0" y="11"/>
                              </a:lnTo>
                              <a:lnTo>
                                <a:pt x="0" y="14"/>
                              </a:lnTo>
                              <a:lnTo>
                                <a:pt x="0" y="17"/>
                              </a:lnTo>
                              <a:lnTo>
                                <a:pt x="0" y="17"/>
                              </a:lnTo>
                              <a:lnTo>
                                <a:pt x="2" y="19"/>
                              </a:lnTo>
                              <a:lnTo>
                                <a:pt x="2" y="19"/>
                              </a:lnTo>
                              <a:lnTo>
                                <a:pt x="5" y="22"/>
                              </a:lnTo>
                              <a:lnTo>
                                <a:pt x="8" y="22"/>
                              </a:lnTo>
                              <a:lnTo>
                                <a:pt x="68" y="22"/>
                              </a:lnTo>
                              <a:lnTo>
                                <a:pt x="73" y="22"/>
                              </a:lnTo>
                              <a:lnTo>
                                <a:pt x="75" y="22"/>
                              </a:lnTo>
                              <a:lnTo>
                                <a:pt x="75" y="19"/>
                              </a:lnTo>
                              <a:lnTo>
                                <a:pt x="78" y="19"/>
                              </a:lnTo>
                              <a:lnTo>
                                <a:pt x="81" y="17"/>
                              </a:lnTo>
                              <a:lnTo>
                                <a:pt x="81" y="17"/>
                              </a:lnTo>
                              <a:lnTo>
                                <a:pt x="81" y="14"/>
                              </a:lnTo>
                              <a:lnTo>
                                <a:pt x="81" y="11"/>
                              </a:lnTo>
                              <a:lnTo>
                                <a:pt x="81" y="8"/>
                              </a:lnTo>
                              <a:lnTo>
                                <a:pt x="81" y="6"/>
                              </a:lnTo>
                              <a:lnTo>
                                <a:pt x="81" y="6"/>
                              </a:lnTo>
                              <a:lnTo>
                                <a:pt x="78" y="3"/>
                              </a:lnTo>
                              <a:lnTo>
                                <a:pt x="75" y="3"/>
                              </a:lnTo>
                              <a:lnTo>
                                <a:pt x="75" y="0"/>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1" name="Line 1219"/>
                        <p:cNvSpPr>
                          <a:spLocks noChangeShapeType="1"/>
                        </p:cNvSpPr>
                        <p:nvPr/>
                      </p:nvSpPr>
                      <p:spPr bwMode="auto">
                        <a:xfrm>
                          <a:off x="3327" y="170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2" name="Freeform 1220"/>
                        <p:cNvSpPr>
                          <a:spLocks/>
                        </p:cNvSpPr>
                        <p:nvPr/>
                      </p:nvSpPr>
                      <p:spPr bwMode="auto">
                        <a:xfrm>
                          <a:off x="3327" y="1696"/>
                          <a:ext cx="5" cy="11"/>
                        </a:xfrm>
                        <a:custGeom>
                          <a:avLst/>
                          <a:gdLst/>
                          <a:ahLst/>
                          <a:cxnLst>
                            <a:cxn ang="0">
                              <a:pos x="0" y="32"/>
                            </a:cxn>
                            <a:cxn ang="0">
                              <a:pos x="0" y="35"/>
                            </a:cxn>
                            <a:cxn ang="0">
                              <a:pos x="3" y="38"/>
                            </a:cxn>
                            <a:cxn ang="0">
                              <a:pos x="3" y="38"/>
                            </a:cxn>
                            <a:cxn ang="0">
                              <a:pos x="3" y="40"/>
                            </a:cxn>
                            <a:cxn ang="0">
                              <a:pos x="5" y="40"/>
                            </a:cxn>
                            <a:cxn ang="0">
                              <a:pos x="9" y="43"/>
                            </a:cxn>
                            <a:cxn ang="0">
                              <a:pos x="9" y="43"/>
                            </a:cxn>
                            <a:cxn ang="0">
                              <a:pos x="11" y="43"/>
                            </a:cxn>
                            <a:cxn ang="0">
                              <a:pos x="14" y="43"/>
                            </a:cxn>
                            <a:cxn ang="0">
                              <a:pos x="16" y="43"/>
                            </a:cxn>
                            <a:cxn ang="0">
                              <a:pos x="16" y="40"/>
                            </a:cxn>
                            <a:cxn ang="0">
                              <a:pos x="19" y="40"/>
                            </a:cxn>
                            <a:cxn ang="0">
                              <a:pos x="22" y="38"/>
                            </a:cxn>
                            <a:cxn ang="0">
                              <a:pos x="22" y="38"/>
                            </a:cxn>
                            <a:cxn ang="0">
                              <a:pos x="22" y="35"/>
                            </a:cxn>
                            <a:cxn ang="0">
                              <a:pos x="22" y="16"/>
                            </a:cxn>
                            <a:cxn ang="0">
                              <a:pos x="22" y="11"/>
                            </a:cxn>
                            <a:cxn ang="0">
                              <a:pos x="22" y="8"/>
                            </a:cxn>
                            <a:cxn ang="0">
                              <a:pos x="22" y="5"/>
                            </a:cxn>
                            <a:cxn ang="0">
                              <a:pos x="19" y="5"/>
                            </a:cxn>
                            <a:cxn ang="0">
                              <a:pos x="16" y="3"/>
                            </a:cxn>
                            <a:cxn ang="0">
                              <a:pos x="16" y="3"/>
                            </a:cxn>
                            <a:cxn ang="0">
                              <a:pos x="14" y="0"/>
                            </a:cxn>
                            <a:cxn ang="0">
                              <a:pos x="11" y="0"/>
                            </a:cxn>
                            <a:cxn ang="0">
                              <a:pos x="9" y="0"/>
                            </a:cxn>
                            <a:cxn ang="0">
                              <a:pos x="9" y="3"/>
                            </a:cxn>
                            <a:cxn ang="0">
                              <a:pos x="5" y="3"/>
                            </a:cxn>
                            <a:cxn ang="0">
                              <a:pos x="3" y="5"/>
                            </a:cxn>
                            <a:cxn ang="0">
                              <a:pos x="3" y="5"/>
                            </a:cxn>
                            <a:cxn ang="0">
                              <a:pos x="3" y="8"/>
                            </a:cxn>
                            <a:cxn ang="0">
                              <a:pos x="0" y="14"/>
                            </a:cxn>
                            <a:cxn ang="0">
                              <a:pos x="0" y="32"/>
                            </a:cxn>
                          </a:cxnLst>
                          <a:rect l="0" t="0" r="r" b="b"/>
                          <a:pathLst>
                            <a:path w="22" h="43">
                              <a:moveTo>
                                <a:pt x="0" y="32"/>
                              </a:moveTo>
                              <a:lnTo>
                                <a:pt x="0" y="35"/>
                              </a:lnTo>
                              <a:lnTo>
                                <a:pt x="3" y="38"/>
                              </a:lnTo>
                              <a:lnTo>
                                <a:pt x="3" y="38"/>
                              </a:lnTo>
                              <a:lnTo>
                                <a:pt x="3" y="40"/>
                              </a:lnTo>
                              <a:lnTo>
                                <a:pt x="5" y="40"/>
                              </a:lnTo>
                              <a:lnTo>
                                <a:pt x="9" y="43"/>
                              </a:lnTo>
                              <a:lnTo>
                                <a:pt x="9" y="43"/>
                              </a:lnTo>
                              <a:lnTo>
                                <a:pt x="11" y="43"/>
                              </a:lnTo>
                              <a:lnTo>
                                <a:pt x="14" y="43"/>
                              </a:lnTo>
                              <a:lnTo>
                                <a:pt x="16" y="43"/>
                              </a:lnTo>
                              <a:lnTo>
                                <a:pt x="16" y="40"/>
                              </a:lnTo>
                              <a:lnTo>
                                <a:pt x="19" y="40"/>
                              </a:lnTo>
                              <a:lnTo>
                                <a:pt x="22" y="38"/>
                              </a:lnTo>
                              <a:lnTo>
                                <a:pt x="22" y="38"/>
                              </a:lnTo>
                              <a:lnTo>
                                <a:pt x="22" y="35"/>
                              </a:lnTo>
                              <a:lnTo>
                                <a:pt x="22" y="16"/>
                              </a:lnTo>
                              <a:lnTo>
                                <a:pt x="22" y="11"/>
                              </a:lnTo>
                              <a:lnTo>
                                <a:pt x="22" y="8"/>
                              </a:lnTo>
                              <a:lnTo>
                                <a:pt x="22" y="5"/>
                              </a:lnTo>
                              <a:lnTo>
                                <a:pt x="19" y="5"/>
                              </a:lnTo>
                              <a:lnTo>
                                <a:pt x="16" y="3"/>
                              </a:lnTo>
                              <a:lnTo>
                                <a:pt x="16" y="3"/>
                              </a:lnTo>
                              <a:lnTo>
                                <a:pt x="14" y="0"/>
                              </a:lnTo>
                              <a:lnTo>
                                <a:pt x="11" y="0"/>
                              </a:lnTo>
                              <a:lnTo>
                                <a:pt x="9" y="0"/>
                              </a:lnTo>
                              <a:lnTo>
                                <a:pt x="9" y="3"/>
                              </a:lnTo>
                              <a:lnTo>
                                <a:pt x="5" y="3"/>
                              </a:lnTo>
                              <a:lnTo>
                                <a:pt x="3" y="5"/>
                              </a:lnTo>
                              <a:lnTo>
                                <a:pt x="3" y="5"/>
                              </a:lnTo>
                              <a:lnTo>
                                <a:pt x="3" y="8"/>
                              </a:lnTo>
                              <a:lnTo>
                                <a:pt x="0" y="14"/>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3" name="Line 1221"/>
                        <p:cNvSpPr>
                          <a:spLocks noChangeShapeType="1"/>
                        </p:cNvSpPr>
                        <p:nvPr/>
                      </p:nvSpPr>
                      <p:spPr bwMode="auto">
                        <a:xfrm>
                          <a:off x="3329" y="169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4" name="Freeform 1222"/>
                        <p:cNvSpPr>
                          <a:spLocks/>
                        </p:cNvSpPr>
                        <p:nvPr/>
                      </p:nvSpPr>
                      <p:spPr bwMode="auto">
                        <a:xfrm>
                          <a:off x="3327" y="1696"/>
                          <a:ext cx="37" cy="5"/>
                        </a:xfrm>
                        <a:custGeom>
                          <a:avLst/>
                          <a:gdLst/>
                          <a:ahLst/>
                          <a:cxnLst>
                            <a:cxn ang="0">
                              <a:pos x="11" y="0"/>
                            </a:cxn>
                            <a:cxn ang="0">
                              <a:pos x="9" y="0"/>
                            </a:cxn>
                            <a:cxn ang="0">
                              <a:pos x="9" y="3"/>
                            </a:cxn>
                            <a:cxn ang="0">
                              <a:pos x="5" y="3"/>
                            </a:cxn>
                            <a:cxn ang="0">
                              <a:pos x="3" y="5"/>
                            </a:cxn>
                            <a:cxn ang="0">
                              <a:pos x="3" y="5"/>
                            </a:cxn>
                            <a:cxn ang="0">
                              <a:pos x="3" y="8"/>
                            </a:cxn>
                            <a:cxn ang="0">
                              <a:pos x="0" y="11"/>
                            </a:cxn>
                            <a:cxn ang="0">
                              <a:pos x="0" y="11"/>
                            </a:cxn>
                            <a:cxn ang="0">
                              <a:pos x="0" y="14"/>
                            </a:cxn>
                            <a:cxn ang="0">
                              <a:pos x="3" y="16"/>
                            </a:cxn>
                            <a:cxn ang="0">
                              <a:pos x="3" y="18"/>
                            </a:cxn>
                            <a:cxn ang="0">
                              <a:pos x="3" y="18"/>
                            </a:cxn>
                            <a:cxn ang="0">
                              <a:pos x="5" y="21"/>
                            </a:cxn>
                            <a:cxn ang="0">
                              <a:pos x="9" y="21"/>
                            </a:cxn>
                            <a:cxn ang="0">
                              <a:pos x="9" y="21"/>
                            </a:cxn>
                            <a:cxn ang="0">
                              <a:pos x="131" y="21"/>
                            </a:cxn>
                            <a:cxn ang="0">
                              <a:pos x="136" y="21"/>
                            </a:cxn>
                            <a:cxn ang="0">
                              <a:pos x="138" y="21"/>
                            </a:cxn>
                            <a:cxn ang="0">
                              <a:pos x="141" y="21"/>
                            </a:cxn>
                            <a:cxn ang="0">
                              <a:pos x="141" y="18"/>
                            </a:cxn>
                            <a:cxn ang="0">
                              <a:pos x="144" y="18"/>
                            </a:cxn>
                            <a:cxn ang="0">
                              <a:pos x="144" y="16"/>
                            </a:cxn>
                            <a:cxn ang="0">
                              <a:pos x="144" y="14"/>
                            </a:cxn>
                            <a:cxn ang="0">
                              <a:pos x="144" y="11"/>
                            </a:cxn>
                            <a:cxn ang="0">
                              <a:pos x="144" y="11"/>
                            </a:cxn>
                            <a:cxn ang="0">
                              <a:pos x="144" y="8"/>
                            </a:cxn>
                            <a:cxn ang="0">
                              <a:pos x="144" y="5"/>
                            </a:cxn>
                            <a:cxn ang="0">
                              <a:pos x="141" y="5"/>
                            </a:cxn>
                            <a:cxn ang="0">
                              <a:pos x="141" y="3"/>
                            </a:cxn>
                            <a:cxn ang="0">
                              <a:pos x="138" y="3"/>
                            </a:cxn>
                            <a:cxn ang="0">
                              <a:pos x="133" y="0"/>
                            </a:cxn>
                            <a:cxn ang="0">
                              <a:pos x="11" y="0"/>
                            </a:cxn>
                          </a:cxnLst>
                          <a:rect l="0" t="0" r="r" b="b"/>
                          <a:pathLst>
                            <a:path w="144" h="21">
                              <a:moveTo>
                                <a:pt x="11" y="0"/>
                              </a:moveTo>
                              <a:lnTo>
                                <a:pt x="9" y="0"/>
                              </a:lnTo>
                              <a:lnTo>
                                <a:pt x="9" y="3"/>
                              </a:lnTo>
                              <a:lnTo>
                                <a:pt x="5" y="3"/>
                              </a:lnTo>
                              <a:lnTo>
                                <a:pt x="3" y="5"/>
                              </a:lnTo>
                              <a:lnTo>
                                <a:pt x="3" y="5"/>
                              </a:lnTo>
                              <a:lnTo>
                                <a:pt x="3" y="8"/>
                              </a:lnTo>
                              <a:lnTo>
                                <a:pt x="0" y="11"/>
                              </a:lnTo>
                              <a:lnTo>
                                <a:pt x="0" y="11"/>
                              </a:lnTo>
                              <a:lnTo>
                                <a:pt x="0" y="14"/>
                              </a:lnTo>
                              <a:lnTo>
                                <a:pt x="3" y="16"/>
                              </a:lnTo>
                              <a:lnTo>
                                <a:pt x="3" y="18"/>
                              </a:lnTo>
                              <a:lnTo>
                                <a:pt x="3" y="18"/>
                              </a:lnTo>
                              <a:lnTo>
                                <a:pt x="5" y="21"/>
                              </a:lnTo>
                              <a:lnTo>
                                <a:pt x="9" y="21"/>
                              </a:lnTo>
                              <a:lnTo>
                                <a:pt x="9" y="21"/>
                              </a:lnTo>
                              <a:lnTo>
                                <a:pt x="131" y="21"/>
                              </a:lnTo>
                              <a:lnTo>
                                <a:pt x="136" y="21"/>
                              </a:lnTo>
                              <a:lnTo>
                                <a:pt x="138" y="21"/>
                              </a:lnTo>
                              <a:lnTo>
                                <a:pt x="141" y="21"/>
                              </a:lnTo>
                              <a:lnTo>
                                <a:pt x="141" y="18"/>
                              </a:lnTo>
                              <a:lnTo>
                                <a:pt x="144" y="18"/>
                              </a:lnTo>
                              <a:lnTo>
                                <a:pt x="144" y="16"/>
                              </a:lnTo>
                              <a:lnTo>
                                <a:pt x="144" y="14"/>
                              </a:lnTo>
                              <a:lnTo>
                                <a:pt x="144" y="11"/>
                              </a:lnTo>
                              <a:lnTo>
                                <a:pt x="144" y="11"/>
                              </a:lnTo>
                              <a:lnTo>
                                <a:pt x="144" y="8"/>
                              </a:lnTo>
                              <a:lnTo>
                                <a:pt x="144" y="5"/>
                              </a:lnTo>
                              <a:lnTo>
                                <a:pt x="141" y="5"/>
                              </a:lnTo>
                              <a:lnTo>
                                <a:pt x="141" y="3"/>
                              </a:lnTo>
                              <a:lnTo>
                                <a:pt x="138" y="3"/>
                              </a:lnTo>
                              <a:lnTo>
                                <a:pt x="133"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5" name="Line 1223"/>
                        <p:cNvSpPr>
                          <a:spLocks noChangeShapeType="1"/>
                        </p:cNvSpPr>
                        <p:nvPr/>
                      </p:nvSpPr>
                      <p:spPr bwMode="auto">
                        <a:xfrm>
                          <a:off x="3364" y="1699"/>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6" name="Freeform 1224"/>
                        <p:cNvSpPr>
                          <a:spLocks/>
                        </p:cNvSpPr>
                        <p:nvPr/>
                      </p:nvSpPr>
                      <p:spPr bwMode="auto">
                        <a:xfrm>
                          <a:off x="3364" y="1689"/>
                          <a:ext cx="0" cy="2"/>
                        </a:xfrm>
                        <a:custGeom>
                          <a:avLst/>
                          <a:gdLst/>
                          <a:ahLst/>
                          <a:cxnLst>
                            <a:cxn ang="0">
                              <a:pos x="0" y="33"/>
                            </a:cxn>
                            <a:cxn ang="0">
                              <a:pos x="3" y="36"/>
                            </a:cxn>
                            <a:cxn ang="0">
                              <a:pos x="3" y="38"/>
                            </a:cxn>
                            <a:cxn ang="0">
                              <a:pos x="3" y="40"/>
                            </a:cxn>
                            <a:cxn ang="0">
                              <a:pos x="5" y="40"/>
                            </a:cxn>
                            <a:cxn ang="0">
                              <a:pos x="5" y="43"/>
                            </a:cxn>
                            <a:cxn ang="0">
                              <a:pos x="9" y="43"/>
                            </a:cxn>
                            <a:cxn ang="0">
                              <a:pos x="11" y="43"/>
                            </a:cxn>
                            <a:cxn ang="0">
                              <a:pos x="11" y="43"/>
                            </a:cxn>
                            <a:cxn ang="0">
                              <a:pos x="14" y="43"/>
                            </a:cxn>
                            <a:cxn ang="0">
                              <a:pos x="16" y="43"/>
                            </a:cxn>
                            <a:cxn ang="0">
                              <a:pos x="19" y="43"/>
                            </a:cxn>
                            <a:cxn ang="0">
                              <a:pos x="19" y="40"/>
                            </a:cxn>
                            <a:cxn ang="0">
                              <a:pos x="22" y="40"/>
                            </a:cxn>
                            <a:cxn ang="0">
                              <a:pos x="22" y="38"/>
                            </a:cxn>
                            <a:cxn ang="0">
                              <a:pos x="22" y="36"/>
                            </a:cxn>
                            <a:cxn ang="0">
                              <a:pos x="22" y="14"/>
                            </a:cxn>
                            <a:cxn ang="0">
                              <a:pos x="22" y="11"/>
                            </a:cxn>
                            <a:cxn ang="0">
                              <a:pos x="22" y="9"/>
                            </a:cxn>
                            <a:cxn ang="0">
                              <a:pos x="22" y="5"/>
                            </a:cxn>
                            <a:cxn ang="0">
                              <a:pos x="19" y="5"/>
                            </a:cxn>
                            <a:cxn ang="0">
                              <a:pos x="19" y="3"/>
                            </a:cxn>
                            <a:cxn ang="0">
                              <a:pos x="16" y="3"/>
                            </a:cxn>
                            <a:cxn ang="0">
                              <a:pos x="14" y="0"/>
                            </a:cxn>
                            <a:cxn ang="0">
                              <a:pos x="11" y="0"/>
                            </a:cxn>
                            <a:cxn ang="0">
                              <a:pos x="11" y="0"/>
                            </a:cxn>
                            <a:cxn ang="0">
                              <a:pos x="9" y="3"/>
                            </a:cxn>
                            <a:cxn ang="0">
                              <a:pos x="5" y="3"/>
                            </a:cxn>
                            <a:cxn ang="0">
                              <a:pos x="5" y="5"/>
                            </a:cxn>
                            <a:cxn ang="0">
                              <a:pos x="3" y="5"/>
                            </a:cxn>
                            <a:cxn ang="0">
                              <a:pos x="3" y="9"/>
                            </a:cxn>
                            <a:cxn ang="0">
                              <a:pos x="0" y="11"/>
                            </a:cxn>
                            <a:cxn ang="0">
                              <a:pos x="0" y="33"/>
                            </a:cxn>
                          </a:cxnLst>
                          <a:rect l="0" t="0" r="r" b="b"/>
                          <a:pathLst>
                            <a:path w="22" h="43">
                              <a:moveTo>
                                <a:pt x="0" y="33"/>
                              </a:moveTo>
                              <a:lnTo>
                                <a:pt x="3" y="36"/>
                              </a:lnTo>
                              <a:lnTo>
                                <a:pt x="3" y="38"/>
                              </a:lnTo>
                              <a:lnTo>
                                <a:pt x="3" y="40"/>
                              </a:lnTo>
                              <a:lnTo>
                                <a:pt x="5" y="40"/>
                              </a:lnTo>
                              <a:lnTo>
                                <a:pt x="5" y="43"/>
                              </a:lnTo>
                              <a:lnTo>
                                <a:pt x="9" y="43"/>
                              </a:lnTo>
                              <a:lnTo>
                                <a:pt x="11" y="43"/>
                              </a:lnTo>
                              <a:lnTo>
                                <a:pt x="11" y="43"/>
                              </a:lnTo>
                              <a:lnTo>
                                <a:pt x="14" y="43"/>
                              </a:lnTo>
                              <a:lnTo>
                                <a:pt x="16" y="43"/>
                              </a:lnTo>
                              <a:lnTo>
                                <a:pt x="19" y="43"/>
                              </a:lnTo>
                              <a:lnTo>
                                <a:pt x="19" y="40"/>
                              </a:lnTo>
                              <a:lnTo>
                                <a:pt x="22" y="40"/>
                              </a:lnTo>
                              <a:lnTo>
                                <a:pt x="22" y="38"/>
                              </a:lnTo>
                              <a:lnTo>
                                <a:pt x="22" y="36"/>
                              </a:lnTo>
                              <a:lnTo>
                                <a:pt x="22" y="14"/>
                              </a:lnTo>
                              <a:lnTo>
                                <a:pt x="22" y="11"/>
                              </a:lnTo>
                              <a:lnTo>
                                <a:pt x="22" y="9"/>
                              </a:lnTo>
                              <a:lnTo>
                                <a:pt x="22" y="5"/>
                              </a:lnTo>
                              <a:lnTo>
                                <a:pt x="19" y="5"/>
                              </a:lnTo>
                              <a:lnTo>
                                <a:pt x="19" y="3"/>
                              </a:lnTo>
                              <a:lnTo>
                                <a:pt x="16" y="3"/>
                              </a:lnTo>
                              <a:lnTo>
                                <a:pt x="14" y="0"/>
                              </a:lnTo>
                              <a:lnTo>
                                <a:pt x="11" y="0"/>
                              </a:lnTo>
                              <a:lnTo>
                                <a:pt x="11" y="0"/>
                              </a:lnTo>
                              <a:lnTo>
                                <a:pt x="9" y="3"/>
                              </a:lnTo>
                              <a:lnTo>
                                <a:pt x="5" y="3"/>
                              </a:lnTo>
                              <a:lnTo>
                                <a:pt x="5" y="5"/>
                              </a:lnTo>
                              <a:lnTo>
                                <a:pt x="3" y="5"/>
                              </a:lnTo>
                              <a:lnTo>
                                <a:pt x="3" y="9"/>
                              </a:lnTo>
                              <a:lnTo>
                                <a:pt x="0" y="11"/>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7" name="Line 1225"/>
                        <p:cNvSpPr>
                          <a:spLocks noChangeShapeType="1"/>
                        </p:cNvSpPr>
                        <p:nvPr/>
                      </p:nvSpPr>
                      <p:spPr bwMode="auto">
                        <a:xfrm>
                          <a:off x="3364" y="1689"/>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8" name="Freeform 1226"/>
                        <p:cNvSpPr>
                          <a:spLocks/>
                        </p:cNvSpPr>
                        <p:nvPr/>
                      </p:nvSpPr>
                      <p:spPr bwMode="auto">
                        <a:xfrm>
                          <a:off x="3364" y="1689"/>
                          <a:ext cx="18" cy="0"/>
                        </a:xfrm>
                        <a:custGeom>
                          <a:avLst/>
                          <a:gdLst/>
                          <a:ahLst/>
                          <a:cxnLst>
                            <a:cxn ang="0">
                              <a:pos x="11" y="0"/>
                            </a:cxn>
                            <a:cxn ang="0">
                              <a:pos x="11" y="0"/>
                            </a:cxn>
                            <a:cxn ang="0">
                              <a:pos x="9" y="3"/>
                            </a:cxn>
                            <a:cxn ang="0">
                              <a:pos x="5" y="3"/>
                            </a:cxn>
                            <a:cxn ang="0">
                              <a:pos x="5" y="5"/>
                            </a:cxn>
                            <a:cxn ang="0">
                              <a:pos x="3" y="5"/>
                            </a:cxn>
                            <a:cxn ang="0">
                              <a:pos x="3" y="9"/>
                            </a:cxn>
                            <a:cxn ang="0">
                              <a:pos x="3" y="11"/>
                            </a:cxn>
                            <a:cxn ang="0">
                              <a:pos x="0" y="11"/>
                            </a:cxn>
                            <a:cxn ang="0">
                              <a:pos x="3" y="14"/>
                            </a:cxn>
                            <a:cxn ang="0">
                              <a:pos x="3" y="16"/>
                            </a:cxn>
                            <a:cxn ang="0">
                              <a:pos x="3" y="19"/>
                            </a:cxn>
                            <a:cxn ang="0">
                              <a:pos x="5" y="19"/>
                            </a:cxn>
                            <a:cxn ang="0">
                              <a:pos x="5" y="22"/>
                            </a:cxn>
                            <a:cxn ang="0">
                              <a:pos x="9" y="22"/>
                            </a:cxn>
                            <a:cxn ang="0">
                              <a:pos x="11" y="22"/>
                            </a:cxn>
                            <a:cxn ang="0">
                              <a:pos x="46" y="22"/>
                            </a:cxn>
                            <a:cxn ang="0">
                              <a:pos x="51" y="22"/>
                            </a:cxn>
                            <a:cxn ang="0">
                              <a:pos x="54" y="22"/>
                            </a:cxn>
                            <a:cxn ang="0">
                              <a:pos x="54" y="22"/>
                            </a:cxn>
                            <a:cxn ang="0">
                              <a:pos x="57" y="19"/>
                            </a:cxn>
                            <a:cxn ang="0">
                              <a:pos x="57" y="19"/>
                            </a:cxn>
                            <a:cxn ang="0">
                              <a:pos x="60" y="16"/>
                            </a:cxn>
                            <a:cxn ang="0">
                              <a:pos x="60" y="14"/>
                            </a:cxn>
                            <a:cxn ang="0">
                              <a:pos x="60" y="11"/>
                            </a:cxn>
                            <a:cxn ang="0">
                              <a:pos x="60" y="11"/>
                            </a:cxn>
                            <a:cxn ang="0">
                              <a:pos x="60" y="9"/>
                            </a:cxn>
                            <a:cxn ang="0">
                              <a:pos x="57" y="5"/>
                            </a:cxn>
                            <a:cxn ang="0">
                              <a:pos x="57" y="5"/>
                            </a:cxn>
                            <a:cxn ang="0">
                              <a:pos x="54" y="3"/>
                            </a:cxn>
                            <a:cxn ang="0">
                              <a:pos x="54" y="3"/>
                            </a:cxn>
                            <a:cxn ang="0">
                              <a:pos x="46" y="0"/>
                            </a:cxn>
                            <a:cxn ang="0">
                              <a:pos x="11" y="0"/>
                            </a:cxn>
                          </a:cxnLst>
                          <a:rect l="0" t="0" r="r" b="b"/>
                          <a:pathLst>
                            <a:path w="60" h="22">
                              <a:moveTo>
                                <a:pt x="11" y="0"/>
                              </a:moveTo>
                              <a:lnTo>
                                <a:pt x="11" y="0"/>
                              </a:lnTo>
                              <a:lnTo>
                                <a:pt x="9" y="3"/>
                              </a:lnTo>
                              <a:lnTo>
                                <a:pt x="5" y="3"/>
                              </a:lnTo>
                              <a:lnTo>
                                <a:pt x="5" y="5"/>
                              </a:lnTo>
                              <a:lnTo>
                                <a:pt x="3" y="5"/>
                              </a:lnTo>
                              <a:lnTo>
                                <a:pt x="3" y="9"/>
                              </a:lnTo>
                              <a:lnTo>
                                <a:pt x="3" y="11"/>
                              </a:lnTo>
                              <a:lnTo>
                                <a:pt x="0" y="11"/>
                              </a:lnTo>
                              <a:lnTo>
                                <a:pt x="3" y="14"/>
                              </a:lnTo>
                              <a:lnTo>
                                <a:pt x="3" y="16"/>
                              </a:lnTo>
                              <a:lnTo>
                                <a:pt x="3" y="19"/>
                              </a:lnTo>
                              <a:lnTo>
                                <a:pt x="5" y="19"/>
                              </a:lnTo>
                              <a:lnTo>
                                <a:pt x="5" y="22"/>
                              </a:lnTo>
                              <a:lnTo>
                                <a:pt x="9" y="22"/>
                              </a:lnTo>
                              <a:lnTo>
                                <a:pt x="11" y="22"/>
                              </a:lnTo>
                              <a:lnTo>
                                <a:pt x="46" y="22"/>
                              </a:lnTo>
                              <a:lnTo>
                                <a:pt x="51" y="22"/>
                              </a:lnTo>
                              <a:lnTo>
                                <a:pt x="54" y="22"/>
                              </a:lnTo>
                              <a:lnTo>
                                <a:pt x="54" y="22"/>
                              </a:lnTo>
                              <a:lnTo>
                                <a:pt x="57" y="19"/>
                              </a:lnTo>
                              <a:lnTo>
                                <a:pt x="57" y="19"/>
                              </a:lnTo>
                              <a:lnTo>
                                <a:pt x="60" y="16"/>
                              </a:lnTo>
                              <a:lnTo>
                                <a:pt x="60" y="14"/>
                              </a:lnTo>
                              <a:lnTo>
                                <a:pt x="60" y="11"/>
                              </a:lnTo>
                              <a:lnTo>
                                <a:pt x="60" y="11"/>
                              </a:lnTo>
                              <a:lnTo>
                                <a:pt x="60" y="9"/>
                              </a:lnTo>
                              <a:lnTo>
                                <a:pt x="57" y="5"/>
                              </a:lnTo>
                              <a:lnTo>
                                <a:pt x="57" y="5"/>
                              </a:lnTo>
                              <a:lnTo>
                                <a:pt x="54" y="3"/>
                              </a:lnTo>
                              <a:lnTo>
                                <a:pt x="54" y="3"/>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19" name="Line 1227"/>
                        <p:cNvSpPr>
                          <a:spLocks noChangeShapeType="1"/>
                        </p:cNvSpPr>
                        <p:nvPr/>
                      </p:nvSpPr>
                      <p:spPr bwMode="auto">
                        <a:xfrm>
                          <a:off x="3367" y="1689"/>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0" name="Freeform 1228"/>
                        <p:cNvSpPr>
                          <a:spLocks/>
                        </p:cNvSpPr>
                        <p:nvPr/>
                      </p:nvSpPr>
                      <p:spPr bwMode="auto">
                        <a:xfrm>
                          <a:off x="3367" y="1685"/>
                          <a:ext cx="5" cy="4"/>
                        </a:xfrm>
                        <a:custGeom>
                          <a:avLst/>
                          <a:gdLst/>
                          <a:ahLst/>
                          <a:cxnLst>
                            <a:cxn ang="0">
                              <a:pos x="0" y="33"/>
                            </a:cxn>
                            <a:cxn ang="0">
                              <a:pos x="0" y="36"/>
                            </a:cxn>
                            <a:cxn ang="0">
                              <a:pos x="0" y="38"/>
                            </a:cxn>
                            <a:cxn ang="0">
                              <a:pos x="2" y="41"/>
                            </a:cxn>
                            <a:cxn ang="0">
                              <a:pos x="2" y="41"/>
                            </a:cxn>
                            <a:cxn ang="0">
                              <a:pos x="6" y="44"/>
                            </a:cxn>
                            <a:cxn ang="0">
                              <a:pos x="6" y="44"/>
                            </a:cxn>
                            <a:cxn ang="0">
                              <a:pos x="8" y="44"/>
                            </a:cxn>
                            <a:cxn ang="0">
                              <a:pos x="11" y="44"/>
                            </a:cxn>
                            <a:cxn ang="0">
                              <a:pos x="13" y="44"/>
                            </a:cxn>
                            <a:cxn ang="0">
                              <a:pos x="16" y="44"/>
                            </a:cxn>
                            <a:cxn ang="0">
                              <a:pos x="16" y="44"/>
                            </a:cxn>
                            <a:cxn ang="0">
                              <a:pos x="19" y="41"/>
                            </a:cxn>
                            <a:cxn ang="0">
                              <a:pos x="19" y="41"/>
                            </a:cxn>
                            <a:cxn ang="0">
                              <a:pos x="22" y="38"/>
                            </a:cxn>
                            <a:cxn ang="0">
                              <a:pos x="22" y="36"/>
                            </a:cxn>
                            <a:cxn ang="0">
                              <a:pos x="22" y="14"/>
                            </a:cxn>
                            <a:cxn ang="0">
                              <a:pos x="22" y="11"/>
                            </a:cxn>
                            <a:cxn ang="0">
                              <a:pos x="22" y="9"/>
                            </a:cxn>
                            <a:cxn ang="0">
                              <a:pos x="19" y="5"/>
                            </a:cxn>
                            <a:cxn ang="0">
                              <a:pos x="19" y="5"/>
                            </a:cxn>
                            <a:cxn ang="0">
                              <a:pos x="16" y="3"/>
                            </a:cxn>
                            <a:cxn ang="0">
                              <a:pos x="16" y="3"/>
                            </a:cxn>
                            <a:cxn ang="0">
                              <a:pos x="13" y="0"/>
                            </a:cxn>
                            <a:cxn ang="0">
                              <a:pos x="11" y="0"/>
                            </a:cxn>
                            <a:cxn ang="0">
                              <a:pos x="8" y="0"/>
                            </a:cxn>
                            <a:cxn ang="0">
                              <a:pos x="6" y="3"/>
                            </a:cxn>
                            <a:cxn ang="0">
                              <a:pos x="6" y="3"/>
                            </a:cxn>
                            <a:cxn ang="0">
                              <a:pos x="2" y="5"/>
                            </a:cxn>
                            <a:cxn ang="0">
                              <a:pos x="2" y="5"/>
                            </a:cxn>
                            <a:cxn ang="0">
                              <a:pos x="0" y="9"/>
                            </a:cxn>
                            <a:cxn ang="0">
                              <a:pos x="0" y="11"/>
                            </a:cxn>
                            <a:cxn ang="0">
                              <a:pos x="0" y="33"/>
                            </a:cxn>
                          </a:cxnLst>
                          <a:rect l="0" t="0" r="r" b="b"/>
                          <a:pathLst>
                            <a:path w="22" h="44">
                              <a:moveTo>
                                <a:pt x="0" y="33"/>
                              </a:moveTo>
                              <a:lnTo>
                                <a:pt x="0" y="36"/>
                              </a:lnTo>
                              <a:lnTo>
                                <a:pt x="0" y="38"/>
                              </a:lnTo>
                              <a:lnTo>
                                <a:pt x="2" y="41"/>
                              </a:lnTo>
                              <a:lnTo>
                                <a:pt x="2" y="41"/>
                              </a:lnTo>
                              <a:lnTo>
                                <a:pt x="6" y="44"/>
                              </a:lnTo>
                              <a:lnTo>
                                <a:pt x="6" y="44"/>
                              </a:lnTo>
                              <a:lnTo>
                                <a:pt x="8" y="44"/>
                              </a:lnTo>
                              <a:lnTo>
                                <a:pt x="11" y="44"/>
                              </a:lnTo>
                              <a:lnTo>
                                <a:pt x="13" y="44"/>
                              </a:lnTo>
                              <a:lnTo>
                                <a:pt x="16" y="44"/>
                              </a:lnTo>
                              <a:lnTo>
                                <a:pt x="16" y="44"/>
                              </a:lnTo>
                              <a:lnTo>
                                <a:pt x="19" y="41"/>
                              </a:lnTo>
                              <a:lnTo>
                                <a:pt x="19" y="41"/>
                              </a:lnTo>
                              <a:lnTo>
                                <a:pt x="22" y="38"/>
                              </a:lnTo>
                              <a:lnTo>
                                <a:pt x="22" y="36"/>
                              </a:lnTo>
                              <a:lnTo>
                                <a:pt x="22" y="14"/>
                              </a:lnTo>
                              <a:lnTo>
                                <a:pt x="22" y="11"/>
                              </a:lnTo>
                              <a:lnTo>
                                <a:pt x="22" y="9"/>
                              </a:lnTo>
                              <a:lnTo>
                                <a:pt x="19" y="5"/>
                              </a:lnTo>
                              <a:lnTo>
                                <a:pt x="19" y="5"/>
                              </a:lnTo>
                              <a:lnTo>
                                <a:pt x="16" y="3"/>
                              </a:lnTo>
                              <a:lnTo>
                                <a:pt x="16" y="3"/>
                              </a:lnTo>
                              <a:lnTo>
                                <a:pt x="13" y="0"/>
                              </a:lnTo>
                              <a:lnTo>
                                <a:pt x="11" y="0"/>
                              </a:lnTo>
                              <a:lnTo>
                                <a:pt x="8" y="0"/>
                              </a:lnTo>
                              <a:lnTo>
                                <a:pt x="6" y="3"/>
                              </a:lnTo>
                              <a:lnTo>
                                <a:pt x="6" y="3"/>
                              </a:lnTo>
                              <a:lnTo>
                                <a:pt x="2" y="5"/>
                              </a:lnTo>
                              <a:lnTo>
                                <a:pt x="2" y="5"/>
                              </a:lnTo>
                              <a:lnTo>
                                <a:pt x="0" y="9"/>
                              </a:lnTo>
                              <a:lnTo>
                                <a:pt x="0" y="11"/>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1" name="Line 1229"/>
                        <p:cNvSpPr>
                          <a:spLocks noChangeShapeType="1"/>
                        </p:cNvSpPr>
                        <p:nvPr/>
                      </p:nvSpPr>
                      <p:spPr bwMode="auto">
                        <a:xfrm>
                          <a:off x="3370" y="16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2" name="Freeform 1230"/>
                        <p:cNvSpPr>
                          <a:spLocks/>
                        </p:cNvSpPr>
                        <p:nvPr/>
                      </p:nvSpPr>
                      <p:spPr bwMode="auto">
                        <a:xfrm>
                          <a:off x="3367" y="1685"/>
                          <a:ext cx="9" cy="4"/>
                        </a:xfrm>
                        <a:custGeom>
                          <a:avLst/>
                          <a:gdLst/>
                          <a:ahLst/>
                          <a:cxnLst>
                            <a:cxn ang="0">
                              <a:pos x="11" y="0"/>
                            </a:cxn>
                            <a:cxn ang="0">
                              <a:pos x="8" y="0"/>
                            </a:cxn>
                            <a:cxn ang="0">
                              <a:pos x="6" y="3"/>
                            </a:cxn>
                            <a:cxn ang="0">
                              <a:pos x="6" y="3"/>
                            </a:cxn>
                            <a:cxn ang="0">
                              <a:pos x="2" y="5"/>
                            </a:cxn>
                            <a:cxn ang="0">
                              <a:pos x="2" y="5"/>
                            </a:cxn>
                            <a:cxn ang="0">
                              <a:pos x="0" y="9"/>
                            </a:cxn>
                            <a:cxn ang="0">
                              <a:pos x="0" y="11"/>
                            </a:cxn>
                            <a:cxn ang="0">
                              <a:pos x="0" y="11"/>
                            </a:cxn>
                            <a:cxn ang="0">
                              <a:pos x="0" y="14"/>
                            </a:cxn>
                            <a:cxn ang="0">
                              <a:pos x="0" y="16"/>
                            </a:cxn>
                            <a:cxn ang="0">
                              <a:pos x="2" y="20"/>
                            </a:cxn>
                            <a:cxn ang="0">
                              <a:pos x="2" y="20"/>
                            </a:cxn>
                            <a:cxn ang="0">
                              <a:pos x="6" y="22"/>
                            </a:cxn>
                            <a:cxn ang="0">
                              <a:pos x="6" y="22"/>
                            </a:cxn>
                            <a:cxn ang="0">
                              <a:pos x="8" y="22"/>
                            </a:cxn>
                            <a:cxn ang="0">
                              <a:pos x="19" y="22"/>
                            </a:cxn>
                            <a:cxn ang="0">
                              <a:pos x="24" y="22"/>
                            </a:cxn>
                            <a:cxn ang="0">
                              <a:pos x="27" y="22"/>
                            </a:cxn>
                            <a:cxn ang="0">
                              <a:pos x="30" y="22"/>
                            </a:cxn>
                            <a:cxn ang="0">
                              <a:pos x="30" y="20"/>
                            </a:cxn>
                            <a:cxn ang="0">
                              <a:pos x="33" y="20"/>
                            </a:cxn>
                            <a:cxn ang="0">
                              <a:pos x="33" y="16"/>
                            </a:cxn>
                            <a:cxn ang="0">
                              <a:pos x="33" y="14"/>
                            </a:cxn>
                            <a:cxn ang="0">
                              <a:pos x="35" y="11"/>
                            </a:cxn>
                            <a:cxn ang="0">
                              <a:pos x="33" y="11"/>
                            </a:cxn>
                            <a:cxn ang="0">
                              <a:pos x="33" y="9"/>
                            </a:cxn>
                            <a:cxn ang="0">
                              <a:pos x="33" y="5"/>
                            </a:cxn>
                            <a:cxn ang="0">
                              <a:pos x="30" y="5"/>
                            </a:cxn>
                            <a:cxn ang="0">
                              <a:pos x="30" y="3"/>
                            </a:cxn>
                            <a:cxn ang="0">
                              <a:pos x="27" y="3"/>
                            </a:cxn>
                            <a:cxn ang="0">
                              <a:pos x="22" y="0"/>
                            </a:cxn>
                            <a:cxn ang="0">
                              <a:pos x="11" y="0"/>
                            </a:cxn>
                          </a:cxnLst>
                          <a:rect l="0" t="0" r="r" b="b"/>
                          <a:pathLst>
                            <a:path w="35" h="22">
                              <a:moveTo>
                                <a:pt x="11" y="0"/>
                              </a:moveTo>
                              <a:lnTo>
                                <a:pt x="8" y="0"/>
                              </a:lnTo>
                              <a:lnTo>
                                <a:pt x="6" y="3"/>
                              </a:lnTo>
                              <a:lnTo>
                                <a:pt x="6" y="3"/>
                              </a:lnTo>
                              <a:lnTo>
                                <a:pt x="2" y="5"/>
                              </a:lnTo>
                              <a:lnTo>
                                <a:pt x="2" y="5"/>
                              </a:lnTo>
                              <a:lnTo>
                                <a:pt x="0" y="9"/>
                              </a:lnTo>
                              <a:lnTo>
                                <a:pt x="0" y="11"/>
                              </a:lnTo>
                              <a:lnTo>
                                <a:pt x="0" y="11"/>
                              </a:lnTo>
                              <a:lnTo>
                                <a:pt x="0" y="14"/>
                              </a:lnTo>
                              <a:lnTo>
                                <a:pt x="0" y="16"/>
                              </a:lnTo>
                              <a:lnTo>
                                <a:pt x="2" y="20"/>
                              </a:lnTo>
                              <a:lnTo>
                                <a:pt x="2" y="20"/>
                              </a:lnTo>
                              <a:lnTo>
                                <a:pt x="6" y="22"/>
                              </a:lnTo>
                              <a:lnTo>
                                <a:pt x="6" y="22"/>
                              </a:lnTo>
                              <a:lnTo>
                                <a:pt x="8" y="22"/>
                              </a:lnTo>
                              <a:lnTo>
                                <a:pt x="19" y="22"/>
                              </a:lnTo>
                              <a:lnTo>
                                <a:pt x="24" y="22"/>
                              </a:lnTo>
                              <a:lnTo>
                                <a:pt x="27" y="22"/>
                              </a:lnTo>
                              <a:lnTo>
                                <a:pt x="30" y="22"/>
                              </a:lnTo>
                              <a:lnTo>
                                <a:pt x="30" y="20"/>
                              </a:lnTo>
                              <a:lnTo>
                                <a:pt x="33" y="20"/>
                              </a:lnTo>
                              <a:lnTo>
                                <a:pt x="33" y="16"/>
                              </a:lnTo>
                              <a:lnTo>
                                <a:pt x="33" y="14"/>
                              </a:lnTo>
                              <a:lnTo>
                                <a:pt x="35" y="11"/>
                              </a:lnTo>
                              <a:lnTo>
                                <a:pt x="33" y="11"/>
                              </a:lnTo>
                              <a:lnTo>
                                <a:pt x="33" y="9"/>
                              </a:lnTo>
                              <a:lnTo>
                                <a:pt x="33" y="5"/>
                              </a:lnTo>
                              <a:lnTo>
                                <a:pt x="30" y="5"/>
                              </a:lnTo>
                              <a:lnTo>
                                <a:pt x="30" y="3"/>
                              </a:lnTo>
                              <a:lnTo>
                                <a:pt x="27"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3" name="Line 1231"/>
                        <p:cNvSpPr>
                          <a:spLocks noChangeShapeType="1"/>
                        </p:cNvSpPr>
                        <p:nvPr/>
                      </p:nvSpPr>
                      <p:spPr bwMode="auto">
                        <a:xfrm>
                          <a:off x="3370" y="168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4" name="Freeform 1232"/>
                        <p:cNvSpPr>
                          <a:spLocks/>
                        </p:cNvSpPr>
                        <p:nvPr/>
                      </p:nvSpPr>
                      <p:spPr bwMode="auto">
                        <a:xfrm>
                          <a:off x="3370" y="1680"/>
                          <a:ext cx="5" cy="9"/>
                        </a:xfrm>
                        <a:custGeom>
                          <a:avLst/>
                          <a:gdLst/>
                          <a:ahLst/>
                          <a:cxnLst>
                            <a:cxn ang="0">
                              <a:pos x="0" y="32"/>
                            </a:cxn>
                            <a:cxn ang="0">
                              <a:pos x="0" y="35"/>
                            </a:cxn>
                            <a:cxn ang="0">
                              <a:pos x="0" y="37"/>
                            </a:cxn>
                            <a:cxn ang="0">
                              <a:pos x="0" y="41"/>
                            </a:cxn>
                            <a:cxn ang="0">
                              <a:pos x="3" y="41"/>
                            </a:cxn>
                            <a:cxn ang="0">
                              <a:pos x="3" y="43"/>
                            </a:cxn>
                            <a:cxn ang="0">
                              <a:pos x="6" y="43"/>
                            </a:cxn>
                            <a:cxn ang="0">
                              <a:pos x="9" y="43"/>
                            </a:cxn>
                            <a:cxn ang="0">
                              <a:pos x="11" y="43"/>
                            </a:cxn>
                            <a:cxn ang="0">
                              <a:pos x="11" y="43"/>
                            </a:cxn>
                            <a:cxn ang="0">
                              <a:pos x="14" y="43"/>
                            </a:cxn>
                            <a:cxn ang="0">
                              <a:pos x="17" y="43"/>
                            </a:cxn>
                            <a:cxn ang="0">
                              <a:pos x="17" y="41"/>
                            </a:cxn>
                            <a:cxn ang="0">
                              <a:pos x="20" y="41"/>
                            </a:cxn>
                            <a:cxn ang="0">
                              <a:pos x="20" y="37"/>
                            </a:cxn>
                            <a:cxn ang="0">
                              <a:pos x="20" y="35"/>
                            </a:cxn>
                            <a:cxn ang="0">
                              <a:pos x="20" y="13"/>
                            </a:cxn>
                            <a:cxn ang="0">
                              <a:pos x="20" y="8"/>
                            </a:cxn>
                            <a:cxn ang="0">
                              <a:pos x="20" y="8"/>
                            </a:cxn>
                            <a:cxn ang="0">
                              <a:pos x="20" y="6"/>
                            </a:cxn>
                            <a:cxn ang="0">
                              <a:pos x="17" y="2"/>
                            </a:cxn>
                            <a:cxn ang="0">
                              <a:pos x="17" y="2"/>
                            </a:cxn>
                            <a:cxn ang="0">
                              <a:pos x="14" y="2"/>
                            </a:cxn>
                            <a:cxn ang="0">
                              <a:pos x="11" y="0"/>
                            </a:cxn>
                            <a:cxn ang="0">
                              <a:pos x="11" y="0"/>
                            </a:cxn>
                            <a:cxn ang="0">
                              <a:pos x="9" y="0"/>
                            </a:cxn>
                            <a:cxn ang="0">
                              <a:pos x="6" y="2"/>
                            </a:cxn>
                            <a:cxn ang="0">
                              <a:pos x="3" y="2"/>
                            </a:cxn>
                            <a:cxn ang="0">
                              <a:pos x="3" y="2"/>
                            </a:cxn>
                            <a:cxn ang="0">
                              <a:pos x="0" y="6"/>
                            </a:cxn>
                            <a:cxn ang="0">
                              <a:pos x="0" y="8"/>
                            </a:cxn>
                            <a:cxn ang="0">
                              <a:pos x="0" y="10"/>
                            </a:cxn>
                            <a:cxn ang="0">
                              <a:pos x="0" y="32"/>
                            </a:cxn>
                          </a:cxnLst>
                          <a:rect l="0" t="0" r="r" b="b"/>
                          <a:pathLst>
                            <a:path w="20" h="43">
                              <a:moveTo>
                                <a:pt x="0" y="32"/>
                              </a:moveTo>
                              <a:lnTo>
                                <a:pt x="0" y="35"/>
                              </a:lnTo>
                              <a:lnTo>
                                <a:pt x="0" y="37"/>
                              </a:lnTo>
                              <a:lnTo>
                                <a:pt x="0" y="41"/>
                              </a:lnTo>
                              <a:lnTo>
                                <a:pt x="3" y="41"/>
                              </a:lnTo>
                              <a:lnTo>
                                <a:pt x="3" y="43"/>
                              </a:lnTo>
                              <a:lnTo>
                                <a:pt x="6" y="43"/>
                              </a:lnTo>
                              <a:lnTo>
                                <a:pt x="9" y="43"/>
                              </a:lnTo>
                              <a:lnTo>
                                <a:pt x="11" y="43"/>
                              </a:lnTo>
                              <a:lnTo>
                                <a:pt x="11" y="43"/>
                              </a:lnTo>
                              <a:lnTo>
                                <a:pt x="14" y="43"/>
                              </a:lnTo>
                              <a:lnTo>
                                <a:pt x="17" y="43"/>
                              </a:lnTo>
                              <a:lnTo>
                                <a:pt x="17" y="41"/>
                              </a:lnTo>
                              <a:lnTo>
                                <a:pt x="20" y="41"/>
                              </a:lnTo>
                              <a:lnTo>
                                <a:pt x="20" y="37"/>
                              </a:lnTo>
                              <a:lnTo>
                                <a:pt x="20" y="35"/>
                              </a:lnTo>
                              <a:lnTo>
                                <a:pt x="20" y="13"/>
                              </a:lnTo>
                              <a:lnTo>
                                <a:pt x="20" y="8"/>
                              </a:lnTo>
                              <a:lnTo>
                                <a:pt x="20" y="8"/>
                              </a:lnTo>
                              <a:lnTo>
                                <a:pt x="20" y="6"/>
                              </a:lnTo>
                              <a:lnTo>
                                <a:pt x="17" y="2"/>
                              </a:lnTo>
                              <a:lnTo>
                                <a:pt x="17" y="2"/>
                              </a:lnTo>
                              <a:lnTo>
                                <a:pt x="14" y="2"/>
                              </a:lnTo>
                              <a:lnTo>
                                <a:pt x="11" y="0"/>
                              </a:lnTo>
                              <a:lnTo>
                                <a:pt x="11" y="0"/>
                              </a:lnTo>
                              <a:lnTo>
                                <a:pt x="9" y="0"/>
                              </a:lnTo>
                              <a:lnTo>
                                <a:pt x="6" y="2"/>
                              </a:lnTo>
                              <a:lnTo>
                                <a:pt x="3" y="2"/>
                              </a:lnTo>
                              <a:lnTo>
                                <a:pt x="3" y="2"/>
                              </a:lnTo>
                              <a:lnTo>
                                <a:pt x="0" y="6"/>
                              </a:lnTo>
                              <a:lnTo>
                                <a:pt x="0" y="8"/>
                              </a:lnTo>
                              <a:lnTo>
                                <a:pt x="0" y="10"/>
                              </a:lnTo>
                              <a:lnTo>
                                <a:pt x="0" y="3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5" name="Line 1233"/>
                        <p:cNvSpPr>
                          <a:spLocks noChangeShapeType="1"/>
                        </p:cNvSpPr>
                        <p:nvPr/>
                      </p:nvSpPr>
                      <p:spPr bwMode="auto">
                        <a:xfrm>
                          <a:off x="3373" y="168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6" name="Freeform 1234"/>
                        <p:cNvSpPr>
                          <a:spLocks/>
                        </p:cNvSpPr>
                        <p:nvPr/>
                      </p:nvSpPr>
                      <p:spPr bwMode="auto">
                        <a:xfrm>
                          <a:off x="3370" y="1680"/>
                          <a:ext cx="18" cy="5"/>
                        </a:xfrm>
                        <a:custGeom>
                          <a:avLst/>
                          <a:gdLst/>
                          <a:ahLst/>
                          <a:cxnLst>
                            <a:cxn ang="0">
                              <a:pos x="11" y="0"/>
                            </a:cxn>
                            <a:cxn ang="0">
                              <a:pos x="9" y="0"/>
                            </a:cxn>
                            <a:cxn ang="0">
                              <a:pos x="6" y="2"/>
                            </a:cxn>
                            <a:cxn ang="0">
                              <a:pos x="3" y="2"/>
                            </a:cxn>
                            <a:cxn ang="0">
                              <a:pos x="3" y="2"/>
                            </a:cxn>
                            <a:cxn ang="0">
                              <a:pos x="0" y="6"/>
                            </a:cxn>
                            <a:cxn ang="0">
                              <a:pos x="0" y="8"/>
                            </a:cxn>
                            <a:cxn ang="0">
                              <a:pos x="0" y="8"/>
                            </a:cxn>
                            <a:cxn ang="0">
                              <a:pos x="0" y="10"/>
                            </a:cxn>
                            <a:cxn ang="0">
                              <a:pos x="0" y="13"/>
                            </a:cxn>
                            <a:cxn ang="0">
                              <a:pos x="0" y="16"/>
                            </a:cxn>
                            <a:cxn ang="0">
                              <a:pos x="0" y="16"/>
                            </a:cxn>
                            <a:cxn ang="0">
                              <a:pos x="3" y="19"/>
                            </a:cxn>
                            <a:cxn ang="0">
                              <a:pos x="3" y="21"/>
                            </a:cxn>
                            <a:cxn ang="0">
                              <a:pos x="6" y="21"/>
                            </a:cxn>
                            <a:cxn ang="0">
                              <a:pos x="9" y="21"/>
                            </a:cxn>
                            <a:cxn ang="0">
                              <a:pos x="44" y="21"/>
                            </a:cxn>
                            <a:cxn ang="0">
                              <a:pos x="49" y="21"/>
                            </a:cxn>
                            <a:cxn ang="0">
                              <a:pos x="51" y="21"/>
                            </a:cxn>
                            <a:cxn ang="0">
                              <a:pos x="51" y="21"/>
                            </a:cxn>
                            <a:cxn ang="0">
                              <a:pos x="55" y="19"/>
                            </a:cxn>
                            <a:cxn ang="0">
                              <a:pos x="55" y="16"/>
                            </a:cxn>
                            <a:cxn ang="0">
                              <a:pos x="57" y="16"/>
                            </a:cxn>
                            <a:cxn ang="0">
                              <a:pos x="57" y="13"/>
                            </a:cxn>
                            <a:cxn ang="0">
                              <a:pos x="57" y="10"/>
                            </a:cxn>
                            <a:cxn ang="0">
                              <a:pos x="57" y="8"/>
                            </a:cxn>
                            <a:cxn ang="0">
                              <a:pos x="57" y="8"/>
                            </a:cxn>
                            <a:cxn ang="0">
                              <a:pos x="55" y="6"/>
                            </a:cxn>
                            <a:cxn ang="0">
                              <a:pos x="55" y="2"/>
                            </a:cxn>
                            <a:cxn ang="0">
                              <a:pos x="51" y="2"/>
                            </a:cxn>
                            <a:cxn ang="0">
                              <a:pos x="51" y="2"/>
                            </a:cxn>
                            <a:cxn ang="0">
                              <a:pos x="46" y="0"/>
                            </a:cxn>
                            <a:cxn ang="0">
                              <a:pos x="11" y="0"/>
                            </a:cxn>
                          </a:cxnLst>
                          <a:rect l="0" t="0" r="r" b="b"/>
                          <a:pathLst>
                            <a:path w="57" h="21">
                              <a:moveTo>
                                <a:pt x="11" y="0"/>
                              </a:moveTo>
                              <a:lnTo>
                                <a:pt x="9" y="0"/>
                              </a:lnTo>
                              <a:lnTo>
                                <a:pt x="6" y="2"/>
                              </a:lnTo>
                              <a:lnTo>
                                <a:pt x="3" y="2"/>
                              </a:lnTo>
                              <a:lnTo>
                                <a:pt x="3" y="2"/>
                              </a:lnTo>
                              <a:lnTo>
                                <a:pt x="0" y="6"/>
                              </a:lnTo>
                              <a:lnTo>
                                <a:pt x="0" y="8"/>
                              </a:lnTo>
                              <a:lnTo>
                                <a:pt x="0" y="8"/>
                              </a:lnTo>
                              <a:lnTo>
                                <a:pt x="0" y="10"/>
                              </a:lnTo>
                              <a:lnTo>
                                <a:pt x="0" y="13"/>
                              </a:lnTo>
                              <a:lnTo>
                                <a:pt x="0" y="16"/>
                              </a:lnTo>
                              <a:lnTo>
                                <a:pt x="0" y="16"/>
                              </a:lnTo>
                              <a:lnTo>
                                <a:pt x="3" y="19"/>
                              </a:lnTo>
                              <a:lnTo>
                                <a:pt x="3" y="21"/>
                              </a:lnTo>
                              <a:lnTo>
                                <a:pt x="6" y="21"/>
                              </a:lnTo>
                              <a:lnTo>
                                <a:pt x="9" y="21"/>
                              </a:lnTo>
                              <a:lnTo>
                                <a:pt x="44" y="21"/>
                              </a:lnTo>
                              <a:lnTo>
                                <a:pt x="49" y="21"/>
                              </a:lnTo>
                              <a:lnTo>
                                <a:pt x="51" y="21"/>
                              </a:lnTo>
                              <a:lnTo>
                                <a:pt x="51" y="21"/>
                              </a:lnTo>
                              <a:lnTo>
                                <a:pt x="55" y="19"/>
                              </a:lnTo>
                              <a:lnTo>
                                <a:pt x="55" y="16"/>
                              </a:lnTo>
                              <a:lnTo>
                                <a:pt x="57" y="16"/>
                              </a:lnTo>
                              <a:lnTo>
                                <a:pt x="57" y="13"/>
                              </a:lnTo>
                              <a:lnTo>
                                <a:pt x="57" y="10"/>
                              </a:lnTo>
                              <a:lnTo>
                                <a:pt x="57" y="8"/>
                              </a:lnTo>
                              <a:lnTo>
                                <a:pt x="57" y="8"/>
                              </a:lnTo>
                              <a:lnTo>
                                <a:pt x="55" y="6"/>
                              </a:lnTo>
                              <a:lnTo>
                                <a:pt x="55" y="2"/>
                              </a:lnTo>
                              <a:lnTo>
                                <a:pt x="51" y="2"/>
                              </a:lnTo>
                              <a:lnTo>
                                <a:pt x="51"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7" name="Line 1235"/>
                        <p:cNvSpPr>
                          <a:spLocks noChangeShapeType="1"/>
                        </p:cNvSpPr>
                        <p:nvPr/>
                      </p:nvSpPr>
                      <p:spPr bwMode="auto">
                        <a:xfrm>
                          <a:off x="3379" y="16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8" name="Freeform 1236"/>
                        <p:cNvSpPr>
                          <a:spLocks/>
                        </p:cNvSpPr>
                        <p:nvPr/>
                      </p:nvSpPr>
                      <p:spPr bwMode="auto">
                        <a:xfrm>
                          <a:off x="3379" y="1664"/>
                          <a:ext cx="5" cy="21"/>
                        </a:xfrm>
                        <a:custGeom>
                          <a:avLst/>
                          <a:gdLst/>
                          <a:ahLst/>
                          <a:cxnLst>
                            <a:cxn ang="0">
                              <a:pos x="0" y="53"/>
                            </a:cxn>
                            <a:cxn ang="0">
                              <a:pos x="0" y="56"/>
                            </a:cxn>
                            <a:cxn ang="0">
                              <a:pos x="0" y="59"/>
                            </a:cxn>
                            <a:cxn ang="0">
                              <a:pos x="2" y="59"/>
                            </a:cxn>
                            <a:cxn ang="0">
                              <a:pos x="2" y="62"/>
                            </a:cxn>
                            <a:cxn ang="0">
                              <a:pos x="6" y="64"/>
                            </a:cxn>
                            <a:cxn ang="0">
                              <a:pos x="8" y="64"/>
                            </a:cxn>
                            <a:cxn ang="0">
                              <a:pos x="8" y="64"/>
                            </a:cxn>
                            <a:cxn ang="0">
                              <a:pos x="10" y="64"/>
                            </a:cxn>
                            <a:cxn ang="0">
                              <a:pos x="13" y="64"/>
                            </a:cxn>
                            <a:cxn ang="0">
                              <a:pos x="15" y="64"/>
                            </a:cxn>
                            <a:cxn ang="0">
                              <a:pos x="15" y="64"/>
                            </a:cxn>
                            <a:cxn ang="0">
                              <a:pos x="19" y="62"/>
                            </a:cxn>
                            <a:cxn ang="0">
                              <a:pos x="19" y="59"/>
                            </a:cxn>
                            <a:cxn ang="0">
                              <a:pos x="21" y="59"/>
                            </a:cxn>
                            <a:cxn ang="0">
                              <a:pos x="21" y="56"/>
                            </a:cxn>
                            <a:cxn ang="0">
                              <a:pos x="21" y="13"/>
                            </a:cxn>
                            <a:cxn ang="0">
                              <a:pos x="21" y="7"/>
                            </a:cxn>
                            <a:cxn ang="0">
                              <a:pos x="21" y="5"/>
                            </a:cxn>
                            <a:cxn ang="0">
                              <a:pos x="19" y="5"/>
                            </a:cxn>
                            <a:cxn ang="0">
                              <a:pos x="19" y="2"/>
                            </a:cxn>
                            <a:cxn ang="0">
                              <a:pos x="15" y="0"/>
                            </a:cxn>
                            <a:cxn ang="0">
                              <a:pos x="15" y="0"/>
                            </a:cxn>
                            <a:cxn ang="0">
                              <a:pos x="13" y="0"/>
                            </a:cxn>
                            <a:cxn ang="0">
                              <a:pos x="10" y="0"/>
                            </a:cxn>
                            <a:cxn ang="0">
                              <a:pos x="8" y="0"/>
                            </a:cxn>
                            <a:cxn ang="0">
                              <a:pos x="8" y="0"/>
                            </a:cxn>
                            <a:cxn ang="0">
                              <a:pos x="6" y="0"/>
                            </a:cxn>
                            <a:cxn ang="0">
                              <a:pos x="2" y="2"/>
                            </a:cxn>
                            <a:cxn ang="0">
                              <a:pos x="2" y="5"/>
                            </a:cxn>
                            <a:cxn ang="0">
                              <a:pos x="0" y="5"/>
                            </a:cxn>
                            <a:cxn ang="0">
                              <a:pos x="0" y="11"/>
                            </a:cxn>
                            <a:cxn ang="0">
                              <a:pos x="0" y="53"/>
                            </a:cxn>
                          </a:cxnLst>
                          <a:rect l="0" t="0" r="r" b="b"/>
                          <a:pathLst>
                            <a:path w="21" h="64">
                              <a:moveTo>
                                <a:pt x="0" y="53"/>
                              </a:moveTo>
                              <a:lnTo>
                                <a:pt x="0" y="56"/>
                              </a:lnTo>
                              <a:lnTo>
                                <a:pt x="0" y="59"/>
                              </a:lnTo>
                              <a:lnTo>
                                <a:pt x="2" y="59"/>
                              </a:lnTo>
                              <a:lnTo>
                                <a:pt x="2" y="62"/>
                              </a:lnTo>
                              <a:lnTo>
                                <a:pt x="6" y="64"/>
                              </a:lnTo>
                              <a:lnTo>
                                <a:pt x="8" y="64"/>
                              </a:lnTo>
                              <a:lnTo>
                                <a:pt x="8" y="64"/>
                              </a:lnTo>
                              <a:lnTo>
                                <a:pt x="10" y="64"/>
                              </a:lnTo>
                              <a:lnTo>
                                <a:pt x="13" y="64"/>
                              </a:lnTo>
                              <a:lnTo>
                                <a:pt x="15" y="64"/>
                              </a:lnTo>
                              <a:lnTo>
                                <a:pt x="15" y="64"/>
                              </a:lnTo>
                              <a:lnTo>
                                <a:pt x="19" y="62"/>
                              </a:lnTo>
                              <a:lnTo>
                                <a:pt x="19" y="59"/>
                              </a:lnTo>
                              <a:lnTo>
                                <a:pt x="21" y="59"/>
                              </a:lnTo>
                              <a:lnTo>
                                <a:pt x="21" y="56"/>
                              </a:lnTo>
                              <a:lnTo>
                                <a:pt x="21" y="13"/>
                              </a:lnTo>
                              <a:lnTo>
                                <a:pt x="21" y="7"/>
                              </a:lnTo>
                              <a:lnTo>
                                <a:pt x="21" y="5"/>
                              </a:lnTo>
                              <a:lnTo>
                                <a:pt x="19" y="5"/>
                              </a:lnTo>
                              <a:lnTo>
                                <a:pt x="19" y="2"/>
                              </a:lnTo>
                              <a:lnTo>
                                <a:pt x="15" y="0"/>
                              </a:lnTo>
                              <a:lnTo>
                                <a:pt x="15" y="0"/>
                              </a:lnTo>
                              <a:lnTo>
                                <a:pt x="13" y="0"/>
                              </a:lnTo>
                              <a:lnTo>
                                <a:pt x="10" y="0"/>
                              </a:lnTo>
                              <a:lnTo>
                                <a:pt x="8" y="0"/>
                              </a:lnTo>
                              <a:lnTo>
                                <a:pt x="8" y="0"/>
                              </a:lnTo>
                              <a:lnTo>
                                <a:pt x="6" y="0"/>
                              </a:lnTo>
                              <a:lnTo>
                                <a:pt x="2" y="2"/>
                              </a:lnTo>
                              <a:lnTo>
                                <a:pt x="2" y="5"/>
                              </a:lnTo>
                              <a:lnTo>
                                <a:pt x="0" y="5"/>
                              </a:lnTo>
                              <a:lnTo>
                                <a:pt x="0" y="11"/>
                              </a:lnTo>
                              <a:lnTo>
                                <a:pt x="0" y="5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29" name="Line 1237"/>
                        <p:cNvSpPr>
                          <a:spLocks noChangeShapeType="1"/>
                        </p:cNvSpPr>
                        <p:nvPr/>
                      </p:nvSpPr>
                      <p:spPr bwMode="auto">
                        <a:xfrm>
                          <a:off x="3388" y="1664"/>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0" name="Freeform 1238"/>
                        <p:cNvSpPr>
                          <a:spLocks/>
                        </p:cNvSpPr>
                        <p:nvPr/>
                      </p:nvSpPr>
                      <p:spPr bwMode="auto">
                        <a:xfrm>
                          <a:off x="3379" y="1664"/>
                          <a:ext cx="8" cy="0"/>
                        </a:xfrm>
                        <a:custGeom>
                          <a:avLst/>
                          <a:gdLst/>
                          <a:ahLst/>
                          <a:cxnLst>
                            <a:cxn ang="0">
                              <a:pos x="10" y="0"/>
                            </a:cxn>
                            <a:cxn ang="0">
                              <a:pos x="8" y="0"/>
                            </a:cxn>
                            <a:cxn ang="0">
                              <a:pos x="8" y="0"/>
                            </a:cxn>
                            <a:cxn ang="0">
                              <a:pos x="6" y="0"/>
                            </a:cxn>
                            <a:cxn ang="0">
                              <a:pos x="2" y="2"/>
                            </a:cxn>
                            <a:cxn ang="0">
                              <a:pos x="2" y="5"/>
                            </a:cxn>
                            <a:cxn ang="0">
                              <a:pos x="0" y="5"/>
                            </a:cxn>
                            <a:cxn ang="0">
                              <a:pos x="0" y="7"/>
                            </a:cxn>
                            <a:cxn ang="0">
                              <a:pos x="0" y="11"/>
                            </a:cxn>
                            <a:cxn ang="0">
                              <a:pos x="0" y="13"/>
                            </a:cxn>
                            <a:cxn ang="0">
                              <a:pos x="0" y="13"/>
                            </a:cxn>
                            <a:cxn ang="0">
                              <a:pos x="2" y="16"/>
                            </a:cxn>
                            <a:cxn ang="0">
                              <a:pos x="2" y="18"/>
                            </a:cxn>
                            <a:cxn ang="0">
                              <a:pos x="6" y="18"/>
                            </a:cxn>
                            <a:cxn ang="0">
                              <a:pos x="8" y="21"/>
                            </a:cxn>
                            <a:cxn ang="0">
                              <a:pos x="8" y="21"/>
                            </a:cxn>
                            <a:cxn ang="0">
                              <a:pos x="32" y="21"/>
                            </a:cxn>
                            <a:cxn ang="0">
                              <a:pos x="37" y="21"/>
                            </a:cxn>
                            <a:cxn ang="0">
                              <a:pos x="41" y="21"/>
                            </a:cxn>
                            <a:cxn ang="0">
                              <a:pos x="41" y="18"/>
                            </a:cxn>
                            <a:cxn ang="0">
                              <a:pos x="43" y="18"/>
                            </a:cxn>
                            <a:cxn ang="0">
                              <a:pos x="43" y="16"/>
                            </a:cxn>
                            <a:cxn ang="0">
                              <a:pos x="46" y="13"/>
                            </a:cxn>
                            <a:cxn ang="0">
                              <a:pos x="46" y="13"/>
                            </a:cxn>
                            <a:cxn ang="0">
                              <a:pos x="46" y="11"/>
                            </a:cxn>
                            <a:cxn ang="0">
                              <a:pos x="46" y="7"/>
                            </a:cxn>
                            <a:cxn ang="0">
                              <a:pos x="46" y="5"/>
                            </a:cxn>
                            <a:cxn ang="0">
                              <a:pos x="43" y="5"/>
                            </a:cxn>
                            <a:cxn ang="0">
                              <a:pos x="43" y="2"/>
                            </a:cxn>
                            <a:cxn ang="0">
                              <a:pos x="41" y="0"/>
                            </a:cxn>
                            <a:cxn ang="0">
                              <a:pos x="41" y="0"/>
                            </a:cxn>
                            <a:cxn ang="0">
                              <a:pos x="35" y="0"/>
                            </a:cxn>
                            <a:cxn ang="0">
                              <a:pos x="10" y="0"/>
                            </a:cxn>
                          </a:cxnLst>
                          <a:rect l="0" t="0" r="r" b="b"/>
                          <a:pathLst>
                            <a:path w="46" h="21">
                              <a:moveTo>
                                <a:pt x="10" y="0"/>
                              </a:moveTo>
                              <a:lnTo>
                                <a:pt x="8" y="0"/>
                              </a:lnTo>
                              <a:lnTo>
                                <a:pt x="8" y="0"/>
                              </a:lnTo>
                              <a:lnTo>
                                <a:pt x="6" y="0"/>
                              </a:lnTo>
                              <a:lnTo>
                                <a:pt x="2" y="2"/>
                              </a:lnTo>
                              <a:lnTo>
                                <a:pt x="2" y="5"/>
                              </a:lnTo>
                              <a:lnTo>
                                <a:pt x="0" y="5"/>
                              </a:lnTo>
                              <a:lnTo>
                                <a:pt x="0" y="7"/>
                              </a:lnTo>
                              <a:lnTo>
                                <a:pt x="0" y="11"/>
                              </a:lnTo>
                              <a:lnTo>
                                <a:pt x="0" y="13"/>
                              </a:lnTo>
                              <a:lnTo>
                                <a:pt x="0" y="13"/>
                              </a:lnTo>
                              <a:lnTo>
                                <a:pt x="2" y="16"/>
                              </a:lnTo>
                              <a:lnTo>
                                <a:pt x="2" y="18"/>
                              </a:lnTo>
                              <a:lnTo>
                                <a:pt x="6" y="18"/>
                              </a:lnTo>
                              <a:lnTo>
                                <a:pt x="8" y="21"/>
                              </a:lnTo>
                              <a:lnTo>
                                <a:pt x="8" y="21"/>
                              </a:lnTo>
                              <a:lnTo>
                                <a:pt x="32" y="21"/>
                              </a:lnTo>
                              <a:lnTo>
                                <a:pt x="37" y="21"/>
                              </a:lnTo>
                              <a:lnTo>
                                <a:pt x="41" y="21"/>
                              </a:lnTo>
                              <a:lnTo>
                                <a:pt x="41" y="18"/>
                              </a:lnTo>
                              <a:lnTo>
                                <a:pt x="43" y="18"/>
                              </a:lnTo>
                              <a:lnTo>
                                <a:pt x="43" y="16"/>
                              </a:lnTo>
                              <a:lnTo>
                                <a:pt x="46" y="13"/>
                              </a:lnTo>
                              <a:lnTo>
                                <a:pt x="46" y="13"/>
                              </a:lnTo>
                              <a:lnTo>
                                <a:pt x="46" y="11"/>
                              </a:lnTo>
                              <a:lnTo>
                                <a:pt x="46" y="7"/>
                              </a:lnTo>
                              <a:lnTo>
                                <a:pt x="46" y="5"/>
                              </a:lnTo>
                              <a:lnTo>
                                <a:pt x="43" y="5"/>
                              </a:lnTo>
                              <a:lnTo>
                                <a:pt x="43" y="2"/>
                              </a:lnTo>
                              <a:lnTo>
                                <a:pt x="41" y="0"/>
                              </a:lnTo>
                              <a:lnTo>
                                <a:pt x="41" y="0"/>
                              </a:lnTo>
                              <a:lnTo>
                                <a:pt x="35"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1" name="Line 1239"/>
                        <p:cNvSpPr>
                          <a:spLocks noChangeShapeType="1"/>
                        </p:cNvSpPr>
                        <p:nvPr/>
                      </p:nvSpPr>
                      <p:spPr bwMode="auto">
                        <a:xfrm>
                          <a:off x="3388" y="167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2" name="Freeform 1240"/>
                        <p:cNvSpPr>
                          <a:spLocks/>
                        </p:cNvSpPr>
                        <p:nvPr/>
                      </p:nvSpPr>
                      <p:spPr bwMode="auto">
                        <a:xfrm>
                          <a:off x="3388" y="1663"/>
                          <a:ext cx="3" cy="1"/>
                        </a:xfrm>
                        <a:custGeom>
                          <a:avLst/>
                          <a:gdLst/>
                          <a:ahLst/>
                          <a:cxnLst>
                            <a:cxn ang="0">
                              <a:pos x="0" y="33"/>
                            </a:cxn>
                            <a:cxn ang="0">
                              <a:pos x="0" y="35"/>
                            </a:cxn>
                            <a:cxn ang="0">
                              <a:pos x="0" y="35"/>
                            </a:cxn>
                            <a:cxn ang="0">
                              <a:pos x="2" y="38"/>
                            </a:cxn>
                            <a:cxn ang="0">
                              <a:pos x="2" y="40"/>
                            </a:cxn>
                            <a:cxn ang="0">
                              <a:pos x="6" y="40"/>
                            </a:cxn>
                            <a:cxn ang="0">
                              <a:pos x="8" y="43"/>
                            </a:cxn>
                            <a:cxn ang="0">
                              <a:pos x="8" y="43"/>
                            </a:cxn>
                            <a:cxn ang="0">
                              <a:pos x="11" y="43"/>
                            </a:cxn>
                            <a:cxn ang="0">
                              <a:pos x="13" y="43"/>
                            </a:cxn>
                            <a:cxn ang="0">
                              <a:pos x="17" y="43"/>
                            </a:cxn>
                            <a:cxn ang="0">
                              <a:pos x="17" y="40"/>
                            </a:cxn>
                            <a:cxn ang="0">
                              <a:pos x="19" y="40"/>
                            </a:cxn>
                            <a:cxn ang="0">
                              <a:pos x="19" y="38"/>
                            </a:cxn>
                            <a:cxn ang="0">
                              <a:pos x="22" y="35"/>
                            </a:cxn>
                            <a:cxn ang="0">
                              <a:pos x="22" y="35"/>
                            </a:cxn>
                            <a:cxn ang="0">
                              <a:pos x="22" y="13"/>
                            </a:cxn>
                            <a:cxn ang="0">
                              <a:pos x="22" y="8"/>
                            </a:cxn>
                            <a:cxn ang="0">
                              <a:pos x="22" y="5"/>
                            </a:cxn>
                            <a:cxn ang="0">
                              <a:pos x="19" y="2"/>
                            </a:cxn>
                            <a:cxn ang="0">
                              <a:pos x="19" y="2"/>
                            </a:cxn>
                            <a:cxn ang="0">
                              <a:pos x="17" y="0"/>
                            </a:cxn>
                            <a:cxn ang="0">
                              <a:pos x="17" y="0"/>
                            </a:cxn>
                            <a:cxn ang="0">
                              <a:pos x="13" y="0"/>
                            </a:cxn>
                            <a:cxn ang="0">
                              <a:pos x="11" y="0"/>
                            </a:cxn>
                            <a:cxn ang="0">
                              <a:pos x="8" y="0"/>
                            </a:cxn>
                            <a:cxn ang="0">
                              <a:pos x="8" y="0"/>
                            </a:cxn>
                            <a:cxn ang="0">
                              <a:pos x="6" y="0"/>
                            </a:cxn>
                            <a:cxn ang="0">
                              <a:pos x="2" y="2"/>
                            </a:cxn>
                            <a:cxn ang="0">
                              <a:pos x="2" y="2"/>
                            </a:cxn>
                            <a:cxn ang="0">
                              <a:pos x="0" y="5"/>
                            </a:cxn>
                            <a:cxn ang="0">
                              <a:pos x="0" y="11"/>
                            </a:cxn>
                            <a:cxn ang="0">
                              <a:pos x="0" y="33"/>
                            </a:cxn>
                          </a:cxnLst>
                          <a:rect l="0" t="0" r="r" b="b"/>
                          <a:pathLst>
                            <a:path w="22" h="43">
                              <a:moveTo>
                                <a:pt x="0" y="33"/>
                              </a:moveTo>
                              <a:lnTo>
                                <a:pt x="0" y="35"/>
                              </a:lnTo>
                              <a:lnTo>
                                <a:pt x="0" y="35"/>
                              </a:lnTo>
                              <a:lnTo>
                                <a:pt x="2" y="38"/>
                              </a:lnTo>
                              <a:lnTo>
                                <a:pt x="2" y="40"/>
                              </a:lnTo>
                              <a:lnTo>
                                <a:pt x="6" y="40"/>
                              </a:lnTo>
                              <a:lnTo>
                                <a:pt x="8" y="43"/>
                              </a:lnTo>
                              <a:lnTo>
                                <a:pt x="8" y="43"/>
                              </a:lnTo>
                              <a:lnTo>
                                <a:pt x="11" y="43"/>
                              </a:lnTo>
                              <a:lnTo>
                                <a:pt x="13" y="43"/>
                              </a:lnTo>
                              <a:lnTo>
                                <a:pt x="17" y="43"/>
                              </a:lnTo>
                              <a:lnTo>
                                <a:pt x="17" y="40"/>
                              </a:lnTo>
                              <a:lnTo>
                                <a:pt x="19" y="40"/>
                              </a:lnTo>
                              <a:lnTo>
                                <a:pt x="19" y="38"/>
                              </a:lnTo>
                              <a:lnTo>
                                <a:pt x="22" y="35"/>
                              </a:lnTo>
                              <a:lnTo>
                                <a:pt x="22" y="35"/>
                              </a:lnTo>
                              <a:lnTo>
                                <a:pt x="22" y="13"/>
                              </a:lnTo>
                              <a:lnTo>
                                <a:pt x="22" y="8"/>
                              </a:lnTo>
                              <a:lnTo>
                                <a:pt x="22" y="5"/>
                              </a:lnTo>
                              <a:lnTo>
                                <a:pt x="19" y="2"/>
                              </a:lnTo>
                              <a:lnTo>
                                <a:pt x="19" y="2"/>
                              </a:lnTo>
                              <a:lnTo>
                                <a:pt x="17" y="0"/>
                              </a:lnTo>
                              <a:lnTo>
                                <a:pt x="17" y="0"/>
                              </a:lnTo>
                              <a:lnTo>
                                <a:pt x="13" y="0"/>
                              </a:lnTo>
                              <a:lnTo>
                                <a:pt x="11" y="0"/>
                              </a:lnTo>
                              <a:lnTo>
                                <a:pt x="8" y="0"/>
                              </a:lnTo>
                              <a:lnTo>
                                <a:pt x="8" y="0"/>
                              </a:lnTo>
                              <a:lnTo>
                                <a:pt x="6" y="0"/>
                              </a:lnTo>
                              <a:lnTo>
                                <a:pt x="2" y="2"/>
                              </a:lnTo>
                              <a:lnTo>
                                <a:pt x="2" y="2"/>
                              </a:lnTo>
                              <a:lnTo>
                                <a:pt x="0" y="5"/>
                              </a:lnTo>
                              <a:lnTo>
                                <a:pt x="0" y="11"/>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3" name="Line 1241"/>
                        <p:cNvSpPr>
                          <a:spLocks noChangeShapeType="1"/>
                        </p:cNvSpPr>
                        <p:nvPr/>
                      </p:nvSpPr>
                      <p:spPr bwMode="auto">
                        <a:xfrm>
                          <a:off x="3388" y="166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4" name="Freeform 1242"/>
                        <p:cNvSpPr>
                          <a:spLocks/>
                        </p:cNvSpPr>
                        <p:nvPr/>
                      </p:nvSpPr>
                      <p:spPr bwMode="auto">
                        <a:xfrm>
                          <a:off x="3388" y="1663"/>
                          <a:ext cx="8" cy="1"/>
                        </a:xfrm>
                        <a:custGeom>
                          <a:avLst/>
                          <a:gdLst/>
                          <a:ahLst/>
                          <a:cxnLst>
                            <a:cxn ang="0">
                              <a:pos x="11" y="0"/>
                            </a:cxn>
                            <a:cxn ang="0">
                              <a:pos x="8" y="0"/>
                            </a:cxn>
                            <a:cxn ang="0">
                              <a:pos x="8" y="0"/>
                            </a:cxn>
                            <a:cxn ang="0">
                              <a:pos x="6" y="0"/>
                            </a:cxn>
                            <a:cxn ang="0">
                              <a:pos x="2" y="2"/>
                            </a:cxn>
                            <a:cxn ang="0">
                              <a:pos x="2" y="2"/>
                            </a:cxn>
                            <a:cxn ang="0">
                              <a:pos x="0" y="5"/>
                            </a:cxn>
                            <a:cxn ang="0">
                              <a:pos x="0" y="8"/>
                            </a:cxn>
                            <a:cxn ang="0">
                              <a:pos x="0" y="11"/>
                            </a:cxn>
                            <a:cxn ang="0">
                              <a:pos x="0" y="11"/>
                            </a:cxn>
                            <a:cxn ang="0">
                              <a:pos x="0" y="13"/>
                            </a:cxn>
                            <a:cxn ang="0">
                              <a:pos x="2" y="16"/>
                            </a:cxn>
                            <a:cxn ang="0">
                              <a:pos x="2" y="16"/>
                            </a:cxn>
                            <a:cxn ang="0">
                              <a:pos x="6" y="18"/>
                            </a:cxn>
                            <a:cxn ang="0">
                              <a:pos x="8" y="18"/>
                            </a:cxn>
                            <a:cxn ang="0">
                              <a:pos x="8" y="18"/>
                            </a:cxn>
                            <a:cxn ang="0">
                              <a:pos x="33" y="18"/>
                            </a:cxn>
                            <a:cxn ang="0">
                              <a:pos x="38" y="18"/>
                            </a:cxn>
                            <a:cxn ang="0">
                              <a:pos x="41" y="18"/>
                            </a:cxn>
                            <a:cxn ang="0">
                              <a:pos x="41" y="18"/>
                            </a:cxn>
                            <a:cxn ang="0">
                              <a:pos x="44" y="16"/>
                            </a:cxn>
                            <a:cxn ang="0">
                              <a:pos x="44" y="16"/>
                            </a:cxn>
                            <a:cxn ang="0">
                              <a:pos x="46" y="13"/>
                            </a:cxn>
                            <a:cxn ang="0">
                              <a:pos x="46" y="11"/>
                            </a:cxn>
                            <a:cxn ang="0">
                              <a:pos x="46" y="11"/>
                            </a:cxn>
                            <a:cxn ang="0">
                              <a:pos x="46" y="8"/>
                            </a:cxn>
                            <a:cxn ang="0">
                              <a:pos x="46" y="5"/>
                            </a:cxn>
                            <a:cxn ang="0">
                              <a:pos x="44" y="2"/>
                            </a:cxn>
                            <a:cxn ang="0">
                              <a:pos x="44" y="2"/>
                            </a:cxn>
                            <a:cxn ang="0">
                              <a:pos x="41" y="0"/>
                            </a:cxn>
                            <a:cxn ang="0">
                              <a:pos x="41" y="0"/>
                            </a:cxn>
                            <a:cxn ang="0">
                              <a:pos x="35" y="0"/>
                            </a:cxn>
                            <a:cxn ang="0">
                              <a:pos x="11" y="0"/>
                            </a:cxn>
                          </a:cxnLst>
                          <a:rect l="0" t="0" r="r" b="b"/>
                          <a:pathLst>
                            <a:path w="46" h="18">
                              <a:moveTo>
                                <a:pt x="11" y="0"/>
                              </a:moveTo>
                              <a:lnTo>
                                <a:pt x="8" y="0"/>
                              </a:lnTo>
                              <a:lnTo>
                                <a:pt x="8" y="0"/>
                              </a:lnTo>
                              <a:lnTo>
                                <a:pt x="6" y="0"/>
                              </a:lnTo>
                              <a:lnTo>
                                <a:pt x="2" y="2"/>
                              </a:lnTo>
                              <a:lnTo>
                                <a:pt x="2" y="2"/>
                              </a:lnTo>
                              <a:lnTo>
                                <a:pt x="0" y="5"/>
                              </a:lnTo>
                              <a:lnTo>
                                <a:pt x="0" y="8"/>
                              </a:lnTo>
                              <a:lnTo>
                                <a:pt x="0" y="11"/>
                              </a:lnTo>
                              <a:lnTo>
                                <a:pt x="0" y="11"/>
                              </a:lnTo>
                              <a:lnTo>
                                <a:pt x="0" y="13"/>
                              </a:lnTo>
                              <a:lnTo>
                                <a:pt x="2" y="16"/>
                              </a:lnTo>
                              <a:lnTo>
                                <a:pt x="2" y="16"/>
                              </a:lnTo>
                              <a:lnTo>
                                <a:pt x="6" y="18"/>
                              </a:lnTo>
                              <a:lnTo>
                                <a:pt x="8" y="18"/>
                              </a:lnTo>
                              <a:lnTo>
                                <a:pt x="8" y="18"/>
                              </a:lnTo>
                              <a:lnTo>
                                <a:pt x="33" y="18"/>
                              </a:lnTo>
                              <a:lnTo>
                                <a:pt x="38" y="18"/>
                              </a:lnTo>
                              <a:lnTo>
                                <a:pt x="41" y="18"/>
                              </a:lnTo>
                              <a:lnTo>
                                <a:pt x="41" y="18"/>
                              </a:lnTo>
                              <a:lnTo>
                                <a:pt x="44" y="16"/>
                              </a:lnTo>
                              <a:lnTo>
                                <a:pt x="44" y="16"/>
                              </a:lnTo>
                              <a:lnTo>
                                <a:pt x="46" y="13"/>
                              </a:lnTo>
                              <a:lnTo>
                                <a:pt x="46" y="11"/>
                              </a:lnTo>
                              <a:lnTo>
                                <a:pt x="46" y="11"/>
                              </a:lnTo>
                              <a:lnTo>
                                <a:pt x="46" y="8"/>
                              </a:lnTo>
                              <a:lnTo>
                                <a:pt x="46" y="5"/>
                              </a:lnTo>
                              <a:lnTo>
                                <a:pt x="44" y="2"/>
                              </a:lnTo>
                              <a:lnTo>
                                <a:pt x="44" y="2"/>
                              </a:lnTo>
                              <a:lnTo>
                                <a:pt x="41" y="0"/>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5" name="Line 1243"/>
                        <p:cNvSpPr>
                          <a:spLocks noChangeShapeType="1"/>
                        </p:cNvSpPr>
                        <p:nvPr/>
                      </p:nvSpPr>
                      <p:spPr bwMode="auto">
                        <a:xfrm>
                          <a:off x="3391" y="166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6" name="Freeform 1244"/>
                        <p:cNvSpPr>
                          <a:spLocks/>
                        </p:cNvSpPr>
                        <p:nvPr/>
                      </p:nvSpPr>
                      <p:spPr bwMode="auto">
                        <a:xfrm>
                          <a:off x="3391" y="1657"/>
                          <a:ext cx="5" cy="7"/>
                        </a:xfrm>
                        <a:custGeom>
                          <a:avLst/>
                          <a:gdLst/>
                          <a:ahLst/>
                          <a:cxnLst>
                            <a:cxn ang="0">
                              <a:pos x="0" y="35"/>
                            </a:cxn>
                            <a:cxn ang="0">
                              <a:pos x="0" y="35"/>
                            </a:cxn>
                            <a:cxn ang="0">
                              <a:pos x="0" y="37"/>
                            </a:cxn>
                            <a:cxn ang="0">
                              <a:pos x="3" y="40"/>
                            </a:cxn>
                            <a:cxn ang="0">
                              <a:pos x="3" y="40"/>
                            </a:cxn>
                            <a:cxn ang="0">
                              <a:pos x="6" y="42"/>
                            </a:cxn>
                            <a:cxn ang="0">
                              <a:pos x="9" y="42"/>
                            </a:cxn>
                            <a:cxn ang="0">
                              <a:pos x="9" y="42"/>
                            </a:cxn>
                            <a:cxn ang="0">
                              <a:pos x="11" y="46"/>
                            </a:cxn>
                            <a:cxn ang="0">
                              <a:pos x="14" y="42"/>
                            </a:cxn>
                            <a:cxn ang="0">
                              <a:pos x="17" y="42"/>
                            </a:cxn>
                            <a:cxn ang="0">
                              <a:pos x="17" y="42"/>
                            </a:cxn>
                            <a:cxn ang="0">
                              <a:pos x="20" y="40"/>
                            </a:cxn>
                            <a:cxn ang="0">
                              <a:pos x="20" y="40"/>
                            </a:cxn>
                            <a:cxn ang="0">
                              <a:pos x="22" y="37"/>
                            </a:cxn>
                            <a:cxn ang="0">
                              <a:pos x="22" y="35"/>
                            </a:cxn>
                            <a:cxn ang="0">
                              <a:pos x="22" y="13"/>
                            </a:cxn>
                            <a:cxn ang="0">
                              <a:pos x="22" y="8"/>
                            </a:cxn>
                            <a:cxn ang="0">
                              <a:pos x="22" y="8"/>
                            </a:cxn>
                            <a:cxn ang="0">
                              <a:pos x="20" y="5"/>
                            </a:cxn>
                            <a:cxn ang="0">
                              <a:pos x="20" y="2"/>
                            </a:cxn>
                            <a:cxn ang="0">
                              <a:pos x="17" y="2"/>
                            </a:cxn>
                            <a:cxn ang="0">
                              <a:pos x="17" y="2"/>
                            </a:cxn>
                            <a:cxn ang="0">
                              <a:pos x="14" y="0"/>
                            </a:cxn>
                            <a:cxn ang="0">
                              <a:pos x="11" y="0"/>
                            </a:cxn>
                            <a:cxn ang="0">
                              <a:pos x="9" y="0"/>
                            </a:cxn>
                            <a:cxn ang="0">
                              <a:pos x="9" y="2"/>
                            </a:cxn>
                            <a:cxn ang="0">
                              <a:pos x="6" y="2"/>
                            </a:cxn>
                            <a:cxn ang="0">
                              <a:pos x="3" y="2"/>
                            </a:cxn>
                            <a:cxn ang="0">
                              <a:pos x="3" y="5"/>
                            </a:cxn>
                            <a:cxn ang="0">
                              <a:pos x="0" y="8"/>
                            </a:cxn>
                            <a:cxn ang="0">
                              <a:pos x="0" y="13"/>
                            </a:cxn>
                            <a:cxn ang="0">
                              <a:pos x="0" y="35"/>
                            </a:cxn>
                          </a:cxnLst>
                          <a:rect l="0" t="0" r="r" b="b"/>
                          <a:pathLst>
                            <a:path w="22" h="46">
                              <a:moveTo>
                                <a:pt x="0" y="35"/>
                              </a:moveTo>
                              <a:lnTo>
                                <a:pt x="0" y="35"/>
                              </a:lnTo>
                              <a:lnTo>
                                <a:pt x="0" y="37"/>
                              </a:lnTo>
                              <a:lnTo>
                                <a:pt x="3" y="40"/>
                              </a:lnTo>
                              <a:lnTo>
                                <a:pt x="3" y="40"/>
                              </a:lnTo>
                              <a:lnTo>
                                <a:pt x="6" y="42"/>
                              </a:lnTo>
                              <a:lnTo>
                                <a:pt x="9" y="42"/>
                              </a:lnTo>
                              <a:lnTo>
                                <a:pt x="9" y="42"/>
                              </a:lnTo>
                              <a:lnTo>
                                <a:pt x="11" y="46"/>
                              </a:lnTo>
                              <a:lnTo>
                                <a:pt x="14" y="42"/>
                              </a:lnTo>
                              <a:lnTo>
                                <a:pt x="17" y="42"/>
                              </a:lnTo>
                              <a:lnTo>
                                <a:pt x="17" y="42"/>
                              </a:lnTo>
                              <a:lnTo>
                                <a:pt x="20" y="40"/>
                              </a:lnTo>
                              <a:lnTo>
                                <a:pt x="20" y="40"/>
                              </a:lnTo>
                              <a:lnTo>
                                <a:pt x="22" y="37"/>
                              </a:lnTo>
                              <a:lnTo>
                                <a:pt x="22" y="35"/>
                              </a:lnTo>
                              <a:lnTo>
                                <a:pt x="22" y="13"/>
                              </a:lnTo>
                              <a:lnTo>
                                <a:pt x="22" y="8"/>
                              </a:lnTo>
                              <a:lnTo>
                                <a:pt x="22" y="8"/>
                              </a:lnTo>
                              <a:lnTo>
                                <a:pt x="20" y="5"/>
                              </a:lnTo>
                              <a:lnTo>
                                <a:pt x="20" y="2"/>
                              </a:lnTo>
                              <a:lnTo>
                                <a:pt x="17" y="2"/>
                              </a:lnTo>
                              <a:lnTo>
                                <a:pt x="17" y="2"/>
                              </a:lnTo>
                              <a:lnTo>
                                <a:pt x="14" y="0"/>
                              </a:lnTo>
                              <a:lnTo>
                                <a:pt x="11" y="0"/>
                              </a:lnTo>
                              <a:lnTo>
                                <a:pt x="9" y="0"/>
                              </a:lnTo>
                              <a:lnTo>
                                <a:pt x="9" y="2"/>
                              </a:lnTo>
                              <a:lnTo>
                                <a:pt x="6" y="2"/>
                              </a:lnTo>
                              <a:lnTo>
                                <a:pt x="3" y="2"/>
                              </a:lnTo>
                              <a:lnTo>
                                <a:pt x="3" y="5"/>
                              </a:lnTo>
                              <a:lnTo>
                                <a:pt x="0" y="8"/>
                              </a:lnTo>
                              <a:lnTo>
                                <a:pt x="0" y="13"/>
                              </a:lnTo>
                              <a:lnTo>
                                <a:pt x="0" y="3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7" name="Line 1245"/>
                        <p:cNvSpPr>
                          <a:spLocks noChangeShapeType="1"/>
                        </p:cNvSpPr>
                        <p:nvPr/>
                      </p:nvSpPr>
                      <p:spPr bwMode="auto">
                        <a:xfrm>
                          <a:off x="3394" y="16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8" name="Freeform 1246"/>
                        <p:cNvSpPr>
                          <a:spLocks/>
                        </p:cNvSpPr>
                        <p:nvPr/>
                      </p:nvSpPr>
                      <p:spPr bwMode="auto">
                        <a:xfrm>
                          <a:off x="3391" y="1657"/>
                          <a:ext cx="9" cy="6"/>
                        </a:xfrm>
                        <a:custGeom>
                          <a:avLst/>
                          <a:gdLst/>
                          <a:ahLst/>
                          <a:cxnLst>
                            <a:cxn ang="0">
                              <a:pos x="11" y="0"/>
                            </a:cxn>
                            <a:cxn ang="0">
                              <a:pos x="9" y="0"/>
                            </a:cxn>
                            <a:cxn ang="0">
                              <a:pos x="9" y="2"/>
                            </a:cxn>
                            <a:cxn ang="0">
                              <a:pos x="6" y="2"/>
                            </a:cxn>
                            <a:cxn ang="0">
                              <a:pos x="3" y="2"/>
                            </a:cxn>
                            <a:cxn ang="0">
                              <a:pos x="3" y="5"/>
                            </a:cxn>
                            <a:cxn ang="0">
                              <a:pos x="0" y="8"/>
                            </a:cxn>
                            <a:cxn ang="0">
                              <a:pos x="0" y="8"/>
                            </a:cxn>
                            <a:cxn ang="0">
                              <a:pos x="0" y="11"/>
                            </a:cxn>
                            <a:cxn ang="0">
                              <a:pos x="0" y="13"/>
                            </a:cxn>
                            <a:cxn ang="0">
                              <a:pos x="0" y="16"/>
                            </a:cxn>
                            <a:cxn ang="0">
                              <a:pos x="3" y="16"/>
                            </a:cxn>
                            <a:cxn ang="0">
                              <a:pos x="3" y="18"/>
                            </a:cxn>
                            <a:cxn ang="0">
                              <a:pos x="6" y="21"/>
                            </a:cxn>
                            <a:cxn ang="0">
                              <a:pos x="9" y="21"/>
                            </a:cxn>
                            <a:cxn ang="0">
                              <a:pos x="9" y="21"/>
                            </a:cxn>
                            <a:cxn ang="0">
                              <a:pos x="20" y="21"/>
                            </a:cxn>
                            <a:cxn ang="0">
                              <a:pos x="25" y="21"/>
                            </a:cxn>
                            <a:cxn ang="0">
                              <a:pos x="27" y="21"/>
                            </a:cxn>
                            <a:cxn ang="0">
                              <a:pos x="31" y="21"/>
                            </a:cxn>
                            <a:cxn ang="0">
                              <a:pos x="33" y="18"/>
                            </a:cxn>
                            <a:cxn ang="0">
                              <a:pos x="33" y="16"/>
                            </a:cxn>
                            <a:cxn ang="0">
                              <a:pos x="33" y="16"/>
                            </a:cxn>
                            <a:cxn ang="0">
                              <a:pos x="35" y="13"/>
                            </a:cxn>
                            <a:cxn ang="0">
                              <a:pos x="35" y="11"/>
                            </a:cxn>
                            <a:cxn ang="0">
                              <a:pos x="35" y="8"/>
                            </a:cxn>
                            <a:cxn ang="0">
                              <a:pos x="33" y="8"/>
                            </a:cxn>
                            <a:cxn ang="0">
                              <a:pos x="33" y="5"/>
                            </a:cxn>
                            <a:cxn ang="0">
                              <a:pos x="33" y="2"/>
                            </a:cxn>
                            <a:cxn ang="0">
                              <a:pos x="31" y="2"/>
                            </a:cxn>
                            <a:cxn ang="0">
                              <a:pos x="27" y="2"/>
                            </a:cxn>
                            <a:cxn ang="0">
                              <a:pos x="22" y="0"/>
                            </a:cxn>
                            <a:cxn ang="0">
                              <a:pos x="11" y="0"/>
                            </a:cxn>
                          </a:cxnLst>
                          <a:rect l="0" t="0" r="r" b="b"/>
                          <a:pathLst>
                            <a:path w="35" h="21">
                              <a:moveTo>
                                <a:pt x="11" y="0"/>
                              </a:moveTo>
                              <a:lnTo>
                                <a:pt x="9" y="0"/>
                              </a:lnTo>
                              <a:lnTo>
                                <a:pt x="9" y="2"/>
                              </a:lnTo>
                              <a:lnTo>
                                <a:pt x="6" y="2"/>
                              </a:lnTo>
                              <a:lnTo>
                                <a:pt x="3" y="2"/>
                              </a:lnTo>
                              <a:lnTo>
                                <a:pt x="3" y="5"/>
                              </a:lnTo>
                              <a:lnTo>
                                <a:pt x="0" y="8"/>
                              </a:lnTo>
                              <a:lnTo>
                                <a:pt x="0" y="8"/>
                              </a:lnTo>
                              <a:lnTo>
                                <a:pt x="0" y="11"/>
                              </a:lnTo>
                              <a:lnTo>
                                <a:pt x="0" y="13"/>
                              </a:lnTo>
                              <a:lnTo>
                                <a:pt x="0" y="16"/>
                              </a:lnTo>
                              <a:lnTo>
                                <a:pt x="3" y="16"/>
                              </a:lnTo>
                              <a:lnTo>
                                <a:pt x="3" y="18"/>
                              </a:lnTo>
                              <a:lnTo>
                                <a:pt x="6" y="21"/>
                              </a:lnTo>
                              <a:lnTo>
                                <a:pt x="9" y="21"/>
                              </a:lnTo>
                              <a:lnTo>
                                <a:pt x="9" y="21"/>
                              </a:lnTo>
                              <a:lnTo>
                                <a:pt x="20" y="21"/>
                              </a:lnTo>
                              <a:lnTo>
                                <a:pt x="25" y="21"/>
                              </a:lnTo>
                              <a:lnTo>
                                <a:pt x="27" y="21"/>
                              </a:lnTo>
                              <a:lnTo>
                                <a:pt x="31" y="21"/>
                              </a:lnTo>
                              <a:lnTo>
                                <a:pt x="33" y="18"/>
                              </a:lnTo>
                              <a:lnTo>
                                <a:pt x="33" y="16"/>
                              </a:lnTo>
                              <a:lnTo>
                                <a:pt x="33" y="16"/>
                              </a:lnTo>
                              <a:lnTo>
                                <a:pt x="35" y="13"/>
                              </a:lnTo>
                              <a:lnTo>
                                <a:pt x="35" y="11"/>
                              </a:lnTo>
                              <a:lnTo>
                                <a:pt x="35" y="8"/>
                              </a:lnTo>
                              <a:lnTo>
                                <a:pt x="33" y="8"/>
                              </a:lnTo>
                              <a:lnTo>
                                <a:pt x="33" y="5"/>
                              </a:lnTo>
                              <a:lnTo>
                                <a:pt x="33" y="2"/>
                              </a:lnTo>
                              <a:lnTo>
                                <a:pt x="31" y="2"/>
                              </a:lnTo>
                              <a:lnTo>
                                <a:pt x="27" y="2"/>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39" name="Line 1247"/>
                        <p:cNvSpPr>
                          <a:spLocks noChangeShapeType="1"/>
                        </p:cNvSpPr>
                        <p:nvPr/>
                      </p:nvSpPr>
                      <p:spPr bwMode="auto">
                        <a:xfrm>
                          <a:off x="3395" y="166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0" name="Freeform 1248"/>
                        <p:cNvSpPr>
                          <a:spLocks/>
                        </p:cNvSpPr>
                        <p:nvPr/>
                      </p:nvSpPr>
                      <p:spPr bwMode="auto">
                        <a:xfrm>
                          <a:off x="3395" y="1647"/>
                          <a:ext cx="5" cy="18"/>
                        </a:xfrm>
                        <a:custGeom>
                          <a:avLst/>
                          <a:gdLst/>
                          <a:ahLst/>
                          <a:cxnLst>
                            <a:cxn ang="0">
                              <a:pos x="0" y="55"/>
                            </a:cxn>
                            <a:cxn ang="0">
                              <a:pos x="0" y="57"/>
                            </a:cxn>
                            <a:cxn ang="0">
                              <a:pos x="0" y="60"/>
                            </a:cxn>
                            <a:cxn ang="0">
                              <a:pos x="0" y="60"/>
                            </a:cxn>
                            <a:cxn ang="0">
                              <a:pos x="3" y="62"/>
                            </a:cxn>
                            <a:cxn ang="0">
                              <a:pos x="3" y="65"/>
                            </a:cxn>
                            <a:cxn ang="0">
                              <a:pos x="6" y="65"/>
                            </a:cxn>
                            <a:cxn ang="0">
                              <a:pos x="8" y="65"/>
                            </a:cxn>
                            <a:cxn ang="0">
                              <a:pos x="11" y="65"/>
                            </a:cxn>
                            <a:cxn ang="0">
                              <a:pos x="11" y="65"/>
                            </a:cxn>
                            <a:cxn ang="0">
                              <a:pos x="13" y="65"/>
                            </a:cxn>
                            <a:cxn ang="0">
                              <a:pos x="17" y="65"/>
                            </a:cxn>
                            <a:cxn ang="0">
                              <a:pos x="19" y="62"/>
                            </a:cxn>
                            <a:cxn ang="0">
                              <a:pos x="19" y="60"/>
                            </a:cxn>
                            <a:cxn ang="0">
                              <a:pos x="19" y="60"/>
                            </a:cxn>
                            <a:cxn ang="0">
                              <a:pos x="21" y="57"/>
                            </a:cxn>
                            <a:cxn ang="0">
                              <a:pos x="21" y="13"/>
                            </a:cxn>
                            <a:cxn ang="0">
                              <a:pos x="21" y="8"/>
                            </a:cxn>
                            <a:cxn ang="0">
                              <a:pos x="19" y="6"/>
                            </a:cxn>
                            <a:cxn ang="0">
                              <a:pos x="19" y="2"/>
                            </a:cxn>
                            <a:cxn ang="0">
                              <a:pos x="19" y="2"/>
                            </a:cxn>
                            <a:cxn ang="0">
                              <a:pos x="17" y="0"/>
                            </a:cxn>
                            <a:cxn ang="0">
                              <a:pos x="13" y="0"/>
                            </a:cxn>
                            <a:cxn ang="0">
                              <a:pos x="11" y="0"/>
                            </a:cxn>
                            <a:cxn ang="0">
                              <a:pos x="11" y="0"/>
                            </a:cxn>
                            <a:cxn ang="0">
                              <a:pos x="8" y="0"/>
                            </a:cxn>
                            <a:cxn ang="0">
                              <a:pos x="6" y="0"/>
                            </a:cxn>
                            <a:cxn ang="0">
                              <a:pos x="3" y="0"/>
                            </a:cxn>
                            <a:cxn ang="0">
                              <a:pos x="3" y="2"/>
                            </a:cxn>
                            <a:cxn ang="0">
                              <a:pos x="0" y="2"/>
                            </a:cxn>
                            <a:cxn ang="0">
                              <a:pos x="0" y="6"/>
                            </a:cxn>
                            <a:cxn ang="0">
                              <a:pos x="0" y="11"/>
                            </a:cxn>
                            <a:cxn ang="0">
                              <a:pos x="0" y="55"/>
                            </a:cxn>
                          </a:cxnLst>
                          <a:rect l="0" t="0" r="r" b="b"/>
                          <a:pathLst>
                            <a:path w="21" h="65">
                              <a:moveTo>
                                <a:pt x="0" y="55"/>
                              </a:moveTo>
                              <a:lnTo>
                                <a:pt x="0" y="57"/>
                              </a:lnTo>
                              <a:lnTo>
                                <a:pt x="0" y="60"/>
                              </a:lnTo>
                              <a:lnTo>
                                <a:pt x="0" y="60"/>
                              </a:lnTo>
                              <a:lnTo>
                                <a:pt x="3" y="62"/>
                              </a:lnTo>
                              <a:lnTo>
                                <a:pt x="3" y="65"/>
                              </a:lnTo>
                              <a:lnTo>
                                <a:pt x="6" y="65"/>
                              </a:lnTo>
                              <a:lnTo>
                                <a:pt x="8" y="65"/>
                              </a:lnTo>
                              <a:lnTo>
                                <a:pt x="11" y="65"/>
                              </a:lnTo>
                              <a:lnTo>
                                <a:pt x="11" y="65"/>
                              </a:lnTo>
                              <a:lnTo>
                                <a:pt x="13" y="65"/>
                              </a:lnTo>
                              <a:lnTo>
                                <a:pt x="17" y="65"/>
                              </a:lnTo>
                              <a:lnTo>
                                <a:pt x="19" y="62"/>
                              </a:lnTo>
                              <a:lnTo>
                                <a:pt x="19" y="60"/>
                              </a:lnTo>
                              <a:lnTo>
                                <a:pt x="19" y="60"/>
                              </a:lnTo>
                              <a:lnTo>
                                <a:pt x="21" y="57"/>
                              </a:lnTo>
                              <a:lnTo>
                                <a:pt x="21" y="13"/>
                              </a:lnTo>
                              <a:lnTo>
                                <a:pt x="21" y="8"/>
                              </a:lnTo>
                              <a:lnTo>
                                <a:pt x="19" y="6"/>
                              </a:lnTo>
                              <a:lnTo>
                                <a:pt x="19" y="2"/>
                              </a:lnTo>
                              <a:lnTo>
                                <a:pt x="19" y="2"/>
                              </a:lnTo>
                              <a:lnTo>
                                <a:pt x="17" y="0"/>
                              </a:lnTo>
                              <a:lnTo>
                                <a:pt x="13" y="0"/>
                              </a:lnTo>
                              <a:lnTo>
                                <a:pt x="11" y="0"/>
                              </a:lnTo>
                              <a:lnTo>
                                <a:pt x="11" y="0"/>
                              </a:lnTo>
                              <a:lnTo>
                                <a:pt x="8" y="0"/>
                              </a:lnTo>
                              <a:lnTo>
                                <a:pt x="6" y="0"/>
                              </a:lnTo>
                              <a:lnTo>
                                <a:pt x="3" y="0"/>
                              </a:lnTo>
                              <a:lnTo>
                                <a:pt x="3" y="2"/>
                              </a:lnTo>
                              <a:lnTo>
                                <a:pt x="0" y="2"/>
                              </a:lnTo>
                              <a:lnTo>
                                <a:pt x="0" y="6"/>
                              </a:lnTo>
                              <a:lnTo>
                                <a:pt x="0" y="11"/>
                              </a:lnTo>
                              <a:lnTo>
                                <a:pt x="0" y="5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1" name="Line 1249"/>
                        <p:cNvSpPr>
                          <a:spLocks noChangeShapeType="1"/>
                        </p:cNvSpPr>
                        <p:nvPr/>
                      </p:nvSpPr>
                      <p:spPr bwMode="auto">
                        <a:xfrm>
                          <a:off x="3397" y="164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2" name="Freeform 1250"/>
                        <p:cNvSpPr>
                          <a:spLocks/>
                        </p:cNvSpPr>
                        <p:nvPr/>
                      </p:nvSpPr>
                      <p:spPr bwMode="auto">
                        <a:xfrm>
                          <a:off x="3395" y="1647"/>
                          <a:ext cx="7" cy="4"/>
                        </a:xfrm>
                        <a:custGeom>
                          <a:avLst/>
                          <a:gdLst/>
                          <a:ahLst/>
                          <a:cxnLst>
                            <a:cxn ang="0">
                              <a:pos x="11" y="0"/>
                            </a:cxn>
                            <a:cxn ang="0">
                              <a:pos x="8" y="0"/>
                            </a:cxn>
                            <a:cxn ang="0">
                              <a:pos x="6" y="0"/>
                            </a:cxn>
                            <a:cxn ang="0">
                              <a:pos x="3" y="0"/>
                            </a:cxn>
                            <a:cxn ang="0">
                              <a:pos x="3" y="2"/>
                            </a:cxn>
                            <a:cxn ang="0">
                              <a:pos x="0" y="2"/>
                            </a:cxn>
                            <a:cxn ang="0">
                              <a:pos x="0" y="6"/>
                            </a:cxn>
                            <a:cxn ang="0">
                              <a:pos x="0" y="8"/>
                            </a:cxn>
                            <a:cxn ang="0">
                              <a:pos x="0" y="11"/>
                            </a:cxn>
                            <a:cxn ang="0">
                              <a:pos x="0" y="11"/>
                            </a:cxn>
                            <a:cxn ang="0">
                              <a:pos x="0" y="13"/>
                            </a:cxn>
                            <a:cxn ang="0">
                              <a:pos x="0" y="17"/>
                            </a:cxn>
                            <a:cxn ang="0">
                              <a:pos x="3" y="17"/>
                            </a:cxn>
                            <a:cxn ang="0">
                              <a:pos x="3" y="19"/>
                            </a:cxn>
                            <a:cxn ang="0">
                              <a:pos x="6" y="19"/>
                            </a:cxn>
                            <a:cxn ang="0">
                              <a:pos x="8" y="19"/>
                            </a:cxn>
                            <a:cxn ang="0">
                              <a:pos x="19" y="19"/>
                            </a:cxn>
                            <a:cxn ang="0">
                              <a:pos x="24" y="19"/>
                            </a:cxn>
                            <a:cxn ang="0">
                              <a:pos x="27" y="19"/>
                            </a:cxn>
                            <a:cxn ang="0">
                              <a:pos x="27" y="19"/>
                            </a:cxn>
                            <a:cxn ang="0">
                              <a:pos x="30" y="17"/>
                            </a:cxn>
                            <a:cxn ang="0">
                              <a:pos x="32" y="17"/>
                            </a:cxn>
                            <a:cxn ang="0">
                              <a:pos x="32" y="13"/>
                            </a:cxn>
                            <a:cxn ang="0">
                              <a:pos x="32" y="11"/>
                            </a:cxn>
                            <a:cxn ang="0">
                              <a:pos x="32" y="11"/>
                            </a:cxn>
                            <a:cxn ang="0">
                              <a:pos x="32" y="8"/>
                            </a:cxn>
                            <a:cxn ang="0">
                              <a:pos x="32" y="6"/>
                            </a:cxn>
                            <a:cxn ang="0">
                              <a:pos x="32" y="2"/>
                            </a:cxn>
                            <a:cxn ang="0">
                              <a:pos x="30" y="2"/>
                            </a:cxn>
                            <a:cxn ang="0">
                              <a:pos x="27" y="0"/>
                            </a:cxn>
                            <a:cxn ang="0">
                              <a:pos x="27" y="0"/>
                            </a:cxn>
                            <a:cxn ang="0">
                              <a:pos x="21" y="0"/>
                            </a:cxn>
                            <a:cxn ang="0">
                              <a:pos x="11" y="0"/>
                            </a:cxn>
                          </a:cxnLst>
                          <a:rect l="0" t="0" r="r" b="b"/>
                          <a:pathLst>
                            <a:path w="32" h="19">
                              <a:moveTo>
                                <a:pt x="11" y="0"/>
                              </a:moveTo>
                              <a:lnTo>
                                <a:pt x="8" y="0"/>
                              </a:lnTo>
                              <a:lnTo>
                                <a:pt x="6" y="0"/>
                              </a:lnTo>
                              <a:lnTo>
                                <a:pt x="3" y="0"/>
                              </a:lnTo>
                              <a:lnTo>
                                <a:pt x="3" y="2"/>
                              </a:lnTo>
                              <a:lnTo>
                                <a:pt x="0" y="2"/>
                              </a:lnTo>
                              <a:lnTo>
                                <a:pt x="0" y="6"/>
                              </a:lnTo>
                              <a:lnTo>
                                <a:pt x="0" y="8"/>
                              </a:lnTo>
                              <a:lnTo>
                                <a:pt x="0" y="11"/>
                              </a:lnTo>
                              <a:lnTo>
                                <a:pt x="0" y="11"/>
                              </a:lnTo>
                              <a:lnTo>
                                <a:pt x="0" y="13"/>
                              </a:lnTo>
                              <a:lnTo>
                                <a:pt x="0" y="17"/>
                              </a:lnTo>
                              <a:lnTo>
                                <a:pt x="3" y="17"/>
                              </a:lnTo>
                              <a:lnTo>
                                <a:pt x="3" y="19"/>
                              </a:lnTo>
                              <a:lnTo>
                                <a:pt x="6" y="19"/>
                              </a:lnTo>
                              <a:lnTo>
                                <a:pt x="8" y="19"/>
                              </a:lnTo>
                              <a:lnTo>
                                <a:pt x="19" y="19"/>
                              </a:lnTo>
                              <a:lnTo>
                                <a:pt x="24" y="19"/>
                              </a:lnTo>
                              <a:lnTo>
                                <a:pt x="27" y="19"/>
                              </a:lnTo>
                              <a:lnTo>
                                <a:pt x="27" y="19"/>
                              </a:lnTo>
                              <a:lnTo>
                                <a:pt x="30" y="17"/>
                              </a:lnTo>
                              <a:lnTo>
                                <a:pt x="32" y="17"/>
                              </a:lnTo>
                              <a:lnTo>
                                <a:pt x="32" y="13"/>
                              </a:lnTo>
                              <a:lnTo>
                                <a:pt x="32" y="11"/>
                              </a:lnTo>
                              <a:lnTo>
                                <a:pt x="32" y="11"/>
                              </a:lnTo>
                              <a:lnTo>
                                <a:pt x="32" y="8"/>
                              </a:lnTo>
                              <a:lnTo>
                                <a:pt x="32" y="6"/>
                              </a:lnTo>
                              <a:lnTo>
                                <a:pt x="32" y="2"/>
                              </a:lnTo>
                              <a:lnTo>
                                <a:pt x="30" y="2"/>
                              </a:lnTo>
                              <a:lnTo>
                                <a:pt x="27"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3" name="Line 1251"/>
                        <p:cNvSpPr>
                          <a:spLocks noChangeShapeType="1"/>
                        </p:cNvSpPr>
                        <p:nvPr/>
                      </p:nvSpPr>
                      <p:spPr bwMode="auto">
                        <a:xfrm>
                          <a:off x="3397" y="164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4" name="Freeform 1252"/>
                        <p:cNvSpPr>
                          <a:spLocks/>
                        </p:cNvSpPr>
                        <p:nvPr/>
                      </p:nvSpPr>
                      <p:spPr bwMode="auto">
                        <a:xfrm>
                          <a:off x="3397" y="1640"/>
                          <a:ext cx="5" cy="2"/>
                        </a:xfrm>
                        <a:custGeom>
                          <a:avLst/>
                          <a:gdLst/>
                          <a:ahLst/>
                          <a:cxnLst>
                            <a:cxn ang="0">
                              <a:pos x="0" y="35"/>
                            </a:cxn>
                            <a:cxn ang="0">
                              <a:pos x="0" y="35"/>
                            </a:cxn>
                            <a:cxn ang="0">
                              <a:pos x="2" y="37"/>
                            </a:cxn>
                            <a:cxn ang="0">
                              <a:pos x="2" y="41"/>
                            </a:cxn>
                            <a:cxn ang="0">
                              <a:pos x="2" y="41"/>
                            </a:cxn>
                            <a:cxn ang="0">
                              <a:pos x="6" y="43"/>
                            </a:cxn>
                            <a:cxn ang="0">
                              <a:pos x="8" y="43"/>
                            </a:cxn>
                            <a:cxn ang="0">
                              <a:pos x="8" y="43"/>
                            </a:cxn>
                            <a:cxn ang="0">
                              <a:pos x="10" y="46"/>
                            </a:cxn>
                            <a:cxn ang="0">
                              <a:pos x="13" y="43"/>
                            </a:cxn>
                            <a:cxn ang="0">
                              <a:pos x="16" y="43"/>
                            </a:cxn>
                            <a:cxn ang="0">
                              <a:pos x="16" y="43"/>
                            </a:cxn>
                            <a:cxn ang="0">
                              <a:pos x="19" y="41"/>
                            </a:cxn>
                            <a:cxn ang="0">
                              <a:pos x="21" y="41"/>
                            </a:cxn>
                            <a:cxn ang="0">
                              <a:pos x="21" y="37"/>
                            </a:cxn>
                            <a:cxn ang="0">
                              <a:pos x="21" y="35"/>
                            </a:cxn>
                            <a:cxn ang="0">
                              <a:pos x="21" y="13"/>
                            </a:cxn>
                            <a:cxn ang="0">
                              <a:pos x="21" y="8"/>
                            </a:cxn>
                            <a:cxn ang="0">
                              <a:pos x="21" y="8"/>
                            </a:cxn>
                            <a:cxn ang="0">
                              <a:pos x="21" y="6"/>
                            </a:cxn>
                            <a:cxn ang="0">
                              <a:pos x="19" y="2"/>
                            </a:cxn>
                            <a:cxn ang="0">
                              <a:pos x="16" y="2"/>
                            </a:cxn>
                            <a:cxn ang="0">
                              <a:pos x="16" y="0"/>
                            </a:cxn>
                            <a:cxn ang="0">
                              <a:pos x="13" y="0"/>
                            </a:cxn>
                            <a:cxn ang="0">
                              <a:pos x="10" y="0"/>
                            </a:cxn>
                            <a:cxn ang="0">
                              <a:pos x="8" y="0"/>
                            </a:cxn>
                            <a:cxn ang="0">
                              <a:pos x="8" y="0"/>
                            </a:cxn>
                            <a:cxn ang="0">
                              <a:pos x="6" y="2"/>
                            </a:cxn>
                            <a:cxn ang="0">
                              <a:pos x="2" y="2"/>
                            </a:cxn>
                            <a:cxn ang="0">
                              <a:pos x="2" y="6"/>
                            </a:cxn>
                            <a:cxn ang="0">
                              <a:pos x="2" y="8"/>
                            </a:cxn>
                            <a:cxn ang="0">
                              <a:pos x="0" y="13"/>
                            </a:cxn>
                            <a:cxn ang="0">
                              <a:pos x="0" y="35"/>
                            </a:cxn>
                          </a:cxnLst>
                          <a:rect l="0" t="0" r="r" b="b"/>
                          <a:pathLst>
                            <a:path w="21" h="46">
                              <a:moveTo>
                                <a:pt x="0" y="35"/>
                              </a:moveTo>
                              <a:lnTo>
                                <a:pt x="0" y="35"/>
                              </a:lnTo>
                              <a:lnTo>
                                <a:pt x="2" y="37"/>
                              </a:lnTo>
                              <a:lnTo>
                                <a:pt x="2" y="41"/>
                              </a:lnTo>
                              <a:lnTo>
                                <a:pt x="2" y="41"/>
                              </a:lnTo>
                              <a:lnTo>
                                <a:pt x="6" y="43"/>
                              </a:lnTo>
                              <a:lnTo>
                                <a:pt x="8" y="43"/>
                              </a:lnTo>
                              <a:lnTo>
                                <a:pt x="8" y="43"/>
                              </a:lnTo>
                              <a:lnTo>
                                <a:pt x="10" y="46"/>
                              </a:lnTo>
                              <a:lnTo>
                                <a:pt x="13" y="43"/>
                              </a:lnTo>
                              <a:lnTo>
                                <a:pt x="16" y="43"/>
                              </a:lnTo>
                              <a:lnTo>
                                <a:pt x="16" y="43"/>
                              </a:lnTo>
                              <a:lnTo>
                                <a:pt x="19" y="41"/>
                              </a:lnTo>
                              <a:lnTo>
                                <a:pt x="21" y="41"/>
                              </a:lnTo>
                              <a:lnTo>
                                <a:pt x="21" y="37"/>
                              </a:lnTo>
                              <a:lnTo>
                                <a:pt x="21" y="35"/>
                              </a:lnTo>
                              <a:lnTo>
                                <a:pt x="21" y="13"/>
                              </a:lnTo>
                              <a:lnTo>
                                <a:pt x="21" y="8"/>
                              </a:lnTo>
                              <a:lnTo>
                                <a:pt x="21" y="8"/>
                              </a:lnTo>
                              <a:lnTo>
                                <a:pt x="21" y="6"/>
                              </a:lnTo>
                              <a:lnTo>
                                <a:pt x="19" y="2"/>
                              </a:lnTo>
                              <a:lnTo>
                                <a:pt x="16" y="2"/>
                              </a:lnTo>
                              <a:lnTo>
                                <a:pt x="16" y="0"/>
                              </a:lnTo>
                              <a:lnTo>
                                <a:pt x="13" y="0"/>
                              </a:lnTo>
                              <a:lnTo>
                                <a:pt x="10" y="0"/>
                              </a:lnTo>
                              <a:lnTo>
                                <a:pt x="8" y="0"/>
                              </a:lnTo>
                              <a:lnTo>
                                <a:pt x="8" y="0"/>
                              </a:lnTo>
                              <a:lnTo>
                                <a:pt x="6" y="2"/>
                              </a:lnTo>
                              <a:lnTo>
                                <a:pt x="2" y="2"/>
                              </a:lnTo>
                              <a:lnTo>
                                <a:pt x="2" y="6"/>
                              </a:lnTo>
                              <a:lnTo>
                                <a:pt x="2" y="8"/>
                              </a:lnTo>
                              <a:lnTo>
                                <a:pt x="0" y="13"/>
                              </a:lnTo>
                              <a:lnTo>
                                <a:pt x="0" y="3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5" name="Line 1253"/>
                        <p:cNvSpPr>
                          <a:spLocks noChangeShapeType="1"/>
                        </p:cNvSpPr>
                        <p:nvPr/>
                      </p:nvSpPr>
                      <p:spPr bwMode="auto">
                        <a:xfrm>
                          <a:off x="3400" y="164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6" name="Freeform 1254"/>
                        <p:cNvSpPr>
                          <a:spLocks/>
                        </p:cNvSpPr>
                        <p:nvPr/>
                      </p:nvSpPr>
                      <p:spPr bwMode="auto">
                        <a:xfrm>
                          <a:off x="3397" y="1640"/>
                          <a:ext cx="9" cy="0"/>
                        </a:xfrm>
                        <a:custGeom>
                          <a:avLst/>
                          <a:gdLst/>
                          <a:ahLst/>
                          <a:cxnLst>
                            <a:cxn ang="0">
                              <a:pos x="10" y="0"/>
                            </a:cxn>
                            <a:cxn ang="0">
                              <a:pos x="8" y="0"/>
                            </a:cxn>
                            <a:cxn ang="0">
                              <a:pos x="8" y="0"/>
                            </a:cxn>
                            <a:cxn ang="0">
                              <a:pos x="6" y="2"/>
                            </a:cxn>
                            <a:cxn ang="0">
                              <a:pos x="2" y="2"/>
                            </a:cxn>
                            <a:cxn ang="0">
                              <a:pos x="2" y="6"/>
                            </a:cxn>
                            <a:cxn ang="0">
                              <a:pos x="2" y="8"/>
                            </a:cxn>
                            <a:cxn ang="0">
                              <a:pos x="0" y="8"/>
                            </a:cxn>
                            <a:cxn ang="0">
                              <a:pos x="0" y="11"/>
                            </a:cxn>
                            <a:cxn ang="0">
                              <a:pos x="0" y="13"/>
                            </a:cxn>
                            <a:cxn ang="0">
                              <a:pos x="2" y="16"/>
                            </a:cxn>
                            <a:cxn ang="0">
                              <a:pos x="2" y="16"/>
                            </a:cxn>
                            <a:cxn ang="0">
                              <a:pos x="2" y="19"/>
                            </a:cxn>
                            <a:cxn ang="0">
                              <a:pos x="6" y="19"/>
                            </a:cxn>
                            <a:cxn ang="0">
                              <a:pos x="8" y="21"/>
                            </a:cxn>
                            <a:cxn ang="0">
                              <a:pos x="8" y="21"/>
                            </a:cxn>
                            <a:cxn ang="0">
                              <a:pos x="19" y="21"/>
                            </a:cxn>
                            <a:cxn ang="0">
                              <a:pos x="24" y="21"/>
                            </a:cxn>
                            <a:cxn ang="0">
                              <a:pos x="26" y="21"/>
                            </a:cxn>
                            <a:cxn ang="0">
                              <a:pos x="30" y="19"/>
                            </a:cxn>
                            <a:cxn ang="0">
                              <a:pos x="32" y="19"/>
                            </a:cxn>
                            <a:cxn ang="0">
                              <a:pos x="32" y="16"/>
                            </a:cxn>
                            <a:cxn ang="0">
                              <a:pos x="32" y="16"/>
                            </a:cxn>
                            <a:cxn ang="0">
                              <a:pos x="35" y="13"/>
                            </a:cxn>
                            <a:cxn ang="0">
                              <a:pos x="35" y="11"/>
                            </a:cxn>
                            <a:cxn ang="0">
                              <a:pos x="35" y="8"/>
                            </a:cxn>
                            <a:cxn ang="0">
                              <a:pos x="32" y="8"/>
                            </a:cxn>
                            <a:cxn ang="0">
                              <a:pos x="32" y="6"/>
                            </a:cxn>
                            <a:cxn ang="0">
                              <a:pos x="32" y="2"/>
                            </a:cxn>
                            <a:cxn ang="0">
                              <a:pos x="30" y="2"/>
                            </a:cxn>
                            <a:cxn ang="0">
                              <a:pos x="26" y="0"/>
                            </a:cxn>
                            <a:cxn ang="0">
                              <a:pos x="21" y="0"/>
                            </a:cxn>
                            <a:cxn ang="0">
                              <a:pos x="10" y="0"/>
                            </a:cxn>
                          </a:cxnLst>
                          <a:rect l="0" t="0" r="r" b="b"/>
                          <a:pathLst>
                            <a:path w="35" h="21">
                              <a:moveTo>
                                <a:pt x="10" y="0"/>
                              </a:moveTo>
                              <a:lnTo>
                                <a:pt x="8" y="0"/>
                              </a:lnTo>
                              <a:lnTo>
                                <a:pt x="8" y="0"/>
                              </a:lnTo>
                              <a:lnTo>
                                <a:pt x="6" y="2"/>
                              </a:lnTo>
                              <a:lnTo>
                                <a:pt x="2" y="2"/>
                              </a:lnTo>
                              <a:lnTo>
                                <a:pt x="2" y="6"/>
                              </a:lnTo>
                              <a:lnTo>
                                <a:pt x="2" y="8"/>
                              </a:lnTo>
                              <a:lnTo>
                                <a:pt x="0" y="8"/>
                              </a:lnTo>
                              <a:lnTo>
                                <a:pt x="0" y="11"/>
                              </a:lnTo>
                              <a:lnTo>
                                <a:pt x="0" y="13"/>
                              </a:lnTo>
                              <a:lnTo>
                                <a:pt x="2" y="16"/>
                              </a:lnTo>
                              <a:lnTo>
                                <a:pt x="2" y="16"/>
                              </a:lnTo>
                              <a:lnTo>
                                <a:pt x="2" y="19"/>
                              </a:lnTo>
                              <a:lnTo>
                                <a:pt x="6" y="19"/>
                              </a:lnTo>
                              <a:lnTo>
                                <a:pt x="8" y="21"/>
                              </a:lnTo>
                              <a:lnTo>
                                <a:pt x="8" y="21"/>
                              </a:lnTo>
                              <a:lnTo>
                                <a:pt x="19" y="21"/>
                              </a:lnTo>
                              <a:lnTo>
                                <a:pt x="24" y="21"/>
                              </a:lnTo>
                              <a:lnTo>
                                <a:pt x="26" y="21"/>
                              </a:lnTo>
                              <a:lnTo>
                                <a:pt x="30" y="19"/>
                              </a:lnTo>
                              <a:lnTo>
                                <a:pt x="32" y="19"/>
                              </a:lnTo>
                              <a:lnTo>
                                <a:pt x="32" y="16"/>
                              </a:lnTo>
                              <a:lnTo>
                                <a:pt x="32" y="16"/>
                              </a:lnTo>
                              <a:lnTo>
                                <a:pt x="35" y="13"/>
                              </a:lnTo>
                              <a:lnTo>
                                <a:pt x="35" y="11"/>
                              </a:lnTo>
                              <a:lnTo>
                                <a:pt x="35" y="8"/>
                              </a:lnTo>
                              <a:lnTo>
                                <a:pt x="32" y="8"/>
                              </a:lnTo>
                              <a:lnTo>
                                <a:pt x="32" y="6"/>
                              </a:lnTo>
                              <a:lnTo>
                                <a:pt x="32" y="2"/>
                              </a:lnTo>
                              <a:lnTo>
                                <a:pt x="30" y="2"/>
                              </a:lnTo>
                              <a:lnTo>
                                <a:pt x="26" y="0"/>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7" name="Line 1255"/>
                        <p:cNvSpPr>
                          <a:spLocks noChangeShapeType="1"/>
                        </p:cNvSpPr>
                        <p:nvPr/>
                      </p:nvSpPr>
                      <p:spPr bwMode="auto">
                        <a:xfrm>
                          <a:off x="3401" y="164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8" name="Freeform 1256"/>
                        <p:cNvSpPr>
                          <a:spLocks/>
                        </p:cNvSpPr>
                        <p:nvPr/>
                      </p:nvSpPr>
                      <p:spPr bwMode="auto">
                        <a:xfrm>
                          <a:off x="3401" y="1635"/>
                          <a:ext cx="5" cy="5"/>
                        </a:xfrm>
                        <a:custGeom>
                          <a:avLst/>
                          <a:gdLst/>
                          <a:ahLst/>
                          <a:cxnLst>
                            <a:cxn ang="0">
                              <a:pos x="0" y="33"/>
                            </a:cxn>
                            <a:cxn ang="0">
                              <a:pos x="0" y="35"/>
                            </a:cxn>
                            <a:cxn ang="0">
                              <a:pos x="0" y="38"/>
                            </a:cxn>
                            <a:cxn ang="0">
                              <a:pos x="0" y="38"/>
                            </a:cxn>
                            <a:cxn ang="0">
                              <a:pos x="3" y="41"/>
                            </a:cxn>
                            <a:cxn ang="0">
                              <a:pos x="3" y="41"/>
                            </a:cxn>
                            <a:cxn ang="0">
                              <a:pos x="6" y="43"/>
                            </a:cxn>
                            <a:cxn ang="0">
                              <a:pos x="8" y="43"/>
                            </a:cxn>
                            <a:cxn ang="0">
                              <a:pos x="11" y="43"/>
                            </a:cxn>
                            <a:cxn ang="0">
                              <a:pos x="11" y="43"/>
                            </a:cxn>
                            <a:cxn ang="0">
                              <a:pos x="13" y="43"/>
                            </a:cxn>
                            <a:cxn ang="0">
                              <a:pos x="17" y="41"/>
                            </a:cxn>
                            <a:cxn ang="0">
                              <a:pos x="19" y="41"/>
                            </a:cxn>
                            <a:cxn ang="0">
                              <a:pos x="19" y="38"/>
                            </a:cxn>
                            <a:cxn ang="0">
                              <a:pos x="19" y="38"/>
                            </a:cxn>
                            <a:cxn ang="0">
                              <a:pos x="22" y="35"/>
                            </a:cxn>
                            <a:cxn ang="0">
                              <a:pos x="22" y="14"/>
                            </a:cxn>
                            <a:cxn ang="0">
                              <a:pos x="22" y="8"/>
                            </a:cxn>
                            <a:cxn ang="0">
                              <a:pos x="19" y="6"/>
                            </a:cxn>
                            <a:cxn ang="0">
                              <a:pos x="19" y="6"/>
                            </a:cxn>
                            <a:cxn ang="0">
                              <a:pos x="19" y="3"/>
                            </a:cxn>
                            <a:cxn ang="0">
                              <a:pos x="17" y="0"/>
                            </a:cxn>
                            <a:cxn ang="0">
                              <a:pos x="13" y="0"/>
                            </a:cxn>
                            <a:cxn ang="0">
                              <a:pos x="11" y="0"/>
                            </a:cxn>
                            <a:cxn ang="0">
                              <a:pos x="11" y="0"/>
                            </a:cxn>
                            <a:cxn ang="0">
                              <a:pos x="8" y="0"/>
                            </a:cxn>
                            <a:cxn ang="0">
                              <a:pos x="6" y="0"/>
                            </a:cxn>
                            <a:cxn ang="0">
                              <a:pos x="3" y="0"/>
                            </a:cxn>
                            <a:cxn ang="0">
                              <a:pos x="3" y="3"/>
                            </a:cxn>
                            <a:cxn ang="0">
                              <a:pos x="0" y="6"/>
                            </a:cxn>
                            <a:cxn ang="0">
                              <a:pos x="0" y="6"/>
                            </a:cxn>
                            <a:cxn ang="0">
                              <a:pos x="0" y="11"/>
                            </a:cxn>
                            <a:cxn ang="0">
                              <a:pos x="0" y="33"/>
                            </a:cxn>
                          </a:cxnLst>
                          <a:rect l="0" t="0" r="r" b="b"/>
                          <a:pathLst>
                            <a:path w="22" h="43">
                              <a:moveTo>
                                <a:pt x="0" y="33"/>
                              </a:moveTo>
                              <a:lnTo>
                                <a:pt x="0" y="35"/>
                              </a:lnTo>
                              <a:lnTo>
                                <a:pt x="0" y="38"/>
                              </a:lnTo>
                              <a:lnTo>
                                <a:pt x="0" y="38"/>
                              </a:lnTo>
                              <a:lnTo>
                                <a:pt x="3" y="41"/>
                              </a:lnTo>
                              <a:lnTo>
                                <a:pt x="3" y="41"/>
                              </a:lnTo>
                              <a:lnTo>
                                <a:pt x="6" y="43"/>
                              </a:lnTo>
                              <a:lnTo>
                                <a:pt x="8" y="43"/>
                              </a:lnTo>
                              <a:lnTo>
                                <a:pt x="11" y="43"/>
                              </a:lnTo>
                              <a:lnTo>
                                <a:pt x="11" y="43"/>
                              </a:lnTo>
                              <a:lnTo>
                                <a:pt x="13" y="43"/>
                              </a:lnTo>
                              <a:lnTo>
                                <a:pt x="17" y="41"/>
                              </a:lnTo>
                              <a:lnTo>
                                <a:pt x="19" y="41"/>
                              </a:lnTo>
                              <a:lnTo>
                                <a:pt x="19" y="38"/>
                              </a:lnTo>
                              <a:lnTo>
                                <a:pt x="19" y="38"/>
                              </a:lnTo>
                              <a:lnTo>
                                <a:pt x="22" y="35"/>
                              </a:lnTo>
                              <a:lnTo>
                                <a:pt x="22" y="14"/>
                              </a:lnTo>
                              <a:lnTo>
                                <a:pt x="22" y="8"/>
                              </a:lnTo>
                              <a:lnTo>
                                <a:pt x="19" y="6"/>
                              </a:lnTo>
                              <a:lnTo>
                                <a:pt x="19" y="6"/>
                              </a:lnTo>
                              <a:lnTo>
                                <a:pt x="19" y="3"/>
                              </a:lnTo>
                              <a:lnTo>
                                <a:pt x="17" y="0"/>
                              </a:lnTo>
                              <a:lnTo>
                                <a:pt x="13" y="0"/>
                              </a:lnTo>
                              <a:lnTo>
                                <a:pt x="11" y="0"/>
                              </a:lnTo>
                              <a:lnTo>
                                <a:pt x="11" y="0"/>
                              </a:lnTo>
                              <a:lnTo>
                                <a:pt x="8" y="0"/>
                              </a:lnTo>
                              <a:lnTo>
                                <a:pt x="6" y="0"/>
                              </a:lnTo>
                              <a:lnTo>
                                <a:pt x="3" y="0"/>
                              </a:lnTo>
                              <a:lnTo>
                                <a:pt x="3" y="3"/>
                              </a:lnTo>
                              <a:lnTo>
                                <a:pt x="0" y="6"/>
                              </a:lnTo>
                              <a:lnTo>
                                <a:pt x="0" y="6"/>
                              </a:lnTo>
                              <a:lnTo>
                                <a:pt x="0" y="11"/>
                              </a:lnTo>
                              <a:lnTo>
                                <a:pt x="0" y="3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49" name="Line 1257"/>
                        <p:cNvSpPr>
                          <a:spLocks noChangeShapeType="1"/>
                        </p:cNvSpPr>
                        <p:nvPr/>
                      </p:nvSpPr>
                      <p:spPr bwMode="auto">
                        <a:xfrm>
                          <a:off x="3403" y="163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0" name="Freeform 1258"/>
                        <p:cNvSpPr>
                          <a:spLocks/>
                        </p:cNvSpPr>
                        <p:nvPr/>
                      </p:nvSpPr>
                      <p:spPr bwMode="auto">
                        <a:xfrm>
                          <a:off x="3401" y="1635"/>
                          <a:ext cx="14" cy="5"/>
                        </a:xfrm>
                        <a:custGeom>
                          <a:avLst/>
                          <a:gdLst/>
                          <a:ahLst/>
                          <a:cxnLst>
                            <a:cxn ang="0">
                              <a:pos x="11" y="0"/>
                            </a:cxn>
                            <a:cxn ang="0">
                              <a:pos x="8" y="0"/>
                            </a:cxn>
                            <a:cxn ang="0">
                              <a:pos x="6" y="0"/>
                            </a:cxn>
                            <a:cxn ang="0">
                              <a:pos x="3" y="0"/>
                            </a:cxn>
                            <a:cxn ang="0">
                              <a:pos x="3" y="3"/>
                            </a:cxn>
                            <a:cxn ang="0">
                              <a:pos x="0" y="6"/>
                            </a:cxn>
                            <a:cxn ang="0">
                              <a:pos x="0" y="6"/>
                            </a:cxn>
                            <a:cxn ang="0">
                              <a:pos x="0" y="8"/>
                            </a:cxn>
                            <a:cxn ang="0">
                              <a:pos x="0" y="11"/>
                            </a:cxn>
                            <a:cxn ang="0">
                              <a:pos x="0" y="14"/>
                            </a:cxn>
                            <a:cxn ang="0">
                              <a:pos x="0" y="14"/>
                            </a:cxn>
                            <a:cxn ang="0">
                              <a:pos x="0" y="17"/>
                            </a:cxn>
                            <a:cxn ang="0">
                              <a:pos x="3" y="19"/>
                            </a:cxn>
                            <a:cxn ang="0">
                              <a:pos x="3" y="19"/>
                            </a:cxn>
                            <a:cxn ang="0">
                              <a:pos x="6" y="19"/>
                            </a:cxn>
                            <a:cxn ang="0">
                              <a:pos x="8" y="22"/>
                            </a:cxn>
                            <a:cxn ang="0">
                              <a:pos x="44" y="22"/>
                            </a:cxn>
                            <a:cxn ang="0">
                              <a:pos x="49" y="22"/>
                            </a:cxn>
                            <a:cxn ang="0">
                              <a:pos x="52" y="19"/>
                            </a:cxn>
                            <a:cxn ang="0">
                              <a:pos x="52" y="19"/>
                            </a:cxn>
                            <a:cxn ang="0">
                              <a:pos x="55" y="19"/>
                            </a:cxn>
                            <a:cxn ang="0">
                              <a:pos x="57" y="17"/>
                            </a:cxn>
                            <a:cxn ang="0">
                              <a:pos x="57" y="14"/>
                            </a:cxn>
                            <a:cxn ang="0">
                              <a:pos x="57" y="14"/>
                            </a:cxn>
                            <a:cxn ang="0">
                              <a:pos x="57" y="11"/>
                            </a:cxn>
                            <a:cxn ang="0">
                              <a:pos x="57" y="8"/>
                            </a:cxn>
                            <a:cxn ang="0">
                              <a:pos x="57" y="6"/>
                            </a:cxn>
                            <a:cxn ang="0">
                              <a:pos x="57" y="6"/>
                            </a:cxn>
                            <a:cxn ang="0">
                              <a:pos x="55" y="3"/>
                            </a:cxn>
                            <a:cxn ang="0">
                              <a:pos x="52" y="0"/>
                            </a:cxn>
                            <a:cxn ang="0">
                              <a:pos x="52" y="0"/>
                            </a:cxn>
                            <a:cxn ang="0">
                              <a:pos x="46" y="0"/>
                            </a:cxn>
                            <a:cxn ang="0">
                              <a:pos x="11" y="0"/>
                            </a:cxn>
                          </a:cxnLst>
                          <a:rect l="0" t="0" r="r" b="b"/>
                          <a:pathLst>
                            <a:path w="57" h="22">
                              <a:moveTo>
                                <a:pt x="11" y="0"/>
                              </a:moveTo>
                              <a:lnTo>
                                <a:pt x="8" y="0"/>
                              </a:lnTo>
                              <a:lnTo>
                                <a:pt x="6" y="0"/>
                              </a:lnTo>
                              <a:lnTo>
                                <a:pt x="3" y="0"/>
                              </a:lnTo>
                              <a:lnTo>
                                <a:pt x="3" y="3"/>
                              </a:lnTo>
                              <a:lnTo>
                                <a:pt x="0" y="6"/>
                              </a:lnTo>
                              <a:lnTo>
                                <a:pt x="0" y="6"/>
                              </a:lnTo>
                              <a:lnTo>
                                <a:pt x="0" y="8"/>
                              </a:lnTo>
                              <a:lnTo>
                                <a:pt x="0" y="11"/>
                              </a:lnTo>
                              <a:lnTo>
                                <a:pt x="0" y="14"/>
                              </a:lnTo>
                              <a:lnTo>
                                <a:pt x="0" y="14"/>
                              </a:lnTo>
                              <a:lnTo>
                                <a:pt x="0" y="17"/>
                              </a:lnTo>
                              <a:lnTo>
                                <a:pt x="3" y="19"/>
                              </a:lnTo>
                              <a:lnTo>
                                <a:pt x="3" y="19"/>
                              </a:lnTo>
                              <a:lnTo>
                                <a:pt x="6" y="19"/>
                              </a:lnTo>
                              <a:lnTo>
                                <a:pt x="8" y="22"/>
                              </a:lnTo>
                              <a:lnTo>
                                <a:pt x="44" y="22"/>
                              </a:lnTo>
                              <a:lnTo>
                                <a:pt x="49" y="22"/>
                              </a:lnTo>
                              <a:lnTo>
                                <a:pt x="52" y="19"/>
                              </a:lnTo>
                              <a:lnTo>
                                <a:pt x="52" y="19"/>
                              </a:lnTo>
                              <a:lnTo>
                                <a:pt x="55" y="19"/>
                              </a:lnTo>
                              <a:lnTo>
                                <a:pt x="57" y="17"/>
                              </a:lnTo>
                              <a:lnTo>
                                <a:pt x="57" y="14"/>
                              </a:lnTo>
                              <a:lnTo>
                                <a:pt x="57" y="14"/>
                              </a:lnTo>
                              <a:lnTo>
                                <a:pt x="57" y="11"/>
                              </a:lnTo>
                              <a:lnTo>
                                <a:pt x="57" y="8"/>
                              </a:lnTo>
                              <a:lnTo>
                                <a:pt x="57" y="6"/>
                              </a:lnTo>
                              <a:lnTo>
                                <a:pt x="57" y="6"/>
                              </a:lnTo>
                              <a:lnTo>
                                <a:pt x="55" y="3"/>
                              </a:lnTo>
                              <a:lnTo>
                                <a:pt x="52" y="0"/>
                              </a:lnTo>
                              <a:lnTo>
                                <a:pt x="52" y="0"/>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1" name="Line 1259"/>
                        <p:cNvSpPr>
                          <a:spLocks noChangeShapeType="1"/>
                        </p:cNvSpPr>
                        <p:nvPr/>
                      </p:nvSpPr>
                      <p:spPr bwMode="auto">
                        <a:xfrm>
                          <a:off x="3412" y="1638"/>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2" name="Freeform 1260"/>
                        <p:cNvSpPr>
                          <a:spLocks/>
                        </p:cNvSpPr>
                        <p:nvPr/>
                      </p:nvSpPr>
                      <p:spPr bwMode="auto">
                        <a:xfrm>
                          <a:off x="3412" y="1615"/>
                          <a:ext cx="3" cy="25"/>
                        </a:xfrm>
                        <a:custGeom>
                          <a:avLst/>
                          <a:gdLst/>
                          <a:ahLst/>
                          <a:cxnLst>
                            <a:cxn ang="0">
                              <a:pos x="0" y="81"/>
                            </a:cxn>
                            <a:cxn ang="0">
                              <a:pos x="0" y="84"/>
                            </a:cxn>
                            <a:cxn ang="0">
                              <a:pos x="4" y="84"/>
                            </a:cxn>
                            <a:cxn ang="0">
                              <a:pos x="4" y="87"/>
                            </a:cxn>
                            <a:cxn ang="0">
                              <a:pos x="4" y="89"/>
                            </a:cxn>
                            <a:cxn ang="0">
                              <a:pos x="6" y="89"/>
                            </a:cxn>
                            <a:cxn ang="0">
                              <a:pos x="9" y="89"/>
                            </a:cxn>
                            <a:cxn ang="0">
                              <a:pos x="9" y="92"/>
                            </a:cxn>
                            <a:cxn ang="0">
                              <a:pos x="11" y="92"/>
                            </a:cxn>
                            <a:cxn ang="0">
                              <a:pos x="14" y="92"/>
                            </a:cxn>
                            <a:cxn ang="0">
                              <a:pos x="17" y="89"/>
                            </a:cxn>
                            <a:cxn ang="0">
                              <a:pos x="17" y="89"/>
                            </a:cxn>
                            <a:cxn ang="0">
                              <a:pos x="20" y="89"/>
                            </a:cxn>
                            <a:cxn ang="0">
                              <a:pos x="22" y="87"/>
                            </a:cxn>
                            <a:cxn ang="0">
                              <a:pos x="22" y="84"/>
                            </a:cxn>
                            <a:cxn ang="0">
                              <a:pos x="22" y="84"/>
                            </a:cxn>
                            <a:cxn ang="0">
                              <a:pos x="22" y="16"/>
                            </a:cxn>
                            <a:cxn ang="0">
                              <a:pos x="22" y="10"/>
                            </a:cxn>
                            <a:cxn ang="0">
                              <a:pos x="22" y="8"/>
                            </a:cxn>
                            <a:cxn ang="0">
                              <a:pos x="22" y="5"/>
                            </a:cxn>
                            <a:cxn ang="0">
                              <a:pos x="20" y="3"/>
                            </a:cxn>
                            <a:cxn ang="0">
                              <a:pos x="17" y="3"/>
                            </a:cxn>
                            <a:cxn ang="0">
                              <a:pos x="17" y="3"/>
                            </a:cxn>
                            <a:cxn ang="0">
                              <a:pos x="14" y="0"/>
                            </a:cxn>
                            <a:cxn ang="0">
                              <a:pos x="11" y="0"/>
                            </a:cxn>
                            <a:cxn ang="0">
                              <a:pos x="9" y="0"/>
                            </a:cxn>
                            <a:cxn ang="0">
                              <a:pos x="9" y="3"/>
                            </a:cxn>
                            <a:cxn ang="0">
                              <a:pos x="6" y="3"/>
                            </a:cxn>
                            <a:cxn ang="0">
                              <a:pos x="4" y="3"/>
                            </a:cxn>
                            <a:cxn ang="0">
                              <a:pos x="4" y="5"/>
                            </a:cxn>
                            <a:cxn ang="0">
                              <a:pos x="4" y="8"/>
                            </a:cxn>
                            <a:cxn ang="0">
                              <a:pos x="0" y="14"/>
                            </a:cxn>
                            <a:cxn ang="0">
                              <a:pos x="0" y="81"/>
                            </a:cxn>
                          </a:cxnLst>
                          <a:rect l="0" t="0" r="r" b="b"/>
                          <a:pathLst>
                            <a:path w="22" h="92">
                              <a:moveTo>
                                <a:pt x="0" y="81"/>
                              </a:moveTo>
                              <a:lnTo>
                                <a:pt x="0" y="84"/>
                              </a:lnTo>
                              <a:lnTo>
                                <a:pt x="4" y="84"/>
                              </a:lnTo>
                              <a:lnTo>
                                <a:pt x="4" y="87"/>
                              </a:lnTo>
                              <a:lnTo>
                                <a:pt x="4" y="89"/>
                              </a:lnTo>
                              <a:lnTo>
                                <a:pt x="6" y="89"/>
                              </a:lnTo>
                              <a:lnTo>
                                <a:pt x="9" y="89"/>
                              </a:lnTo>
                              <a:lnTo>
                                <a:pt x="9" y="92"/>
                              </a:lnTo>
                              <a:lnTo>
                                <a:pt x="11" y="92"/>
                              </a:lnTo>
                              <a:lnTo>
                                <a:pt x="14" y="92"/>
                              </a:lnTo>
                              <a:lnTo>
                                <a:pt x="17" y="89"/>
                              </a:lnTo>
                              <a:lnTo>
                                <a:pt x="17" y="89"/>
                              </a:lnTo>
                              <a:lnTo>
                                <a:pt x="20" y="89"/>
                              </a:lnTo>
                              <a:lnTo>
                                <a:pt x="22" y="87"/>
                              </a:lnTo>
                              <a:lnTo>
                                <a:pt x="22" y="84"/>
                              </a:lnTo>
                              <a:lnTo>
                                <a:pt x="22" y="84"/>
                              </a:lnTo>
                              <a:lnTo>
                                <a:pt x="22" y="16"/>
                              </a:lnTo>
                              <a:lnTo>
                                <a:pt x="22" y="10"/>
                              </a:lnTo>
                              <a:lnTo>
                                <a:pt x="22" y="8"/>
                              </a:lnTo>
                              <a:lnTo>
                                <a:pt x="22" y="5"/>
                              </a:lnTo>
                              <a:lnTo>
                                <a:pt x="20" y="3"/>
                              </a:lnTo>
                              <a:lnTo>
                                <a:pt x="17" y="3"/>
                              </a:lnTo>
                              <a:lnTo>
                                <a:pt x="17" y="3"/>
                              </a:lnTo>
                              <a:lnTo>
                                <a:pt x="14" y="0"/>
                              </a:lnTo>
                              <a:lnTo>
                                <a:pt x="11" y="0"/>
                              </a:lnTo>
                              <a:lnTo>
                                <a:pt x="9" y="0"/>
                              </a:lnTo>
                              <a:lnTo>
                                <a:pt x="9" y="3"/>
                              </a:lnTo>
                              <a:lnTo>
                                <a:pt x="6" y="3"/>
                              </a:lnTo>
                              <a:lnTo>
                                <a:pt x="4" y="3"/>
                              </a:lnTo>
                              <a:lnTo>
                                <a:pt x="4" y="5"/>
                              </a:lnTo>
                              <a:lnTo>
                                <a:pt x="4" y="8"/>
                              </a:lnTo>
                              <a:lnTo>
                                <a:pt x="0" y="14"/>
                              </a:lnTo>
                              <a:lnTo>
                                <a:pt x="0" y="8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3" name="Line 1261"/>
                        <p:cNvSpPr>
                          <a:spLocks noChangeShapeType="1"/>
                        </p:cNvSpPr>
                        <p:nvPr/>
                      </p:nvSpPr>
                      <p:spPr bwMode="auto">
                        <a:xfrm>
                          <a:off x="3412" y="161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4" name="Freeform 1262"/>
                        <p:cNvSpPr>
                          <a:spLocks/>
                        </p:cNvSpPr>
                        <p:nvPr/>
                      </p:nvSpPr>
                      <p:spPr bwMode="auto">
                        <a:xfrm>
                          <a:off x="3412" y="1615"/>
                          <a:ext cx="9" cy="0"/>
                        </a:xfrm>
                        <a:custGeom>
                          <a:avLst/>
                          <a:gdLst/>
                          <a:ahLst/>
                          <a:cxnLst>
                            <a:cxn ang="0">
                              <a:pos x="11" y="0"/>
                            </a:cxn>
                            <a:cxn ang="0">
                              <a:pos x="9" y="0"/>
                            </a:cxn>
                            <a:cxn ang="0">
                              <a:pos x="9" y="3"/>
                            </a:cxn>
                            <a:cxn ang="0">
                              <a:pos x="6" y="3"/>
                            </a:cxn>
                            <a:cxn ang="0">
                              <a:pos x="4" y="3"/>
                            </a:cxn>
                            <a:cxn ang="0">
                              <a:pos x="4" y="5"/>
                            </a:cxn>
                            <a:cxn ang="0">
                              <a:pos x="4" y="8"/>
                            </a:cxn>
                            <a:cxn ang="0">
                              <a:pos x="0" y="10"/>
                            </a:cxn>
                            <a:cxn ang="0">
                              <a:pos x="0" y="10"/>
                            </a:cxn>
                            <a:cxn ang="0">
                              <a:pos x="0" y="14"/>
                            </a:cxn>
                            <a:cxn ang="0">
                              <a:pos x="4" y="16"/>
                            </a:cxn>
                            <a:cxn ang="0">
                              <a:pos x="4" y="19"/>
                            </a:cxn>
                            <a:cxn ang="0">
                              <a:pos x="4" y="19"/>
                            </a:cxn>
                            <a:cxn ang="0">
                              <a:pos x="6" y="21"/>
                            </a:cxn>
                            <a:cxn ang="0">
                              <a:pos x="9" y="21"/>
                            </a:cxn>
                            <a:cxn ang="0">
                              <a:pos x="9" y="21"/>
                            </a:cxn>
                            <a:cxn ang="0">
                              <a:pos x="33" y="21"/>
                            </a:cxn>
                            <a:cxn ang="0">
                              <a:pos x="38" y="21"/>
                            </a:cxn>
                            <a:cxn ang="0">
                              <a:pos x="41" y="21"/>
                            </a:cxn>
                            <a:cxn ang="0">
                              <a:pos x="44" y="21"/>
                            </a:cxn>
                            <a:cxn ang="0">
                              <a:pos x="44" y="19"/>
                            </a:cxn>
                            <a:cxn ang="0">
                              <a:pos x="46" y="19"/>
                            </a:cxn>
                            <a:cxn ang="0">
                              <a:pos x="46" y="16"/>
                            </a:cxn>
                            <a:cxn ang="0">
                              <a:pos x="46" y="14"/>
                            </a:cxn>
                            <a:cxn ang="0">
                              <a:pos x="46" y="10"/>
                            </a:cxn>
                            <a:cxn ang="0">
                              <a:pos x="46" y="10"/>
                            </a:cxn>
                            <a:cxn ang="0">
                              <a:pos x="46" y="8"/>
                            </a:cxn>
                            <a:cxn ang="0">
                              <a:pos x="46" y="5"/>
                            </a:cxn>
                            <a:cxn ang="0">
                              <a:pos x="44" y="3"/>
                            </a:cxn>
                            <a:cxn ang="0">
                              <a:pos x="44" y="3"/>
                            </a:cxn>
                            <a:cxn ang="0">
                              <a:pos x="41" y="3"/>
                            </a:cxn>
                            <a:cxn ang="0">
                              <a:pos x="36" y="0"/>
                            </a:cxn>
                            <a:cxn ang="0">
                              <a:pos x="11" y="0"/>
                            </a:cxn>
                          </a:cxnLst>
                          <a:rect l="0" t="0" r="r" b="b"/>
                          <a:pathLst>
                            <a:path w="46" h="21">
                              <a:moveTo>
                                <a:pt x="11" y="0"/>
                              </a:moveTo>
                              <a:lnTo>
                                <a:pt x="9" y="0"/>
                              </a:lnTo>
                              <a:lnTo>
                                <a:pt x="9" y="3"/>
                              </a:lnTo>
                              <a:lnTo>
                                <a:pt x="6" y="3"/>
                              </a:lnTo>
                              <a:lnTo>
                                <a:pt x="4" y="3"/>
                              </a:lnTo>
                              <a:lnTo>
                                <a:pt x="4" y="5"/>
                              </a:lnTo>
                              <a:lnTo>
                                <a:pt x="4" y="8"/>
                              </a:lnTo>
                              <a:lnTo>
                                <a:pt x="0" y="10"/>
                              </a:lnTo>
                              <a:lnTo>
                                <a:pt x="0" y="10"/>
                              </a:lnTo>
                              <a:lnTo>
                                <a:pt x="0" y="14"/>
                              </a:lnTo>
                              <a:lnTo>
                                <a:pt x="4" y="16"/>
                              </a:lnTo>
                              <a:lnTo>
                                <a:pt x="4" y="19"/>
                              </a:lnTo>
                              <a:lnTo>
                                <a:pt x="4" y="19"/>
                              </a:lnTo>
                              <a:lnTo>
                                <a:pt x="6" y="21"/>
                              </a:lnTo>
                              <a:lnTo>
                                <a:pt x="9" y="21"/>
                              </a:lnTo>
                              <a:lnTo>
                                <a:pt x="9" y="21"/>
                              </a:lnTo>
                              <a:lnTo>
                                <a:pt x="33" y="21"/>
                              </a:lnTo>
                              <a:lnTo>
                                <a:pt x="38" y="21"/>
                              </a:lnTo>
                              <a:lnTo>
                                <a:pt x="41" y="21"/>
                              </a:lnTo>
                              <a:lnTo>
                                <a:pt x="44" y="21"/>
                              </a:lnTo>
                              <a:lnTo>
                                <a:pt x="44" y="19"/>
                              </a:lnTo>
                              <a:lnTo>
                                <a:pt x="46" y="19"/>
                              </a:lnTo>
                              <a:lnTo>
                                <a:pt x="46" y="16"/>
                              </a:lnTo>
                              <a:lnTo>
                                <a:pt x="46" y="14"/>
                              </a:lnTo>
                              <a:lnTo>
                                <a:pt x="46" y="10"/>
                              </a:lnTo>
                              <a:lnTo>
                                <a:pt x="46" y="10"/>
                              </a:lnTo>
                              <a:lnTo>
                                <a:pt x="46" y="8"/>
                              </a:lnTo>
                              <a:lnTo>
                                <a:pt x="46" y="5"/>
                              </a:lnTo>
                              <a:lnTo>
                                <a:pt x="44" y="3"/>
                              </a:lnTo>
                              <a:lnTo>
                                <a:pt x="44" y="3"/>
                              </a:lnTo>
                              <a:lnTo>
                                <a:pt x="41" y="3"/>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5" name="Line 1263"/>
                        <p:cNvSpPr>
                          <a:spLocks noChangeShapeType="1"/>
                        </p:cNvSpPr>
                        <p:nvPr/>
                      </p:nvSpPr>
                      <p:spPr bwMode="auto">
                        <a:xfrm>
                          <a:off x="3416" y="1615"/>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6" name="Freeform 1264"/>
                        <p:cNvSpPr>
                          <a:spLocks/>
                        </p:cNvSpPr>
                        <p:nvPr/>
                      </p:nvSpPr>
                      <p:spPr bwMode="auto">
                        <a:xfrm>
                          <a:off x="3416" y="1606"/>
                          <a:ext cx="5" cy="17"/>
                        </a:xfrm>
                        <a:custGeom>
                          <a:avLst/>
                          <a:gdLst/>
                          <a:ahLst/>
                          <a:cxnLst>
                            <a:cxn ang="0">
                              <a:pos x="0" y="56"/>
                            </a:cxn>
                            <a:cxn ang="0">
                              <a:pos x="0" y="60"/>
                            </a:cxn>
                            <a:cxn ang="0">
                              <a:pos x="3" y="62"/>
                            </a:cxn>
                            <a:cxn ang="0">
                              <a:pos x="3" y="65"/>
                            </a:cxn>
                            <a:cxn ang="0">
                              <a:pos x="3" y="65"/>
                            </a:cxn>
                            <a:cxn ang="0">
                              <a:pos x="6" y="67"/>
                            </a:cxn>
                            <a:cxn ang="0">
                              <a:pos x="8" y="67"/>
                            </a:cxn>
                            <a:cxn ang="0">
                              <a:pos x="11" y="67"/>
                            </a:cxn>
                            <a:cxn ang="0">
                              <a:pos x="11" y="67"/>
                            </a:cxn>
                            <a:cxn ang="0">
                              <a:pos x="13" y="67"/>
                            </a:cxn>
                            <a:cxn ang="0">
                              <a:pos x="16" y="67"/>
                            </a:cxn>
                            <a:cxn ang="0">
                              <a:pos x="19" y="67"/>
                            </a:cxn>
                            <a:cxn ang="0">
                              <a:pos x="19" y="65"/>
                            </a:cxn>
                            <a:cxn ang="0">
                              <a:pos x="21" y="65"/>
                            </a:cxn>
                            <a:cxn ang="0">
                              <a:pos x="21" y="62"/>
                            </a:cxn>
                            <a:cxn ang="0">
                              <a:pos x="21" y="60"/>
                            </a:cxn>
                            <a:cxn ang="0">
                              <a:pos x="21" y="13"/>
                            </a:cxn>
                            <a:cxn ang="0">
                              <a:pos x="21" y="7"/>
                            </a:cxn>
                            <a:cxn ang="0">
                              <a:pos x="21" y="7"/>
                            </a:cxn>
                            <a:cxn ang="0">
                              <a:pos x="21" y="5"/>
                            </a:cxn>
                            <a:cxn ang="0">
                              <a:pos x="19" y="2"/>
                            </a:cxn>
                            <a:cxn ang="0">
                              <a:pos x="19" y="2"/>
                            </a:cxn>
                            <a:cxn ang="0">
                              <a:pos x="16" y="0"/>
                            </a:cxn>
                            <a:cxn ang="0">
                              <a:pos x="13" y="0"/>
                            </a:cxn>
                            <a:cxn ang="0">
                              <a:pos x="11" y="0"/>
                            </a:cxn>
                            <a:cxn ang="0">
                              <a:pos x="11" y="0"/>
                            </a:cxn>
                            <a:cxn ang="0">
                              <a:pos x="8" y="0"/>
                            </a:cxn>
                            <a:cxn ang="0">
                              <a:pos x="6" y="2"/>
                            </a:cxn>
                            <a:cxn ang="0">
                              <a:pos x="3" y="2"/>
                            </a:cxn>
                            <a:cxn ang="0">
                              <a:pos x="3" y="5"/>
                            </a:cxn>
                            <a:cxn ang="0">
                              <a:pos x="3" y="7"/>
                            </a:cxn>
                            <a:cxn ang="0">
                              <a:pos x="0" y="11"/>
                            </a:cxn>
                            <a:cxn ang="0">
                              <a:pos x="0" y="56"/>
                            </a:cxn>
                          </a:cxnLst>
                          <a:rect l="0" t="0" r="r" b="b"/>
                          <a:pathLst>
                            <a:path w="21" h="67">
                              <a:moveTo>
                                <a:pt x="0" y="56"/>
                              </a:moveTo>
                              <a:lnTo>
                                <a:pt x="0" y="60"/>
                              </a:lnTo>
                              <a:lnTo>
                                <a:pt x="3" y="62"/>
                              </a:lnTo>
                              <a:lnTo>
                                <a:pt x="3" y="65"/>
                              </a:lnTo>
                              <a:lnTo>
                                <a:pt x="3" y="65"/>
                              </a:lnTo>
                              <a:lnTo>
                                <a:pt x="6" y="67"/>
                              </a:lnTo>
                              <a:lnTo>
                                <a:pt x="8" y="67"/>
                              </a:lnTo>
                              <a:lnTo>
                                <a:pt x="11" y="67"/>
                              </a:lnTo>
                              <a:lnTo>
                                <a:pt x="11" y="67"/>
                              </a:lnTo>
                              <a:lnTo>
                                <a:pt x="13" y="67"/>
                              </a:lnTo>
                              <a:lnTo>
                                <a:pt x="16" y="67"/>
                              </a:lnTo>
                              <a:lnTo>
                                <a:pt x="19" y="67"/>
                              </a:lnTo>
                              <a:lnTo>
                                <a:pt x="19" y="65"/>
                              </a:lnTo>
                              <a:lnTo>
                                <a:pt x="21" y="65"/>
                              </a:lnTo>
                              <a:lnTo>
                                <a:pt x="21" y="62"/>
                              </a:lnTo>
                              <a:lnTo>
                                <a:pt x="21" y="60"/>
                              </a:lnTo>
                              <a:lnTo>
                                <a:pt x="21" y="13"/>
                              </a:lnTo>
                              <a:lnTo>
                                <a:pt x="21" y="7"/>
                              </a:lnTo>
                              <a:lnTo>
                                <a:pt x="21" y="7"/>
                              </a:lnTo>
                              <a:lnTo>
                                <a:pt x="21" y="5"/>
                              </a:lnTo>
                              <a:lnTo>
                                <a:pt x="19" y="2"/>
                              </a:lnTo>
                              <a:lnTo>
                                <a:pt x="19" y="2"/>
                              </a:lnTo>
                              <a:lnTo>
                                <a:pt x="16" y="0"/>
                              </a:lnTo>
                              <a:lnTo>
                                <a:pt x="13" y="0"/>
                              </a:lnTo>
                              <a:lnTo>
                                <a:pt x="11" y="0"/>
                              </a:lnTo>
                              <a:lnTo>
                                <a:pt x="11" y="0"/>
                              </a:lnTo>
                              <a:lnTo>
                                <a:pt x="8" y="0"/>
                              </a:lnTo>
                              <a:lnTo>
                                <a:pt x="6" y="2"/>
                              </a:lnTo>
                              <a:lnTo>
                                <a:pt x="3" y="2"/>
                              </a:lnTo>
                              <a:lnTo>
                                <a:pt x="3" y="5"/>
                              </a:lnTo>
                              <a:lnTo>
                                <a:pt x="3" y="7"/>
                              </a:lnTo>
                              <a:lnTo>
                                <a:pt x="0" y="11"/>
                              </a:lnTo>
                              <a:lnTo>
                                <a:pt x="0" y="5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7" name="Line 1265"/>
                        <p:cNvSpPr>
                          <a:spLocks noChangeShapeType="1"/>
                        </p:cNvSpPr>
                        <p:nvPr/>
                      </p:nvSpPr>
                      <p:spPr bwMode="auto">
                        <a:xfrm>
                          <a:off x="3418" y="160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8" name="Freeform 1266"/>
                        <p:cNvSpPr>
                          <a:spLocks/>
                        </p:cNvSpPr>
                        <p:nvPr/>
                      </p:nvSpPr>
                      <p:spPr bwMode="auto">
                        <a:xfrm>
                          <a:off x="3416" y="1606"/>
                          <a:ext cx="11" cy="5"/>
                        </a:xfrm>
                        <a:custGeom>
                          <a:avLst/>
                          <a:gdLst/>
                          <a:ahLst/>
                          <a:cxnLst>
                            <a:cxn ang="0">
                              <a:pos x="11" y="0"/>
                            </a:cxn>
                            <a:cxn ang="0">
                              <a:pos x="11" y="0"/>
                            </a:cxn>
                            <a:cxn ang="0">
                              <a:pos x="8" y="0"/>
                            </a:cxn>
                            <a:cxn ang="0">
                              <a:pos x="6" y="2"/>
                            </a:cxn>
                            <a:cxn ang="0">
                              <a:pos x="3" y="2"/>
                            </a:cxn>
                            <a:cxn ang="0">
                              <a:pos x="3" y="5"/>
                            </a:cxn>
                            <a:cxn ang="0">
                              <a:pos x="3" y="7"/>
                            </a:cxn>
                            <a:cxn ang="0">
                              <a:pos x="0" y="7"/>
                            </a:cxn>
                            <a:cxn ang="0">
                              <a:pos x="0" y="11"/>
                            </a:cxn>
                            <a:cxn ang="0">
                              <a:pos x="0" y="13"/>
                            </a:cxn>
                            <a:cxn ang="0">
                              <a:pos x="3" y="16"/>
                            </a:cxn>
                            <a:cxn ang="0">
                              <a:pos x="3" y="16"/>
                            </a:cxn>
                            <a:cxn ang="0">
                              <a:pos x="3" y="18"/>
                            </a:cxn>
                            <a:cxn ang="0">
                              <a:pos x="6" y="18"/>
                            </a:cxn>
                            <a:cxn ang="0">
                              <a:pos x="8" y="22"/>
                            </a:cxn>
                            <a:cxn ang="0">
                              <a:pos x="11" y="22"/>
                            </a:cxn>
                            <a:cxn ang="0">
                              <a:pos x="35" y="22"/>
                            </a:cxn>
                            <a:cxn ang="0">
                              <a:pos x="37" y="22"/>
                            </a:cxn>
                            <a:cxn ang="0">
                              <a:pos x="41" y="22"/>
                            </a:cxn>
                            <a:cxn ang="0">
                              <a:pos x="43" y="18"/>
                            </a:cxn>
                            <a:cxn ang="0">
                              <a:pos x="43" y="18"/>
                            </a:cxn>
                            <a:cxn ang="0">
                              <a:pos x="46" y="16"/>
                            </a:cxn>
                            <a:cxn ang="0">
                              <a:pos x="46" y="16"/>
                            </a:cxn>
                            <a:cxn ang="0">
                              <a:pos x="46" y="13"/>
                            </a:cxn>
                            <a:cxn ang="0">
                              <a:pos x="46" y="11"/>
                            </a:cxn>
                            <a:cxn ang="0">
                              <a:pos x="46" y="7"/>
                            </a:cxn>
                            <a:cxn ang="0">
                              <a:pos x="46" y="7"/>
                            </a:cxn>
                            <a:cxn ang="0">
                              <a:pos x="46" y="5"/>
                            </a:cxn>
                            <a:cxn ang="0">
                              <a:pos x="43" y="2"/>
                            </a:cxn>
                            <a:cxn ang="0">
                              <a:pos x="43" y="2"/>
                            </a:cxn>
                            <a:cxn ang="0">
                              <a:pos x="41" y="0"/>
                            </a:cxn>
                            <a:cxn ang="0">
                              <a:pos x="35" y="0"/>
                            </a:cxn>
                            <a:cxn ang="0">
                              <a:pos x="11" y="0"/>
                            </a:cxn>
                          </a:cxnLst>
                          <a:rect l="0" t="0" r="r" b="b"/>
                          <a:pathLst>
                            <a:path w="46" h="22">
                              <a:moveTo>
                                <a:pt x="11" y="0"/>
                              </a:moveTo>
                              <a:lnTo>
                                <a:pt x="11" y="0"/>
                              </a:lnTo>
                              <a:lnTo>
                                <a:pt x="8" y="0"/>
                              </a:lnTo>
                              <a:lnTo>
                                <a:pt x="6" y="2"/>
                              </a:lnTo>
                              <a:lnTo>
                                <a:pt x="3" y="2"/>
                              </a:lnTo>
                              <a:lnTo>
                                <a:pt x="3" y="5"/>
                              </a:lnTo>
                              <a:lnTo>
                                <a:pt x="3" y="7"/>
                              </a:lnTo>
                              <a:lnTo>
                                <a:pt x="0" y="7"/>
                              </a:lnTo>
                              <a:lnTo>
                                <a:pt x="0" y="11"/>
                              </a:lnTo>
                              <a:lnTo>
                                <a:pt x="0" y="13"/>
                              </a:lnTo>
                              <a:lnTo>
                                <a:pt x="3" y="16"/>
                              </a:lnTo>
                              <a:lnTo>
                                <a:pt x="3" y="16"/>
                              </a:lnTo>
                              <a:lnTo>
                                <a:pt x="3" y="18"/>
                              </a:lnTo>
                              <a:lnTo>
                                <a:pt x="6" y="18"/>
                              </a:lnTo>
                              <a:lnTo>
                                <a:pt x="8" y="22"/>
                              </a:lnTo>
                              <a:lnTo>
                                <a:pt x="11" y="22"/>
                              </a:lnTo>
                              <a:lnTo>
                                <a:pt x="35" y="22"/>
                              </a:lnTo>
                              <a:lnTo>
                                <a:pt x="37" y="22"/>
                              </a:lnTo>
                              <a:lnTo>
                                <a:pt x="41" y="22"/>
                              </a:lnTo>
                              <a:lnTo>
                                <a:pt x="43" y="18"/>
                              </a:lnTo>
                              <a:lnTo>
                                <a:pt x="43" y="18"/>
                              </a:lnTo>
                              <a:lnTo>
                                <a:pt x="46" y="16"/>
                              </a:lnTo>
                              <a:lnTo>
                                <a:pt x="46" y="16"/>
                              </a:lnTo>
                              <a:lnTo>
                                <a:pt x="46" y="13"/>
                              </a:lnTo>
                              <a:lnTo>
                                <a:pt x="46" y="11"/>
                              </a:lnTo>
                              <a:lnTo>
                                <a:pt x="46" y="7"/>
                              </a:lnTo>
                              <a:lnTo>
                                <a:pt x="46" y="7"/>
                              </a:lnTo>
                              <a:lnTo>
                                <a:pt x="46" y="5"/>
                              </a:lnTo>
                              <a:lnTo>
                                <a:pt x="43" y="2"/>
                              </a:lnTo>
                              <a:lnTo>
                                <a:pt x="43" y="2"/>
                              </a:lnTo>
                              <a:lnTo>
                                <a:pt x="41" y="0"/>
                              </a:lnTo>
                              <a:lnTo>
                                <a:pt x="3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59" name="Line 1267"/>
                        <p:cNvSpPr>
                          <a:spLocks noChangeShapeType="1"/>
                        </p:cNvSpPr>
                        <p:nvPr/>
                      </p:nvSpPr>
                      <p:spPr bwMode="auto">
                        <a:xfrm>
                          <a:off x="3422" y="160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0" name="Freeform 1268"/>
                        <p:cNvSpPr>
                          <a:spLocks/>
                        </p:cNvSpPr>
                        <p:nvPr/>
                      </p:nvSpPr>
                      <p:spPr bwMode="auto">
                        <a:xfrm>
                          <a:off x="3422" y="1591"/>
                          <a:ext cx="5" cy="20"/>
                        </a:xfrm>
                        <a:custGeom>
                          <a:avLst/>
                          <a:gdLst/>
                          <a:ahLst/>
                          <a:cxnLst>
                            <a:cxn ang="0">
                              <a:pos x="0" y="57"/>
                            </a:cxn>
                            <a:cxn ang="0">
                              <a:pos x="0" y="59"/>
                            </a:cxn>
                            <a:cxn ang="0">
                              <a:pos x="2" y="62"/>
                            </a:cxn>
                            <a:cxn ang="0">
                              <a:pos x="2" y="62"/>
                            </a:cxn>
                            <a:cxn ang="0">
                              <a:pos x="6" y="64"/>
                            </a:cxn>
                            <a:cxn ang="0">
                              <a:pos x="6" y="64"/>
                            </a:cxn>
                            <a:cxn ang="0">
                              <a:pos x="8" y="68"/>
                            </a:cxn>
                            <a:cxn ang="0">
                              <a:pos x="11" y="68"/>
                            </a:cxn>
                            <a:cxn ang="0">
                              <a:pos x="11" y="68"/>
                            </a:cxn>
                            <a:cxn ang="0">
                              <a:pos x="13" y="68"/>
                            </a:cxn>
                            <a:cxn ang="0">
                              <a:pos x="17" y="68"/>
                            </a:cxn>
                            <a:cxn ang="0">
                              <a:pos x="19" y="64"/>
                            </a:cxn>
                            <a:cxn ang="0">
                              <a:pos x="19" y="64"/>
                            </a:cxn>
                            <a:cxn ang="0">
                              <a:pos x="22" y="62"/>
                            </a:cxn>
                            <a:cxn ang="0">
                              <a:pos x="22" y="62"/>
                            </a:cxn>
                            <a:cxn ang="0">
                              <a:pos x="22" y="59"/>
                            </a:cxn>
                            <a:cxn ang="0">
                              <a:pos x="22" y="13"/>
                            </a:cxn>
                            <a:cxn ang="0">
                              <a:pos x="22" y="8"/>
                            </a:cxn>
                            <a:cxn ang="0">
                              <a:pos x="22" y="5"/>
                            </a:cxn>
                            <a:cxn ang="0">
                              <a:pos x="22" y="5"/>
                            </a:cxn>
                            <a:cxn ang="0">
                              <a:pos x="19" y="2"/>
                            </a:cxn>
                            <a:cxn ang="0">
                              <a:pos x="19" y="0"/>
                            </a:cxn>
                            <a:cxn ang="0">
                              <a:pos x="17" y="0"/>
                            </a:cxn>
                            <a:cxn ang="0">
                              <a:pos x="13" y="0"/>
                            </a:cxn>
                            <a:cxn ang="0">
                              <a:pos x="11" y="0"/>
                            </a:cxn>
                            <a:cxn ang="0">
                              <a:pos x="11" y="0"/>
                            </a:cxn>
                            <a:cxn ang="0">
                              <a:pos x="8" y="0"/>
                            </a:cxn>
                            <a:cxn ang="0">
                              <a:pos x="6" y="0"/>
                            </a:cxn>
                            <a:cxn ang="0">
                              <a:pos x="6" y="2"/>
                            </a:cxn>
                            <a:cxn ang="0">
                              <a:pos x="2" y="5"/>
                            </a:cxn>
                            <a:cxn ang="0">
                              <a:pos x="2" y="5"/>
                            </a:cxn>
                            <a:cxn ang="0">
                              <a:pos x="0" y="11"/>
                            </a:cxn>
                            <a:cxn ang="0">
                              <a:pos x="0" y="57"/>
                            </a:cxn>
                          </a:cxnLst>
                          <a:rect l="0" t="0" r="r" b="b"/>
                          <a:pathLst>
                            <a:path w="22" h="68">
                              <a:moveTo>
                                <a:pt x="0" y="57"/>
                              </a:moveTo>
                              <a:lnTo>
                                <a:pt x="0" y="59"/>
                              </a:lnTo>
                              <a:lnTo>
                                <a:pt x="2" y="62"/>
                              </a:lnTo>
                              <a:lnTo>
                                <a:pt x="2" y="62"/>
                              </a:lnTo>
                              <a:lnTo>
                                <a:pt x="6" y="64"/>
                              </a:lnTo>
                              <a:lnTo>
                                <a:pt x="6" y="64"/>
                              </a:lnTo>
                              <a:lnTo>
                                <a:pt x="8" y="68"/>
                              </a:lnTo>
                              <a:lnTo>
                                <a:pt x="11" y="68"/>
                              </a:lnTo>
                              <a:lnTo>
                                <a:pt x="11" y="68"/>
                              </a:lnTo>
                              <a:lnTo>
                                <a:pt x="13" y="68"/>
                              </a:lnTo>
                              <a:lnTo>
                                <a:pt x="17" y="68"/>
                              </a:lnTo>
                              <a:lnTo>
                                <a:pt x="19" y="64"/>
                              </a:lnTo>
                              <a:lnTo>
                                <a:pt x="19" y="64"/>
                              </a:lnTo>
                              <a:lnTo>
                                <a:pt x="22" y="62"/>
                              </a:lnTo>
                              <a:lnTo>
                                <a:pt x="22" y="62"/>
                              </a:lnTo>
                              <a:lnTo>
                                <a:pt x="22" y="59"/>
                              </a:lnTo>
                              <a:lnTo>
                                <a:pt x="22" y="13"/>
                              </a:lnTo>
                              <a:lnTo>
                                <a:pt x="22" y="8"/>
                              </a:lnTo>
                              <a:lnTo>
                                <a:pt x="22" y="5"/>
                              </a:lnTo>
                              <a:lnTo>
                                <a:pt x="22" y="5"/>
                              </a:lnTo>
                              <a:lnTo>
                                <a:pt x="19" y="2"/>
                              </a:lnTo>
                              <a:lnTo>
                                <a:pt x="19" y="0"/>
                              </a:lnTo>
                              <a:lnTo>
                                <a:pt x="17" y="0"/>
                              </a:lnTo>
                              <a:lnTo>
                                <a:pt x="13" y="0"/>
                              </a:lnTo>
                              <a:lnTo>
                                <a:pt x="11" y="0"/>
                              </a:lnTo>
                              <a:lnTo>
                                <a:pt x="11" y="0"/>
                              </a:lnTo>
                              <a:lnTo>
                                <a:pt x="8" y="0"/>
                              </a:lnTo>
                              <a:lnTo>
                                <a:pt x="6" y="0"/>
                              </a:lnTo>
                              <a:lnTo>
                                <a:pt x="6" y="2"/>
                              </a:lnTo>
                              <a:lnTo>
                                <a:pt x="2" y="5"/>
                              </a:lnTo>
                              <a:lnTo>
                                <a:pt x="2" y="5"/>
                              </a:lnTo>
                              <a:lnTo>
                                <a:pt x="0" y="11"/>
                              </a:lnTo>
                              <a:lnTo>
                                <a:pt x="0" y="5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1" name="Line 1269"/>
                        <p:cNvSpPr>
                          <a:spLocks noChangeShapeType="1"/>
                        </p:cNvSpPr>
                        <p:nvPr/>
                      </p:nvSpPr>
                      <p:spPr bwMode="auto">
                        <a:xfrm>
                          <a:off x="3424" y="159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2" name="Freeform 1270"/>
                        <p:cNvSpPr>
                          <a:spLocks/>
                        </p:cNvSpPr>
                        <p:nvPr/>
                      </p:nvSpPr>
                      <p:spPr bwMode="auto">
                        <a:xfrm>
                          <a:off x="3422" y="1591"/>
                          <a:ext cx="17" cy="0"/>
                        </a:xfrm>
                        <a:custGeom>
                          <a:avLst/>
                          <a:gdLst/>
                          <a:ahLst/>
                          <a:cxnLst>
                            <a:cxn ang="0">
                              <a:pos x="11" y="0"/>
                            </a:cxn>
                            <a:cxn ang="0">
                              <a:pos x="11" y="0"/>
                            </a:cxn>
                            <a:cxn ang="0">
                              <a:pos x="8" y="0"/>
                            </a:cxn>
                            <a:cxn ang="0">
                              <a:pos x="6" y="0"/>
                            </a:cxn>
                            <a:cxn ang="0">
                              <a:pos x="6" y="2"/>
                            </a:cxn>
                            <a:cxn ang="0">
                              <a:pos x="2" y="5"/>
                            </a:cxn>
                            <a:cxn ang="0">
                              <a:pos x="2" y="5"/>
                            </a:cxn>
                            <a:cxn ang="0">
                              <a:pos x="0" y="8"/>
                            </a:cxn>
                            <a:cxn ang="0">
                              <a:pos x="0" y="11"/>
                            </a:cxn>
                            <a:cxn ang="0">
                              <a:pos x="0" y="13"/>
                            </a:cxn>
                            <a:cxn ang="0">
                              <a:pos x="2" y="13"/>
                            </a:cxn>
                            <a:cxn ang="0">
                              <a:pos x="2" y="16"/>
                            </a:cxn>
                            <a:cxn ang="0">
                              <a:pos x="6" y="18"/>
                            </a:cxn>
                            <a:cxn ang="0">
                              <a:pos x="6" y="18"/>
                            </a:cxn>
                            <a:cxn ang="0">
                              <a:pos x="8" y="18"/>
                            </a:cxn>
                            <a:cxn ang="0">
                              <a:pos x="11" y="22"/>
                            </a:cxn>
                            <a:cxn ang="0">
                              <a:pos x="60" y="22"/>
                            </a:cxn>
                            <a:cxn ang="0">
                              <a:pos x="62" y="22"/>
                            </a:cxn>
                            <a:cxn ang="0">
                              <a:pos x="65" y="18"/>
                            </a:cxn>
                            <a:cxn ang="0">
                              <a:pos x="68" y="18"/>
                            </a:cxn>
                            <a:cxn ang="0">
                              <a:pos x="68" y="18"/>
                            </a:cxn>
                            <a:cxn ang="0">
                              <a:pos x="70" y="16"/>
                            </a:cxn>
                            <a:cxn ang="0">
                              <a:pos x="70" y="13"/>
                            </a:cxn>
                            <a:cxn ang="0">
                              <a:pos x="70" y="13"/>
                            </a:cxn>
                            <a:cxn ang="0">
                              <a:pos x="70" y="11"/>
                            </a:cxn>
                            <a:cxn ang="0">
                              <a:pos x="70" y="8"/>
                            </a:cxn>
                            <a:cxn ang="0">
                              <a:pos x="70" y="5"/>
                            </a:cxn>
                            <a:cxn ang="0">
                              <a:pos x="70" y="5"/>
                            </a:cxn>
                            <a:cxn ang="0">
                              <a:pos x="68" y="2"/>
                            </a:cxn>
                            <a:cxn ang="0">
                              <a:pos x="68" y="0"/>
                            </a:cxn>
                            <a:cxn ang="0">
                              <a:pos x="65" y="0"/>
                            </a:cxn>
                            <a:cxn ang="0">
                              <a:pos x="60" y="0"/>
                            </a:cxn>
                            <a:cxn ang="0">
                              <a:pos x="11" y="0"/>
                            </a:cxn>
                          </a:cxnLst>
                          <a:rect l="0" t="0" r="r" b="b"/>
                          <a:pathLst>
                            <a:path w="70" h="22">
                              <a:moveTo>
                                <a:pt x="11" y="0"/>
                              </a:moveTo>
                              <a:lnTo>
                                <a:pt x="11" y="0"/>
                              </a:lnTo>
                              <a:lnTo>
                                <a:pt x="8" y="0"/>
                              </a:lnTo>
                              <a:lnTo>
                                <a:pt x="6" y="0"/>
                              </a:lnTo>
                              <a:lnTo>
                                <a:pt x="6" y="2"/>
                              </a:lnTo>
                              <a:lnTo>
                                <a:pt x="2" y="5"/>
                              </a:lnTo>
                              <a:lnTo>
                                <a:pt x="2" y="5"/>
                              </a:lnTo>
                              <a:lnTo>
                                <a:pt x="0" y="8"/>
                              </a:lnTo>
                              <a:lnTo>
                                <a:pt x="0" y="11"/>
                              </a:lnTo>
                              <a:lnTo>
                                <a:pt x="0" y="13"/>
                              </a:lnTo>
                              <a:lnTo>
                                <a:pt x="2" y="13"/>
                              </a:lnTo>
                              <a:lnTo>
                                <a:pt x="2" y="16"/>
                              </a:lnTo>
                              <a:lnTo>
                                <a:pt x="6" y="18"/>
                              </a:lnTo>
                              <a:lnTo>
                                <a:pt x="6" y="18"/>
                              </a:lnTo>
                              <a:lnTo>
                                <a:pt x="8" y="18"/>
                              </a:lnTo>
                              <a:lnTo>
                                <a:pt x="11" y="22"/>
                              </a:lnTo>
                              <a:lnTo>
                                <a:pt x="60" y="22"/>
                              </a:lnTo>
                              <a:lnTo>
                                <a:pt x="62" y="22"/>
                              </a:lnTo>
                              <a:lnTo>
                                <a:pt x="65" y="18"/>
                              </a:lnTo>
                              <a:lnTo>
                                <a:pt x="68" y="18"/>
                              </a:lnTo>
                              <a:lnTo>
                                <a:pt x="68" y="18"/>
                              </a:lnTo>
                              <a:lnTo>
                                <a:pt x="70" y="16"/>
                              </a:lnTo>
                              <a:lnTo>
                                <a:pt x="70" y="13"/>
                              </a:lnTo>
                              <a:lnTo>
                                <a:pt x="70" y="13"/>
                              </a:lnTo>
                              <a:lnTo>
                                <a:pt x="70" y="11"/>
                              </a:lnTo>
                              <a:lnTo>
                                <a:pt x="70" y="8"/>
                              </a:lnTo>
                              <a:lnTo>
                                <a:pt x="70" y="5"/>
                              </a:lnTo>
                              <a:lnTo>
                                <a:pt x="70" y="5"/>
                              </a:lnTo>
                              <a:lnTo>
                                <a:pt x="68" y="2"/>
                              </a:lnTo>
                              <a:lnTo>
                                <a:pt x="68" y="0"/>
                              </a:lnTo>
                              <a:lnTo>
                                <a:pt x="65" y="0"/>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3" name="Line 1271"/>
                        <p:cNvSpPr>
                          <a:spLocks noChangeShapeType="1"/>
                        </p:cNvSpPr>
                        <p:nvPr/>
                      </p:nvSpPr>
                      <p:spPr bwMode="auto">
                        <a:xfrm>
                          <a:off x="3435" y="1591"/>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4" name="Freeform 1272"/>
                        <p:cNvSpPr>
                          <a:spLocks/>
                        </p:cNvSpPr>
                        <p:nvPr/>
                      </p:nvSpPr>
                      <p:spPr bwMode="auto">
                        <a:xfrm>
                          <a:off x="3435" y="1588"/>
                          <a:ext cx="4" cy="3"/>
                        </a:xfrm>
                        <a:custGeom>
                          <a:avLst/>
                          <a:gdLst/>
                          <a:ahLst/>
                          <a:cxnLst>
                            <a:cxn ang="0">
                              <a:pos x="0" y="36"/>
                            </a:cxn>
                            <a:cxn ang="0">
                              <a:pos x="0" y="38"/>
                            </a:cxn>
                            <a:cxn ang="0">
                              <a:pos x="3" y="38"/>
                            </a:cxn>
                            <a:cxn ang="0">
                              <a:pos x="3" y="41"/>
                            </a:cxn>
                            <a:cxn ang="0">
                              <a:pos x="6" y="43"/>
                            </a:cxn>
                            <a:cxn ang="0">
                              <a:pos x="6" y="43"/>
                            </a:cxn>
                            <a:cxn ang="0">
                              <a:pos x="8" y="43"/>
                            </a:cxn>
                            <a:cxn ang="0">
                              <a:pos x="11" y="47"/>
                            </a:cxn>
                            <a:cxn ang="0">
                              <a:pos x="11" y="47"/>
                            </a:cxn>
                            <a:cxn ang="0">
                              <a:pos x="13" y="47"/>
                            </a:cxn>
                            <a:cxn ang="0">
                              <a:pos x="16" y="43"/>
                            </a:cxn>
                            <a:cxn ang="0">
                              <a:pos x="19" y="43"/>
                            </a:cxn>
                            <a:cxn ang="0">
                              <a:pos x="19" y="43"/>
                            </a:cxn>
                            <a:cxn ang="0">
                              <a:pos x="21" y="41"/>
                            </a:cxn>
                            <a:cxn ang="0">
                              <a:pos x="21" y="38"/>
                            </a:cxn>
                            <a:cxn ang="0">
                              <a:pos x="21" y="38"/>
                            </a:cxn>
                            <a:cxn ang="0">
                              <a:pos x="21" y="16"/>
                            </a:cxn>
                            <a:cxn ang="0">
                              <a:pos x="21" y="9"/>
                            </a:cxn>
                            <a:cxn ang="0">
                              <a:pos x="21" y="5"/>
                            </a:cxn>
                            <a:cxn ang="0">
                              <a:pos x="21" y="5"/>
                            </a:cxn>
                            <a:cxn ang="0">
                              <a:pos x="19" y="3"/>
                            </a:cxn>
                            <a:cxn ang="0">
                              <a:pos x="19" y="3"/>
                            </a:cxn>
                            <a:cxn ang="0">
                              <a:pos x="16" y="0"/>
                            </a:cxn>
                            <a:cxn ang="0">
                              <a:pos x="13" y="0"/>
                            </a:cxn>
                            <a:cxn ang="0">
                              <a:pos x="11" y="0"/>
                            </a:cxn>
                            <a:cxn ang="0">
                              <a:pos x="11" y="0"/>
                            </a:cxn>
                            <a:cxn ang="0">
                              <a:pos x="8" y="0"/>
                            </a:cxn>
                            <a:cxn ang="0">
                              <a:pos x="6" y="3"/>
                            </a:cxn>
                            <a:cxn ang="0">
                              <a:pos x="6" y="3"/>
                            </a:cxn>
                            <a:cxn ang="0">
                              <a:pos x="3" y="5"/>
                            </a:cxn>
                            <a:cxn ang="0">
                              <a:pos x="3" y="5"/>
                            </a:cxn>
                            <a:cxn ang="0">
                              <a:pos x="0" y="14"/>
                            </a:cxn>
                            <a:cxn ang="0">
                              <a:pos x="0" y="36"/>
                            </a:cxn>
                          </a:cxnLst>
                          <a:rect l="0" t="0" r="r" b="b"/>
                          <a:pathLst>
                            <a:path w="21" h="47">
                              <a:moveTo>
                                <a:pt x="0" y="36"/>
                              </a:moveTo>
                              <a:lnTo>
                                <a:pt x="0" y="38"/>
                              </a:lnTo>
                              <a:lnTo>
                                <a:pt x="3" y="38"/>
                              </a:lnTo>
                              <a:lnTo>
                                <a:pt x="3" y="41"/>
                              </a:lnTo>
                              <a:lnTo>
                                <a:pt x="6" y="43"/>
                              </a:lnTo>
                              <a:lnTo>
                                <a:pt x="6" y="43"/>
                              </a:lnTo>
                              <a:lnTo>
                                <a:pt x="8" y="43"/>
                              </a:lnTo>
                              <a:lnTo>
                                <a:pt x="11" y="47"/>
                              </a:lnTo>
                              <a:lnTo>
                                <a:pt x="11" y="47"/>
                              </a:lnTo>
                              <a:lnTo>
                                <a:pt x="13" y="47"/>
                              </a:lnTo>
                              <a:lnTo>
                                <a:pt x="16" y="43"/>
                              </a:lnTo>
                              <a:lnTo>
                                <a:pt x="19" y="43"/>
                              </a:lnTo>
                              <a:lnTo>
                                <a:pt x="19" y="43"/>
                              </a:lnTo>
                              <a:lnTo>
                                <a:pt x="21" y="41"/>
                              </a:lnTo>
                              <a:lnTo>
                                <a:pt x="21" y="38"/>
                              </a:lnTo>
                              <a:lnTo>
                                <a:pt x="21" y="38"/>
                              </a:lnTo>
                              <a:lnTo>
                                <a:pt x="21" y="16"/>
                              </a:lnTo>
                              <a:lnTo>
                                <a:pt x="21" y="9"/>
                              </a:lnTo>
                              <a:lnTo>
                                <a:pt x="21" y="5"/>
                              </a:lnTo>
                              <a:lnTo>
                                <a:pt x="21" y="5"/>
                              </a:lnTo>
                              <a:lnTo>
                                <a:pt x="19" y="3"/>
                              </a:lnTo>
                              <a:lnTo>
                                <a:pt x="19" y="3"/>
                              </a:lnTo>
                              <a:lnTo>
                                <a:pt x="16" y="0"/>
                              </a:lnTo>
                              <a:lnTo>
                                <a:pt x="13" y="0"/>
                              </a:lnTo>
                              <a:lnTo>
                                <a:pt x="11" y="0"/>
                              </a:lnTo>
                              <a:lnTo>
                                <a:pt x="11" y="0"/>
                              </a:lnTo>
                              <a:lnTo>
                                <a:pt x="8" y="0"/>
                              </a:lnTo>
                              <a:lnTo>
                                <a:pt x="6" y="3"/>
                              </a:lnTo>
                              <a:lnTo>
                                <a:pt x="6" y="3"/>
                              </a:lnTo>
                              <a:lnTo>
                                <a:pt x="3" y="5"/>
                              </a:lnTo>
                              <a:lnTo>
                                <a:pt x="3" y="5"/>
                              </a:lnTo>
                              <a:lnTo>
                                <a:pt x="0" y="14"/>
                              </a:lnTo>
                              <a:lnTo>
                                <a:pt x="0" y="3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5" name="Line 1273"/>
                        <p:cNvSpPr>
                          <a:spLocks noChangeShapeType="1"/>
                        </p:cNvSpPr>
                        <p:nvPr/>
                      </p:nvSpPr>
                      <p:spPr bwMode="auto">
                        <a:xfrm>
                          <a:off x="3437" y="1588"/>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6" name="Freeform 1274"/>
                        <p:cNvSpPr>
                          <a:spLocks/>
                        </p:cNvSpPr>
                        <p:nvPr/>
                      </p:nvSpPr>
                      <p:spPr bwMode="auto">
                        <a:xfrm>
                          <a:off x="3435" y="1588"/>
                          <a:ext cx="8" cy="3"/>
                        </a:xfrm>
                        <a:custGeom>
                          <a:avLst/>
                          <a:gdLst/>
                          <a:ahLst/>
                          <a:cxnLst>
                            <a:cxn ang="0">
                              <a:pos x="11" y="0"/>
                            </a:cxn>
                            <a:cxn ang="0">
                              <a:pos x="11" y="0"/>
                            </a:cxn>
                            <a:cxn ang="0">
                              <a:pos x="8" y="0"/>
                            </a:cxn>
                            <a:cxn ang="0">
                              <a:pos x="6" y="3"/>
                            </a:cxn>
                            <a:cxn ang="0">
                              <a:pos x="6" y="3"/>
                            </a:cxn>
                            <a:cxn ang="0">
                              <a:pos x="3" y="5"/>
                            </a:cxn>
                            <a:cxn ang="0">
                              <a:pos x="3" y="5"/>
                            </a:cxn>
                            <a:cxn ang="0">
                              <a:pos x="0" y="9"/>
                            </a:cxn>
                            <a:cxn ang="0">
                              <a:pos x="0" y="11"/>
                            </a:cxn>
                            <a:cxn ang="0">
                              <a:pos x="0" y="14"/>
                            </a:cxn>
                            <a:cxn ang="0">
                              <a:pos x="3" y="16"/>
                            </a:cxn>
                            <a:cxn ang="0">
                              <a:pos x="3" y="16"/>
                            </a:cxn>
                            <a:cxn ang="0">
                              <a:pos x="6" y="19"/>
                            </a:cxn>
                            <a:cxn ang="0">
                              <a:pos x="6" y="19"/>
                            </a:cxn>
                            <a:cxn ang="0">
                              <a:pos x="8" y="22"/>
                            </a:cxn>
                            <a:cxn ang="0">
                              <a:pos x="11" y="22"/>
                            </a:cxn>
                            <a:cxn ang="0">
                              <a:pos x="21" y="22"/>
                            </a:cxn>
                            <a:cxn ang="0">
                              <a:pos x="27" y="22"/>
                            </a:cxn>
                            <a:cxn ang="0">
                              <a:pos x="27" y="22"/>
                            </a:cxn>
                            <a:cxn ang="0">
                              <a:pos x="30" y="19"/>
                            </a:cxn>
                            <a:cxn ang="0">
                              <a:pos x="32" y="19"/>
                            </a:cxn>
                            <a:cxn ang="0">
                              <a:pos x="32" y="16"/>
                            </a:cxn>
                            <a:cxn ang="0">
                              <a:pos x="35" y="16"/>
                            </a:cxn>
                            <a:cxn ang="0">
                              <a:pos x="35" y="14"/>
                            </a:cxn>
                            <a:cxn ang="0">
                              <a:pos x="35" y="11"/>
                            </a:cxn>
                            <a:cxn ang="0">
                              <a:pos x="35" y="9"/>
                            </a:cxn>
                            <a:cxn ang="0">
                              <a:pos x="35" y="5"/>
                            </a:cxn>
                            <a:cxn ang="0">
                              <a:pos x="32" y="5"/>
                            </a:cxn>
                            <a:cxn ang="0">
                              <a:pos x="32" y="3"/>
                            </a:cxn>
                            <a:cxn ang="0">
                              <a:pos x="30" y="3"/>
                            </a:cxn>
                            <a:cxn ang="0">
                              <a:pos x="27" y="0"/>
                            </a:cxn>
                            <a:cxn ang="0">
                              <a:pos x="21" y="0"/>
                            </a:cxn>
                            <a:cxn ang="0">
                              <a:pos x="11" y="0"/>
                            </a:cxn>
                          </a:cxnLst>
                          <a:rect l="0" t="0" r="r" b="b"/>
                          <a:pathLst>
                            <a:path w="35" h="22">
                              <a:moveTo>
                                <a:pt x="11" y="0"/>
                              </a:moveTo>
                              <a:lnTo>
                                <a:pt x="11" y="0"/>
                              </a:lnTo>
                              <a:lnTo>
                                <a:pt x="8" y="0"/>
                              </a:lnTo>
                              <a:lnTo>
                                <a:pt x="6" y="3"/>
                              </a:lnTo>
                              <a:lnTo>
                                <a:pt x="6" y="3"/>
                              </a:lnTo>
                              <a:lnTo>
                                <a:pt x="3" y="5"/>
                              </a:lnTo>
                              <a:lnTo>
                                <a:pt x="3" y="5"/>
                              </a:lnTo>
                              <a:lnTo>
                                <a:pt x="0" y="9"/>
                              </a:lnTo>
                              <a:lnTo>
                                <a:pt x="0" y="11"/>
                              </a:lnTo>
                              <a:lnTo>
                                <a:pt x="0" y="14"/>
                              </a:lnTo>
                              <a:lnTo>
                                <a:pt x="3" y="16"/>
                              </a:lnTo>
                              <a:lnTo>
                                <a:pt x="3" y="16"/>
                              </a:lnTo>
                              <a:lnTo>
                                <a:pt x="6" y="19"/>
                              </a:lnTo>
                              <a:lnTo>
                                <a:pt x="6" y="19"/>
                              </a:lnTo>
                              <a:lnTo>
                                <a:pt x="8" y="22"/>
                              </a:lnTo>
                              <a:lnTo>
                                <a:pt x="11" y="22"/>
                              </a:lnTo>
                              <a:lnTo>
                                <a:pt x="21" y="22"/>
                              </a:lnTo>
                              <a:lnTo>
                                <a:pt x="27" y="22"/>
                              </a:lnTo>
                              <a:lnTo>
                                <a:pt x="27" y="22"/>
                              </a:lnTo>
                              <a:lnTo>
                                <a:pt x="30" y="19"/>
                              </a:lnTo>
                              <a:lnTo>
                                <a:pt x="32" y="19"/>
                              </a:lnTo>
                              <a:lnTo>
                                <a:pt x="32" y="16"/>
                              </a:lnTo>
                              <a:lnTo>
                                <a:pt x="35" y="16"/>
                              </a:lnTo>
                              <a:lnTo>
                                <a:pt x="35" y="14"/>
                              </a:lnTo>
                              <a:lnTo>
                                <a:pt x="35" y="11"/>
                              </a:lnTo>
                              <a:lnTo>
                                <a:pt x="35" y="9"/>
                              </a:lnTo>
                              <a:lnTo>
                                <a:pt x="35" y="5"/>
                              </a:lnTo>
                              <a:lnTo>
                                <a:pt x="32" y="5"/>
                              </a:lnTo>
                              <a:lnTo>
                                <a:pt x="32" y="3"/>
                              </a:lnTo>
                              <a:lnTo>
                                <a:pt x="30" y="3"/>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7" name="Line 1275"/>
                        <p:cNvSpPr>
                          <a:spLocks noChangeShapeType="1"/>
                        </p:cNvSpPr>
                        <p:nvPr/>
                      </p:nvSpPr>
                      <p:spPr bwMode="auto">
                        <a:xfrm>
                          <a:off x="3437" y="1591"/>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8" name="Freeform 1276"/>
                        <p:cNvSpPr>
                          <a:spLocks/>
                        </p:cNvSpPr>
                        <p:nvPr/>
                      </p:nvSpPr>
                      <p:spPr bwMode="auto">
                        <a:xfrm>
                          <a:off x="3437" y="1582"/>
                          <a:ext cx="6" cy="9"/>
                        </a:xfrm>
                        <a:custGeom>
                          <a:avLst/>
                          <a:gdLst/>
                          <a:ahLst/>
                          <a:cxnLst>
                            <a:cxn ang="0">
                              <a:pos x="0" y="35"/>
                            </a:cxn>
                            <a:cxn ang="0">
                              <a:pos x="0" y="38"/>
                            </a:cxn>
                            <a:cxn ang="0">
                              <a:pos x="0" y="40"/>
                            </a:cxn>
                            <a:cxn ang="0">
                              <a:pos x="3" y="40"/>
                            </a:cxn>
                            <a:cxn ang="0">
                              <a:pos x="3" y="43"/>
                            </a:cxn>
                            <a:cxn ang="0">
                              <a:pos x="6" y="43"/>
                            </a:cxn>
                            <a:cxn ang="0">
                              <a:pos x="6" y="46"/>
                            </a:cxn>
                            <a:cxn ang="0">
                              <a:pos x="8" y="46"/>
                            </a:cxn>
                            <a:cxn ang="0">
                              <a:pos x="11" y="46"/>
                            </a:cxn>
                            <a:cxn ang="0">
                              <a:pos x="14" y="46"/>
                            </a:cxn>
                            <a:cxn ang="0">
                              <a:pos x="14" y="46"/>
                            </a:cxn>
                            <a:cxn ang="0">
                              <a:pos x="17" y="43"/>
                            </a:cxn>
                            <a:cxn ang="0">
                              <a:pos x="19" y="43"/>
                            </a:cxn>
                            <a:cxn ang="0">
                              <a:pos x="19" y="40"/>
                            </a:cxn>
                            <a:cxn ang="0">
                              <a:pos x="22" y="40"/>
                            </a:cxn>
                            <a:cxn ang="0">
                              <a:pos x="22" y="38"/>
                            </a:cxn>
                            <a:cxn ang="0">
                              <a:pos x="22" y="16"/>
                            </a:cxn>
                            <a:cxn ang="0">
                              <a:pos x="22" y="9"/>
                            </a:cxn>
                            <a:cxn ang="0">
                              <a:pos x="22" y="9"/>
                            </a:cxn>
                            <a:cxn ang="0">
                              <a:pos x="19" y="5"/>
                            </a:cxn>
                            <a:cxn ang="0">
                              <a:pos x="19" y="3"/>
                            </a:cxn>
                            <a:cxn ang="0">
                              <a:pos x="17" y="3"/>
                            </a:cxn>
                            <a:cxn ang="0">
                              <a:pos x="14" y="0"/>
                            </a:cxn>
                            <a:cxn ang="0">
                              <a:pos x="14" y="0"/>
                            </a:cxn>
                            <a:cxn ang="0">
                              <a:pos x="11" y="0"/>
                            </a:cxn>
                            <a:cxn ang="0">
                              <a:pos x="8" y="0"/>
                            </a:cxn>
                            <a:cxn ang="0">
                              <a:pos x="6" y="0"/>
                            </a:cxn>
                            <a:cxn ang="0">
                              <a:pos x="6" y="3"/>
                            </a:cxn>
                            <a:cxn ang="0">
                              <a:pos x="3" y="3"/>
                            </a:cxn>
                            <a:cxn ang="0">
                              <a:pos x="3" y="5"/>
                            </a:cxn>
                            <a:cxn ang="0">
                              <a:pos x="0" y="9"/>
                            </a:cxn>
                            <a:cxn ang="0">
                              <a:pos x="0" y="14"/>
                            </a:cxn>
                            <a:cxn ang="0">
                              <a:pos x="0" y="35"/>
                            </a:cxn>
                          </a:cxnLst>
                          <a:rect l="0" t="0" r="r" b="b"/>
                          <a:pathLst>
                            <a:path w="22" h="46">
                              <a:moveTo>
                                <a:pt x="0" y="35"/>
                              </a:moveTo>
                              <a:lnTo>
                                <a:pt x="0" y="38"/>
                              </a:lnTo>
                              <a:lnTo>
                                <a:pt x="0" y="40"/>
                              </a:lnTo>
                              <a:lnTo>
                                <a:pt x="3" y="40"/>
                              </a:lnTo>
                              <a:lnTo>
                                <a:pt x="3" y="43"/>
                              </a:lnTo>
                              <a:lnTo>
                                <a:pt x="6" y="43"/>
                              </a:lnTo>
                              <a:lnTo>
                                <a:pt x="6" y="46"/>
                              </a:lnTo>
                              <a:lnTo>
                                <a:pt x="8" y="46"/>
                              </a:lnTo>
                              <a:lnTo>
                                <a:pt x="11" y="46"/>
                              </a:lnTo>
                              <a:lnTo>
                                <a:pt x="14" y="46"/>
                              </a:lnTo>
                              <a:lnTo>
                                <a:pt x="14" y="46"/>
                              </a:lnTo>
                              <a:lnTo>
                                <a:pt x="17" y="43"/>
                              </a:lnTo>
                              <a:lnTo>
                                <a:pt x="19" y="43"/>
                              </a:lnTo>
                              <a:lnTo>
                                <a:pt x="19" y="40"/>
                              </a:lnTo>
                              <a:lnTo>
                                <a:pt x="22" y="40"/>
                              </a:lnTo>
                              <a:lnTo>
                                <a:pt x="22" y="38"/>
                              </a:lnTo>
                              <a:lnTo>
                                <a:pt x="22" y="16"/>
                              </a:lnTo>
                              <a:lnTo>
                                <a:pt x="22" y="9"/>
                              </a:lnTo>
                              <a:lnTo>
                                <a:pt x="22" y="9"/>
                              </a:lnTo>
                              <a:lnTo>
                                <a:pt x="19" y="5"/>
                              </a:lnTo>
                              <a:lnTo>
                                <a:pt x="19" y="3"/>
                              </a:lnTo>
                              <a:lnTo>
                                <a:pt x="17" y="3"/>
                              </a:lnTo>
                              <a:lnTo>
                                <a:pt x="14" y="0"/>
                              </a:lnTo>
                              <a:lnTo>
                                <a:pt x="14" y="0"/>
                              </a:lnTo>
                              <a:lnTo>
                                <a:pt x="11" y="0"/>
                              </a:lnTo>
                              <a:lnTo>
                                <a:pt x="8" y="0"/>
                              </a:lnTo>
                              <a:lnTo>
                                <a:pt x="6" y="0"/>
                              </a:lnTo>
                              <a:lnTo>
                                <a:pt x="6" y="3"/>
                              </a:lnTo>
                              <a:lnTo>
                                <a:pt x="3" y="3"/>
                              </a:lnTo>
                              <a:lnTo>
                                <a:pt x="3" y="5"/>
                              </a:lnTo>
                              <a:lnTo>
                                <a:pt x="0" y="9"/>
                              </a:lnTo>
                              <a:lnTo>
                                <a:pt x="0" y="14"/>
                              </a:lnTo>
                              <a:lnTo>
                                <a:pt x="0" y="3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69" name="Line 1277"/>
                        <p:cNvSpPr>
                          <a:spLocks noChangeShapeType="1"/>
                        </p:cNvSpPr>
                        <p:nvPr/>
                      </p:nvSpPr>
                      <p:spPr bwMode="auto">
                        <a:xfrm>
                          <a:off x="3440" y="158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0" name="Freeform 1278"/>
                        <p:cNvSpPr>
                          <a:spLocks/>
                        </p:cNvSpPr>
                        <p:nvPr/>
                      </p:nvSpPr>
                      <p:spPr bwMode="auto">
                        <a:xfrm>
                          <a:off x="3437" y="1582"/>
                          <a:ext cx="8" cy="6"/>
                        </a:xfrm>
                        <a:custGeom>
                          <a:avLst/>
                          <a:gdLst/>
                          <a:ahLst/>
                          <a:cxnLst>
                            <a:cxn ang="0">
                              <a:pos x="11" y="0"/>
                            </a:cxn>
                            <a:cxn ang="0">
                              <a:pos x="8" y="0"/>
                            </a:cxn>
                            <a:cxn ang="0">
                              <a:pos x="6" y="0"/>
                            </a:cxn>
                            <a:cxn ang="0">
                              <a:pos x="6" y="3"/>
                            </a:cxn>
                            <a:cxn ang="0">
                              <a:pos x="3" y="3"/>
                            </a:cxn>
                            <a:cxn ang="0">
                              <a:pos x="3" y="5"/>
                            </a:cxn>
                            <a:cxn ang="0">
                              <a:pos x="0" y="9"/>
                            </a:cxn>
                            <a:cxn ang="0">
                              <a:pos x="0" y="9"/>
                            </a:cxn>
                            <a:cxn ang="0">
                              <a:pos x="0" y="11"/>
                            </a:cxn>
                            <a:cxn ang="0">
                              <a:pos x="0" y="14"/>
                            </a:cxn>
                            <a:cxn ang="0">
                              <a:pos x="0" y="16"/>
                            </a:cxn>
                            <a:cxn ang="0">
                              <a:pos x="3" y="16"/>
                            </a:cxn>
                            <a:cxn ang="0">
                              <a:pos x="3" y="18"/>
                            </a:cxn>
                            <a:cxn ang="0">
                              <a:pos x="6" y="22"/>
                            </a:cxn>
                            <a:cxn ang="0">
                              <a:pos x="6" y="22"/>
                            </a:cxn>
                            <a:cxn ang="0">
                              <a:pos x="8" y="22"/>
                            </a:cxn>
                            <a:cxn ang="0">
                              <a:pos x="19" y="22"/>
                            </a:cxn>
                            <a:cxn ang="0">
                              <a:pos x="24" y="22"/>
                            </a:cxn>
                            <a:cxn ang="0">
                              <a:pos x="28" y="22"/>
                            </a:cxn>
                            <a:cxn ang="0">
                              <a:pos x="30" y="22"/>
                            </a:cxn>
                            <a:cxn ang="0">
                              <a:pos x="30" y="18"/>
                            </a:cxn>
                            <a:cxn ang="0">
                              <a:pos x="33" y="16"/>
                            </a:cxn>
                            <a:cxn ang="0">
                              <a:pos x="33" y="16"/>
                            </a:cxn>
                            <a:cxn ang="0">
                              <a:pos x="33" y="14"/>
                            </a:cxn>
                            <a:cxn ang="0">
                              <a:pos x="33" y="11"/>
                            </a:cxn>
                            <a:cxn ang="0">
                              <a:pos x="33" y="9"/>
                            </a:cxn>
                            <a:cxn ang="0">
                              <a:pos x="33" y="9"/>
                            </a:cxn>
                            <a:cxn ang="0">
                              <a:pos x="33" y="5"/>
                            </a:cxn>
                            <a:cxn ang="0">
                              <a:pos x="30" y="3"/>
                            </a:cxn>
                            <a:cxn ang="0">
                              <a:pos x="30" y="3"/>
                            </a:cxn>
                            <a:cxn ang="0">
                              <a:pos x="28" y="0"/>
                            </a:cxn>
                            <a:cxn ang="0">
                              <a:pos x="22" y="0"/>
                            </a:cxn>
                            <a:cxn ang="0">
                              <a:pos x="11" y="0"/>
                            </a:cxn>
                          </a:cxnLst>
                          <a:rect l="0" t="0" r="r" b="b"/>
                          <a:pathLst>
                            <a:path w="33" h="22">
                              <a:moveTo>
                                <a:pt x="11" y="0"/>
                              </a:moveTo>
                              <a:lnTo>
                                <a:pt x="8" y="0"/>
                              </a:lnTo>
                              <a:lnTo>
                                <a:pt x="6" y="0"/>
                              </a:lnTo>
                              <a:lnTo>
                                <a:pt x="6" y="3"/>
                              </a:lnTo>
                              <a:lnTo>
                                <a:pt x="3" y="3"/>
                              </a:lnTo>
                              <a:lnTo>
                                <a:pt x="3" y="5"/>
                              </a:lnTo>
                              <a:lnTo>
                                <a:pt x="0" y="9"/>
                              </a:lnTo>
                              <a:lnTo>
                                <a:pt x="0" y="9"/>
                              </a:lnTo>
                              <a:lnTo>
                                <a:pt x="0" y="11"/>
                              </a:lnTo>
                              <a:lnTo>
                                <a:pt x="0" y="14"/>
                              </a:lnTo>
                              <a:lnTo>
                                <a:pt x="0" y="16"/>
                              </a:lnTo>
                              <a:lnTo>
                                <a:pt x="3" y="16"/>
                              </a:lnTo>
                              <a:lnTo>
                                <a:pt x="3" y="18"/>
                              </a:lnTo>
                              <a:lnTo>
                                <a:pt x="6" y="22"/>
                              </a:lnTo>
                              <a:lnTo>
                                <a:pt x="6" y="22"/>
                              </a:lnTo>
                              <a:lnTo>
                                <a:pt x="8" y="22"/>
                              </a:lnTo>
                              <a:lnTo>
                                <a:pt x="19" y="22"/>
                              </a:lnTo>
                              <a:lnTo>
                                <a:pt x="24" y="22"/>
                              </a:lnTo>
                              <a:lnTo>
                                <a:pt x="28" y="22"/>
                              </a:lnTo>
                              <a:lnTo>
                                <a:pt x="30" y="22"/>
                              </a:lnTo>
                              <a:lnTo>
                                <a:pt x="30" y="18"/>
                              </a:lnTo>
                              <a:lnTo>
                                <a:pt x="33" y="16"/>
                              </a:lnTo>
                              <a:lnTo>
                                <a:pt x="33" y="16"/>
                              </a:lnTo>
                              <a:lnTo>
                                <a:pt x="33" y="14"/>
                              </a:lnTo>
                              <a:lnTo>
                                <a:pt x="33" y="11"/>
                              </a:lnTo>
                              <a:lnTo>
                                <a:pt x="33" y="9"/>
                              </a:lnTo>
                              <a:lnTo>
                                <a:pt x="33" y="9"/>
                              </a:lnTo>
                              <a:lnTo>
                                <a:pt x="33" y="5"/>
                              </a:lnTo>
                              <a:lnTo>
                                <a:pt x="30" y="3"/>
                              </a:lnTo>
                              <a:lnTo>
                                <a:pt x="30" y="3"/>
                              </a:lnTo>
                              <a:lnTo>
                                <a:pt x="28" y="0"/>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1" name="Line 1279"/>
                        <p:cNvSpPr>
                          <a:spLocks noChangeShapeType="1"/>
                        </p:cNvSpPr>
                        <p:nvPr/>
                      </p:nvSpPr>
                      <p:spPr bwMode="auto">
                        <a:xfrm>
                          <a:off x="3440" y="158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2" name="Freeform 1280"/>
                        <p:cNvSpPr>
                          <a:spLocks/>
                        </p:cNvSpPr>
                        <p:nvPr/>
                      </p:nvSpPr>
                      <p:spPr bwMode="auto">
                        <a:xfrm>
                          <a:off x="3440" y="1567"/>
                          <a:ext cx="5" cy="21"/>
                        </a:xfrm>
                        <a:custGeom>
                          <a:avLst/>
                          <a:gdLst/>
                          <a:ahLst/>
                          <a:cxnLst>
                            <a:cxn ang="0">
                              <a:pos x="0" y="60"/>
                            </a:cxn>
                            <a:cxn ang="0">
                              <a:pos x="3" y="63"/>
                            </a:cxn>
                            <a:cxn ang="0">
                              <a:pos x="3" y="65"/>
                            </a:cxn>
                            <a:cxn ang="0">
                              <a:pos x="3" y="65"/>
                            </a:cxn>
                            <a:cxn ang="0">
                              <a:pos x="6" y="67"/>
                            </a:cxn>
                            <a:cxn ang="0">
                              <a:pos x="6" y="71"/>
                            </a:cxn>
                            <a:cxn ang="0">
                              <a:pos x="8" y="71"/>
                            </a:cxn>
                            <a:cxn ang="0">
                              <a:pos x="11" y="71"/>
                            </a:cxn>
                            <a:cxn ang="0">
                              <a:pos x="11" y="71"/>
                            </a:cxn>
                            <a:cxn ang="0">
                              <a:pos x="13" y="71"/>
                            </a:cxn>
                            <a:cxn ang="0">
                              <a:pos x="17" y="71"/>
                            </a:cxn>
                            <a:cxn ang="0">
                              <a:pos x="19" y="71"/>
                            </a:cxn>
                            <a:cxn ang="0">
                              <a:pos x="19" y="67"/>
                            </a:cxn>
                            <a:cxn ang="0">
                              <a:pos x="22" y="65"/>
                            </a:cxn>
                            <a:cxn ang="0">
                              <a:pos x="22" y="65"/>
                            </a:cxn>
                            <a:cxn ang="0">
                              <a:pos x="22" y="63"/>
                            </a:cxn>
                            <a:cxn ang="0">
                              <a:pos x="22" y="16"/>
                            </a:cxn>
                            <a:cxn ang="0">
                              <a:pos x="22" y="11"/>
                            </a:cxn>
                            <a:cxn ang="0">
                              <a:pos x="22" y="8"/>
                            </a:cxn>
                            <a:cxn ang="0">
                              <a:pos x="22" y="5"/>
                            </a:cxn>
                            <a:cxn ang="0">
                              <a:pos x="19" y="5"/>
                            </a:cxn>
                            <a:cxn ang="0">
                              <a:pos x="19" y="3"/>
                            </a:cxn>
                            <a:cxn ang="0">
                              <a:pos x="17" y="3"/>
                            </a:cxn>
                            <a:cxn ang="0">
                              <a:pos x="13" y="3"/>
                            </a:cxn>
                            <a:cxn ang="0">
                              <a:pos x="11" y="0"/>
                            </a:cxn>
                            <a:cxn ang="0">
                              <a:pos x="11" y="3"/>
                            </a:cxn>
                            <a:cxn ang="0">
                              <a:pos x="8" y="3"/>
                            </a:cxn>
                            <a:cxn ang="0">
                              <a:pos x="6" y="3"/>
                            </a:cxn>
                            <a:cxn ang="0">
                              <a:pos x="6" y="5"/>
                            </a:cxn>
                            <a:cxn ang="0">
                              <a:pos x="3" y="5"/>
                            </a:cxn>
                            <a:cxn ang="0">
                              <a:pos x="3" y="8"/>
                            </a:cxn>
                            <a:cxn ang="0">
                              <a:pos x="0" y="14"/>
                            </a:cxn>
                            <a:cxn ang="0">
                              <a:pos x="0" y="60"/>
                            </a:cxn>
                          </a:cxnLst>
                          <a:rect l="0" t="0" r="r" b="b"/>
                          <a:pathLst>
                            <a:path w="22" h="71">
                              <a:moveTo>
                                <a:pt x="0" y="60"/>
                              </a:moveTo>
                              <a:lnTo>
                                <a:pt x="3" y="63"/>
                              </a:lnTo>
                              <a:lnTo>
                                <a:pt x="3" y="65"/>
                              </a:lnTo>
                              <a:lnTo>
                                <a:pt x="3" y="65"/>
                              </a:lnTo>
                              <a:lnTo>
                                <a:pt x="6" y="67"/>
                              </a:lnTo>
                              <a:lnTo>
                                <a:pt x="6" y="71"/>
                              </a:lnTo>
                              <a:lnTo>
                                <a:pt x="8" y="71"/>
                              </a:lnTo>
                              <a:lnTo>
                                <a:pt x="11" y="71"/>
                              </a:lnTo>
                              <a:lnTo>
                                <a:pt x="11" y="71"/>
                              </a:lnTo>
                              <a:lnTo>
                                <a:pt x="13" y="71"/>
                              </a:lnTo>
                              <a:lnTo>
                                <a:pt x="17" y="71"/>
                              </a:lnTo>
                              <a:lnTo>
                                <a:pt x="19" y="71"/>
                              </a:lnTo>
                              <a:lnTo>
                                <a:pt x="19" y="67"/>
                              </a:lnTo>
                              <a:lnTo>
                                <a:pt x="22" y="65"/>
                              </a:lnTo>
                              <a:lnTo>
                                <a:pt x="22" y="65"/>
                              </a:lnTo>
                              <a:lnTo>
                                <a:pt x="22" y="63"/>
                              </a:lnTo>
                              <a:lnTo>
                                <a:pt x="22" y="16"/>
                              </a:lnTo>
                              <a:lnTo>
                                <a:pt x="22" y="11"/>
                              </a:lnTo>
                              <a:lnTo>
                                <a:pt x="22" y="8"/>
                              </a:lnTo>
                              <a:lnTo>
                                <a:pt x="22" y="5"/>
                              </a:lnTo>
                              <a:lnTo>
                                <a:pt x="19" y="5"/>
                              </a:lnTo>
                              <a:lnTo>
                                <a:pt x="19" y="3"/>
                              </a:lnTo>
                              <a:lnTo>
                                <a:pt x="17" y="3"/>
                              </a:lnTo>
                              <a:lnTo>
                                <a:pt x="13" y="3"/>
                              </a:lnTo>
                              <a:lnTo>
                                <a:pt x="11" y="0"/>
                              </a:lnTo>
                              <a:lnTo>
                                <a:pt x="11" y="3"/>
                              </a:lnTo>
                              <a:lnTo>
                                <a:pt x="8" y="3"/>
                              </a:lnTo>
                              <a:lnTo>
                                <a:pt x="6" y="3"/>
                              </a:lnTo>
                              <a:lnTo>
                                <a:pt x="6" y="5"/>
                              </a:lnTo>
                              <a:lnTo>
                                <a:pt x="3" y="5"/>
                              </a:lnTo>
                              <a:lnTo>
                                <a:pt x="3" y="8"/>
                              </a:lnTo>
                              <a:lnTo>
                                <a:pt x="0" y="14"/>
                              </a:lnTo>
                              <a:lnTo>
                                <a:pt x="0" y="6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3" name="Line 1281"/>
                        <p:cNvSpPr>
                          <a:spLocks noChangeShapeType="1"/>
                        </p:cNvSpPr>
                        <p:nvPr/>
                      </p:nvSpPr>
                      <p:spPr bwMode="auto">
                        <a:xfrm>
                          <a:off x="3443" y="156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4" name="Freeform 1282"/>
                        <p:cNvSpPr>
                          <a:spLocks/>
                        </p:cNvSpPr>
                        <p:nvPr/>
                      </p:nvSpPr>
                      <p:spPr bwMode="auto">
                        <a:xfrm>
                          <a:off x="3440" y="1567"/>
                          <a:ext cx="9" cy="0"/>
                        </a:xfrm>
                        <a:custGeom>
                          <a:avLst/>
                          <a:gdLst/>
                          <a:ahLst/>
                          <a:cxnLst>
                            <a:cxn ang="0">
                              <a:pos x="11" y="0"/>
                            </a:cxn>
                            <a:cxn ang="0">
                              <a:pos x="11" y="3"/>
                            </a:cxn>
                            <a:cxn ang="0">
                              <a:pos x="8" y="3"/>
                            </a:cxn>
                            <a:cxn ang="0">
                              <a:pos x="6" y="3"/>
                            </a:cxn>
                            <a:cxn ang="0">
                              <a:pos x="6" y="5"/>
                            </a:cxn>
                            <a:cxn ang="0">
                              <a:pos x="3" y="5"/>
                            </a:cxn>
                            <a:cxn ang="0">
                              <a:pos x="3" y="8"/>
                            </a:cxn>
                            <a:cxn ang="0">
                              <a:pos x="3" y="11"/>
                            </a:cxn>
                            <a:cxn ang="0">
                              <a:pos x="0" y="11"/>
                            </a:cxn>
                            <a:cxn ang="0">
                              <a:pos x="3" y="14"/>
                            </a:cxn>
                            <a:cxn ang="0">
                              <a:pos x="3" y="16"/>
                            </a:cxn>
                            <a:cxn ang="0">
                              <a:pos x="3" y="19"/>
                            </a:cxn>
                            <a:cxn ang="0">
                              <a:pos x="6" y="19"/>
                            </a:cxn>
                            <a:cxn ang="0">
                              <a:pos x="6" y="22"/>
                            </a:cxn>
                            <a:cxn ang="0">
                              <a:pos x="8" y="22"/>
                            </a:cxn>
                            <a:cxn ang="0">
                              <a:pos x="11" y="22"/>
                            </a:cxn>
                            <a:cxn ang="0">
                              <a:pos x="22" y="22"/>
                            </a:cxn>
                            <a:cxn ang="0">
                              <a:pos x="28" y="22"/>
                            </a:cxn>
                            <a:cxn ang="0">
                              <a:pos x="30" y="22"/>
                            </a:cxn>
                            <a:cxn ang="0">
                              <a:pos x="30" y="22"/>
                            </a:cxn>
                            <a:cxn ang="0">
                              <a:pos x="33" y="19"/>
                            </a:cxn>
                            <a:cxn ang="0">
                              <a:pos x="33" y="19"/>
                            </a:cxn>
                            <a:cxn ang="0">
                              <a:pos x="35" y="16"/>
                            </a:cxn>
                            <a:cxn ang="0">
                              <a:pos x="35" y="14"/>
                            </a:cxn>
                            <a:cxn ang="0">
                              <a:pos x="35" y="11"/>
                            </a:cxn>
                            <a:cxn ang="0">
                              <a:pos x="35" y="11"/>
                            </a:cxn>
                            <a:cxn ang="0">
                              <a:pos x="35" y="8"/>
                            </a:cxn>
                            <a:cxn ang="0">
                              <a:pos x="33" y="5"/>
                            </a:cxn>
                            <a:cxn ang="0">
                              <a:pos x="33" y="5"/>
                            </a:cxn>
                            <a:cxn ang="0">
                              <a:pos x="30" y="3"/>
                            </a:cxn>
                            <a:cxn ang="0">
                              <a:pos x="30" y="3"/>
                            </a:cxn>
                            <a:cxn ang="0">
                              <a:pos x="22" y="0"/>
                            </a:cxn>
                            <a:cxn ang="0">
                              <a:pos x="11" y="0"/>
                            </a:cxn>
                          </a:cxnLst>
                          <a:rect l="0" t="0" r="r" b="b"/>
                          <a:pathLst>
                            <a:path w="35" h="22">
                              <a:moveTo>
                                <a:pt x="11" y="0"/>
                              </a:moveTo>
                              <a:lnTo>
                                <a:pt x="11" y="3"/>
                              </a:lnTo>
                              <a:lnTo>
                                <a:pt x="8" y="3"/>
                              </a:lnTo>
                              <a:lnTo>
                                <a:pt x="6" y="3"/>
                              </a:lnTo>
                              <a:lnTo>
                                <a:pt x="6" y="5"/>
                              </a:lnTo>
                              <a:lnTo>
                                <a:pt x="3" y="5"/>
                              </a:lnTo>
                              <a:lnTo>
                                <a:pt x="3" y="8"/>
                              </a:lnTo>
                              <a:lnTo>
                                <a:pt x="3" y="11"/>
                              </a:lnTo>
                              <a:lnTo>
                                <a:pt x="0" y="11"/>
                              </a:lnTo>
                              <a:lnTo>
                                <a:pt x="3" y="14"/>
                              </a:lnTo>
                              <a:lnTo>
                                <a:pt x="3" y="16"/>
                              </a:lnTo>
                              <a:lnTo>
                                <a:pt x="3" y="19"/>
                              </a:lnTo>
                              <a:lnTo>
                                <a:pt x="6" y="19"/>
                              </a:lnTo>
                              <a:lnTo>
                                <a:pt x="6" y="22"/>
                              </a:lnTo>
                              <a:lnTo>
                                <a:pt x="8" y="22"/>
                              </a:lnTo>
                              <a:lnTo>
                                <a:pt x="11" y="22"/>
                              </a:lnTo>
                              <a:lnTo>
                                <a:pt x="22" y="22"/>
                              </a:lnTo>
                              <a:lnTo>
                                <a:pt x="28" y="22"/>
                              </a:lnTo>
                              <a:lnTo>
                                <a:pt x="30" y="22"/>
                              </a:lnTo>
                              <a:lnTo>
                                <a:pt x="30" y="22"/>
                              </a:lnTo>
                              <a:lnTo>
                                <a:pt x="33" y="19"/>
                              </a:lnTo>
                              <a:lnTo>
                                <a:pt x="33" y="19"/>
                              </a:lnTo>
                              <a:lnTo>
                                <a:pt x="35" y="16"/>
                              </a:lnTo>
                              <a:lnTo>
                                <a:pt x="35" y="14"/>
                              </a:lnTo>
                              <a:lnTo>
                                <a:pt x="35" y="11"/>
                              </a:lnTo>
                              <a:lnTo>
                                <a:pt x="35" y="11"/>
                              </a:lnTo>
                              <a:lnTo>
                                <a:pt x="35" y="8"/>
                              </a:lnTo>
                              <a:lnTo>
                                <a:pt x="33" y="5"/>
                              </a:lnTo>
                              <a:lnTo>
                                <a:pt x="33" y="5"/>
                              </a:lnTo>
                              <a:lnTo>
                                <a:pt x="30" y="3"/>
                              </a:lnTo>
                              <a:lnTo>
                                <a:pt x="30" y="3"/>
                              </a:lnTo>
                              <a:lnTo>
                                <a:pt x="2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5" name="Line 1283"/>
                        <p:cNvSpPr>
                          <a:spLocks noChangeShapeType="1"/>
                        </p:cNvSpPr>
                        <p:nvPr/>
                      </p:nvSpPr>
                      <p:spPr bwMode="auto">
                        <a:xfrm>
                          <a:off x="3443" y="1567"/>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6" name="Freeform 1284"/>
                        <p:cNvSpPr>
                          <a:spLocks/>
                        </p:cNvSpPr>
                        <p:nvPr/>
                      </p:nvSpPr>
                      <p:spPr bwMode="auto">
                        <a:xfrm>
                          <a:off x="3443" y="1564"/>
                          <a:ext cx="6" cy="3"/>
                        </a:xfrm>
                        <a:custGeom>
                          <a:avLst/>
                          <a:gdLst/>
                          <a:ahLst/>
                          <a:cxnLst>
                            <a:cxn ang="0">
                              <a:pos x="0" y="35"/>
                            </a:cxn>
                            <a:cxn ang="0">
                              <a:pos x="0" y="38"/>
                            </a:cxn>
                            <a:cxn ang="0">
                              <a:pos x="0" y="40"/>
                            </a:cxn>
                            <a:cxn ang="0">
                              <a:pos x="4" y="43"/>
                            </a:cxn>
                            <a:cxn ang="0">
                              <a:pos x="4" y="43"/>
                            </a:cxn>
                            <a:cxn ang="0">
                              <a:pos x="6" y="46"/>
                            </a:cxn>
                            <a:cxn ang="0">
                              <a:pos x="6" y="46"/>
                            </a:cxn>
                            <a:cxn ang="0">
                              <a:pos x="9" y="46"/>
                            </a:cxn>
                            <a:cxn ang="0">
                              <a:pos x="11" y="46"/>
                            </a:cxn>
                            <a:cxn ang="0">
                              <a:pos x="15" y="46"/>
                            </a:cxn>
                            <a:cxn ang="0">
                              <a:pos x="17" y="46"/>
                            </a:cxn>
                            <a:cxn ang="0">
                              <a:pos x="17" y="46"/>
                            </a:cxn>
                            <a:cxn ang="0">
                              <a:pos x="20" y="43"/>
                            </a:cxn>
                            <a:cxn ang="0">
                              <a:pos x="20" y="43"/>
                            </a:cxn>
                            <a:cxn ang="0">
                              <a:pos x="22" y="40"/>
                            </a:cxn>
                            <a:cxn ang="0">
                              <a:pos x="22" y="38"/>
                            </a:cxn>
                            <a:cxn ang="0">
                              <a:pos x="22" y="16"/>
                            </a:cxn>
                            <a:cxn ang="0">
                              <a:pos x="22" y="11"/>
                            </a:cxn>
                            <a:cxn ang="0">
                              <a:pos x="22" y="8"/>
                            </a:cxn>
                            <a:cxn ang="0">
                              <a:pos x="20" y="5"/>
                            </a:cxn>
                            <a:cxn ang="0">
                              <a:pos x="20" y="5"/>
                            </a:cxn>
                            <a:cxn ang="0">
                              <a:pos x="17" y="3"/>
                            </a:cxn>
                            <a:cxn ang="0">
                              <a:pos x="17" y="3"/>
                            </a:cxn>
                            <a:cxn ang="0">
                              <a:pos x="15" y="3"/>
                            </a:cxn>
                            <a:cxn ang="0">
                              <a:pos x="11" y="0"/>
                            </a:cxn>
                            <a:cxn ang="0">
                              <a:pos x="9" y="3"/>
                            </a:cxn>
                            <a:cxn ang="0">
                              <a:pos x="6" y="3"/>
                            </a:cxn>
                            <a:cxn ang="0">
                              <a:pos x="6" y="3"/>
                            </a:cxn>
                            <a:cxn ang="0">
                              <a:pos x="4" y="5"/>
                            </a:cxn>
                            <a:cxn ang="0">
                              <a:pos x="4" y="5"/>
                            </a:cxn>
                            <a:cxn ang="0">
                              <a:pos x="0" y="8"/>
                            </a:cxn>
                            <a:cxn ang="0">
                              <a:pos x="0" y="13"/>
                            </a:cxn>
                            <a:cxn ang="0">
                              <a:pos x="0" y="35"/>
                            </a:cxn>
                          </a:cxnLst>
                          <a:rect l="0" t="0" r="r" b="b"/>
                          <a:pathLst>
                            <a:path w="22" h="46">
                              <a:moveTo>
                                <a:pt x="0" y="35"/>
                              </a:moveTo>
                              <a:lnTo>
                                <a:pt x="0" y="38"/>
                              </a:lnTo>
                              <a:lnTo>
                                <a:pt x="0" y="40"/>
                              </a:lnTo>
                              <a:lnTo>
                                <a:pt x="4" y="43"/>
                              </a:lnTo>
                              <a:lnTo>
                                <a:pt x="4" y="43"/>
                              </a:lnTo>
                              <a:lnTo>
                                <a:pt x="6" y="46"/>
                              </a:lnTo>
                              <a:lnTo>
                                <a:pt x="6" y="46"/>
                              </a:lnTo>
                              <a:lnTo>
                                <a:pt x="9" y="46"/>
                              </a:lnTo>
                              <a:lnTo>
                                <a:pt x="11" y="46"/>
                              </a:lnTo>
                              <a:lnTo>
                                <a:pt x="15" y="46"/>
                              </a:lnTo>
                              <a:lnTo>
                                <a:pt x="17" y="46"/>
                              </a:lnTo>
                              <a:lnTo>
                                <a:pt x="17" y="46"/>
                              </a:lnTo>
                              <a:lnTo>
                                <a:pt x="20" y="43"/>
                              </a:lnTo>
                              <a:lnTo>
                                <a:pt x="20" y="43"/>
                              </a:lnTo>
                              <a:lnTo>
                                <a:pt x="22" y="40"/>
                              </a:lnTo>
                              <a:lnTo>
                                <a:pt x="22" y="38"/>
                              </a:lnTo>
                              <a:lnTo>
                                <a:pt x="22" y="16"/>
                              </a:lnTo>
                              <a:lnTo>
                                <a:pt x="22" y="11"/>
                              </a:lnTo>
                              <a:lnTo>
                                <a:pt x="22" y="8"/>
                              </a:lnTo>
                              <a:lnTo>
                                <a:pt x="20" y="5"/>
                              </a:lnTo>
                              <a:lnTo>
                                <a:pt x="20" y="5"/>
                              </a:lnTo>
                              <a:lnTo>
                                <a:pt x="17" y="3"/>
                              </a:lnTo>
                              <a:lnTo>
                                <a:pt x="17" y="3"/>
                              </a:lnTo>
                              <a:lnTo>
                                <a:pt x="15" y="3"/>
                              </a:lnTo>
                              <a:lnTo>
                                <a:pt x="11" y="0"/>
                              </a:lnTo>
                              <a:lnTo>
                                <a:pt x="9" y="3"/>
                              </a:lnTo>
                              <a:lnTo>
                                <a:pt x="6" y="3"/>
                              </a:lnTo>
                              <a:lnTo>
                                <a:pt x="6" y="3"/>
                              </a:lnTo>
                              <a:lnTo>
                                <a:pt x="4" y="5"/>
                              </a:lnTo>
                              <a:lnTo>
                                <a:pt x="4" y="5"/>
                              </a:lnTo>
                              <a:lnTo>
                                <a:pt x="0" y="8"/>
                              </a:lnTo>
                              <a:lnTo>
                                <a:pt x="0" y="13"/>
                              </a:lnTo>
                              <a:lnTo>
                                <a:pt x="0" y="3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7" name="Line 1285"/>
                        <p:cNvSpPr>
                          <a:spLocks noChangeShapeType="1"/>
                        </p:cNvSpPr>
                        <p:nvPr/>
                      </p:nvSpPr>
                      <p:spPr bwMode="auto">
                        <a:xfrm>
                          <a:off x="3446" y="156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8" name="Freeform 1286"/>
                        <p:cNvSpPr>
                          <a:spLocks/>
                        </p:cNvSpPr>
                        <p:nvPr/>
                      </p:nvSpPr>
                      <p:spPr bwMode="auto">
                        <a:xfrm>
                          <a:off x="3443" y="1564"/>
                          <a:ext cx="16" cy="3"/>
                        </a:xfrm>
                        <a:custGeom>
                          <a:avLst/>
                          <a:gdLst/>
                          <a:ahLst/>
                          <a:cxnLst>
                            <a:cxn ang="0">
                              <a:pos x="11" y="0"/>
                            </a:cxn>
                            <a:cxn ang="0">
                              <a:pos x="9" y="3"/>
                            </a:cxn>
                            <a:cxn ang="0">
                              <a:pos x="6" y="3"/>
                            </a:cxn>
                            <a:cxn ang="0">
                              <a:pos x="6" y="3"/>
                            </a:cxn>
                            <a:cxn ang="0">
                              <a:pos x="4" y="5"/>
                            </a:cxn>
                            <a:cxn ang="0">
                              <a:pos x="4" y="5"/>
                            </a:cxn>
                            <a:cxn ang="0">
                              <a:pos x="0" y="8"/>
                            </a:cxn>
                            <a:cxn ang="0">
                              <a:pos x="0" y="11"/>
                            </a:cxn>
                            <a:cxn ang="0">
                              <a:pos x="0" y="11"/>
                            </a:cxn>
                            <a:cxn ang="0">
                              <a:pos x="0" y="13"/>
                            </a:cxn>
                            <a:cxn ang="0">
                              <a:pos x="0" y="16"/>
                            </a:cxn>
                            <a:cxn ang="0">
                              <a:pos x="4" y="18"/>
                            </a:cxn>
                            <a:cxn ang="0">
                              <a:pos x="4" y="18"/>
                            </a:cxn>
                            <a:cxn ang="0">
                              <a:pos x="6" y="22"/>
                            </a:cxn>
                            <a:cxn ang="0">
                              <a:pos x="6" y="22"/>
                            </a:cxn>
                            <a:cxn ang="0">
                              <a:pos x="9" y="22"/>
                            </a:cxn>
                            <a:cxn ang="0">
                              <a:pos x="44" y="22"/>
                            </a:cxn>
                            <a:cxn ang="0">
                              <a:pos x="50" y="22"/>
                            </a:cxn>
                            <a:cxn ang="0">
                              <a:pos x="53" y="22"/>
                            </a:cxn>
                            <a:cxn ang="0">
                              <a:pos x="55" y="22"/>
                            </a:cxn>
                            <a:cxn ang="0">
                              <a:pos x="55" y="18"/>
                            </a:cxn>
                            <a:cxn ang="0">
                              <a:pos x="57" y="18"/>
                            </a:cxn>
                            <a:cxn ang="0">
                              <a:pos x="57" y="16"/>
                            </a:cxn>
                            <a:cxn ang="0">
                              <a:pos x="57" y="13"/>
                            </a:cxn>
                            <a:cxn ang="0">
                              <a:pos x="60" y="11"/>
                            </a:cxn>
                            <a:cxn ang="0">
                              <a:pos x="57" y="11"/>
                            </a:cxn>
                            <a:cxn ang="0">
                              <a:pos x="57" y="8"/>
                            </a:cxn>
                            <a:cxn ang="0">
                              <a:pos x="57" y="5"/>
                            </a:cxn>
                            <a:cxn ang="0">
                              <a:pos x="55" y="5"/>
                            </a:cxn>
                            <a:cxn ang="0">
                              <a:pos x="55" y="3"/>
                            </a:cxn>
                            <a:cxn ang="0">
                              <a:pos x="53" y="3"/>
                            </a:cxn>
                            <a:cxn ang="0">
                              <a:pos x="47" y="0"/>
                            </a:cxn>
                            <a:cxn ang="0">
                              <a:pos x="11" y="0"/>
                            </a:cxn>
                          </a:cxnLst>
                          <a:rect l="0" t="0" r="r" b="b"/>
                          <a:pathLst>
                            <a:path w="60" h="22">
                              <a:moveTo>
                                <a:pt x="11" y="0"/>
                              </a:moveTo>
                              <a:lnTo>
                                <a:pt x="9" y="3"/>
                              </a:lnTo>
                              <a:lnTo>
                                <a:pt x="6" y="3"/>
                              </a:lnTo>
                              <a:lnTo>
                                <a:pt x="6" y="3"/>
                              </a:lnTo>
                              <a:lnTo>
                                <a:pt x="4" y="5"/>
                              </a:lnTo>
                              <a:lnTo>
                                <a:pt x="4" y="5"/>
                              </a:lnTo>
                              <a:lnTo>
                                <a:pt x="0" y="8"/>
                              </a:lnTo>
                              <a:lnTo>
                                <a:pt x="0" y="11"/>
                              </a:lnTo>
                              <a:lnTo>
                                <a:pt x="0" y="11"/>
                              </a:lnTo>
                              <a:lnTo>
                                <a:pt x="0" y="13"/>
                              </a:lnTo>
                              <a:lnTo>
                                <a:pt x="0" y="16"/>
                              </a:lnTo>
                              <a:lnTo>
                                <a:pt x="4" y="18"/>
                              </a:lnTo>
                              <a:lnTo>
                                <a:pt x="4" y="18"/>
                              </a:lnTo>
                              <a:lnTo>
                                <a:pt x="6" y="22"/>
                              </a:lnTo>
                              <a:lnTo>
                                <a:pt x="6" y="22"/>
                              </a:lnTo>
                              <a:lnTo>
                                <a:pt x="9" y="22"/>
                              </a:lnTo>
                              <a:lnTo>
                                <a:pt x="44" y="22"/>
                              </a:lnTo>
                              <a:lnTo>
                                <a:pt x="50" y="22"/>
                              </a:lnTo>
                              <a:lnTo>
                                <a:pt x="53" y="22"/>
                              </a:lnTo>
                              <a:lnTo>
                                <a:pt x="55" y="22"/>
                              </a:lnTo>
                              <a:lnTo>
                                <a:pt x="55" y="18"/>
                              </a:lnTo>
                              <a:lnTo>
                                <a:pt x="57" y="18"/>
                              </a:lnTo>
                              <a:lnTo>
                                <a:pt x="57" y="16"/>
                              </a:lnTo>
                              <a:lnTo>
                                <a:pt x="57" y="13"/>
                              </a:lnTo>
                              <a:lnTo>
                                <a:pt x="60" y="11"/>
                              </a:lnTo>
                              <a:lnTo>
                                <a:pt x="57" y="11"/>
                              </a:lnTo>
                              <a:lnTo>
                                <a:pt x="57" y="8"/>
                              </a:lnTo>
                              <a:lnTo>
                                <a:pt x="57" y="5"/>
                              </a:lnTo>
                              <a:lnTo>
                                <a:pt x="55" y="5"/>
                              </a:lnTo>
                              <a:lnTo>
                                <a:pt x="55" y="3"/>
                              </a:lnTo>
                              <a:lnTo>
                                <a:pt x="53" y="3"/>
                              </a:lnTo>
                              <a:lnTo>
                                <a:pt x="47"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79" name="Line 1287"/>
                        <p:cNvSpPr>
                          <a:spLocks noChangeShapeType="1"/>
                        </p:cNvSpPr>
                        <p:nvPr/>
                      </p:nvSpPr>
                      <p:spPr bwMode="auto">
                        <a:xfrm>
                          <a:off x="3459" y="1567"/>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0" name="Freeform 1288"/>
                        <p:cNvSpPr>
                          <a:spLocks/>
                        </p:cNvSpPr>
                        <p:nvPr/>
                      </p:nvSpPr>
                      <p:spPr bwMode="auto">
                        <a:xfrm>
                          <a:off x="3459" y="1552"/>
                          <a:ext cx="0" cy="17"/>
                        </a:xfrm>
                        <a:custGeom>
                          <a:avLst/>
                          <a:gdLst/>
                          <a:ahLst/>
                          <a:cxnLst>
                            <a:cxn ang="0">
                              <a:pos x="0" y="57"/>
                            </a:cxn>
                            <a:cxn ang="0">
                              <a:pos x="0" y="59"/>
                            </a:cxn>
                            <a:cxn ang="0">
                              <a:pos x="0" y="62"/>
                            </a:cxn>
                            <a:cxn ang="0">
                              <a:pos x="0" y="64"/>
                            </a:cxn>
                            <a:cxn ang="0">
                              <a:pos x="3" y="64"/>
                            </a:cxn>
                            <a:cxn ang="0">
                              <a:pos x="3" y="68"/>
                            </a:cxn>
                            <a:cxn ang="0">
                              <a:pos x="5" y="68"/>
                            </a:cxn>
                            <a:cxn ang="0">
                              <a:pos x="8" y="68"/>
                            </a:cxn>
                            <a:cxn ang="0">
                              <a:pos x="11" y="68"/>
                            </a:cxn>
                            <a:cxn ang="0">
                              <a:pos x="11" y="68"/>
                            </a:cxn>
                            <a:cxn ang="0">
                              <a:pos x="14" y="68"/>
                            </a:cxn>
                            <a:cxn ang="0">
                              <a:pos x="16" y="68"/>
                            </a:cxn>
                            <a:cxn ang="0">
                              <a:pos x="16" y="64"/>
                            </a:cxn>
                            <a:cxn ang="0">
                              <a:pos x="18" y="64"/>
                            </a:cxn>
                            <a:cxn ang="0">
                              <a:pos x="18" y="62"/>
                            </a:cxn>
                            <a:cxn ang="0">
                              <a:pos x="18" y="59"/>
                            </a:cxn>
                            <a:cxn ang="0">
                              <a:pos x="18" y="13"/>
                            </a:cxn>
                            <a:cxn ang="0">
                              <a:pos x="18" y="8"/>
                            </a:cxn>
                            <a:cxn ang="0">
                              <a:pos x="18" y="5"/>
                            </a:cxn>
                            <a:cxn ang="0">
                              <a:pos x="18" y="2"/>
                            </a:cxn>
                            <a:cxn ang="0">
                              <a:pos x="16" y="2"/>
                            </a:cxn>
                            <a:cxn ang="0">
                              <a:pos x="16" y="0"/>
                            </a:cxn>
                            <a:cxn ang="0">
                              <a:pos x="14" y="0"/>
                            </a:cxn>
                            <a:cxn ang="0">
                              <a:pos x="11" y="0"/>
                            </a:cxn>
                            <a:cxn ang="0">
                              <a:pos x="11" y="0"/>
                            </a:cxn>
                            <a:cxn ang="0">
                              <a:pos x="8" y="0"/>
                            </a:cxn>
                            <a:cxn ang="0">
                              <a:pos x="5" y="0"/>
                            </a:cxn>
                            <a:cxn ang="0">
                              <a:pos x="3" y="0"/>
                            </a:cxn>
                            <a:cxn ang="0">
                              <a:pos x="3" y="2"/>
                            </a:cxn>
                            <a:cxn ang="0">
                              <a:pos x="0" y="2"/>
                            </a:cxn>
                            <a:cxn ang="0">
                              <a:pos x="0" y="5"/>
                            </a:cxn>
                            <a:cxn ang="0">
                              <a:pos x="0" y="11"/>
                            </a:cxn>
                            <a:cxn ang="0">
                              <a:pos x="0" y="57"/>
                            </a:cxn>
                          </a:cxnLst>
                          <a:rect l="0" t="0" r="r" b="b"/>
                          <a:pathLst>
                            <a:path w="18" h="68">
                              <a:moveTo>
                                <a:pt x="0" y="57"/>
                              </a:moveTo>
                              <a:lnTo>
                                <a:pt x="0" y="59"/>
                              </a:lnTo>
                              <a:lnTo>
                                <a:pt x="0" y="62"/>
                              </a:lnTo>
                              <a:lnTo>
                                <a:pt x="0" y="64"/>
                              </a:lnTo>
                              <a:lnTo>
                                <a:pt x="3" y="64"/>
                              </a:lnTo>
                              <a:lnTo>
                                <a:pt x="3" y="68"/>
                              </a:lnTo>
                              <a:lnTo>
                                <a:pt x="5" y="68"/>
                              </a:lnTo>
                              <a:lnTo>
                                <a:pt x="8" y="68"/>
                              </a:lnTo>
                              <a:lnTo>
                                <a:pt x="11" y="68"/>
                              </a:lnTo>
                              <a:lnTo>
                                <a:pt x="11" y="68"/>
                              </a:lnTo>
                              <a:lnTo>
                                <a:pt x="14" y="68"/>
                              </a:lnTo>
                              <a:lnTo>
                                <a:pt x="16" y="68"/>
                              </a:lnTo>
                              <a:lnTo>
                                <a:pt x="16" y="64"/>
                              </a:lnTo>
                              <a:lnTo>
                                <a:pt x="18" y="64"/>
                              </a:lnTo>
                              <a:lnTo>
                                <a:pt x="18" y="62"/>
                              </a:lnTo>
                              <a:lnTo>
                                <a:pt x="18" y="59"/>
                              </a:lnTo>
                              <a:lnTo>
                                <a:pt x="18" y="13"/>
                              </a:lnTo>
                              <a:lnTo>
                                <a:pt x="18" y="8"/>
                              </a:lnTo>
                              <a:lnTo>
                                <a:pt x="18" y="5"/>
                              </a:lnTo>
                              <a:lnTo>
                                <a:pt x="18" y="2"/>
                              </a:lnTo>
                              <a:lnTo>
                                <a:pt x="16" y="2"/>
                              </a:lnTo>
                              <a:lnTo>
                                <a:pt x="16" y="0"/>
                              </a:lnTo>
                              <a:lnTo>
                                <a:pt x="14" y="0"/>
                              </a:lnTo>
                              <a:lnTo>
                                <a:pt x="11" y="0"/>
                              </a:lnTo>
                              <a:lnTo>
                                <a:pt x="11" y="0"/>
                              </a:lnTo>
                              <a:lnTo>
                                <a:pt x="8" y="0"/>
                              </a:lnTo>
                              <a:lnTo>
                                <a:pt x="5" y="0"/>
                              </a:lnTo>
                              <a:lnTo>
                                <a:pt x="3" y="0"/>
                              </a:lnTo>
                              <a:lnTo>
                                <a:pt x="3" y="2"/>
                              </a:lnTo>
                              <a:lnTo>
                                <a:pt x="0" y="2"/>
                              </a:lnTo>
                              <a:lnTo>
                                <a:pt x="0" y="5"/>
                              </a:lnTo>
                              <a:lnTo>
                                <a:pt x="0" y="11"/>
                              </a:lnTo>
                              <a:lnTo>
                                <a:pt x="0" y="5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1" name="Line 1289"/>
                        <p:cNvSpPr>
                          <a:spLocks noChangeShapeType="1"/>
                        </p:cNvSpPr>
                        <p:nvPr/>
                      </p:nvSpPr>
                      <p:spPr bwMode="auto">
                        <a:xfrm>
                          <a:off x="3459" y="155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2" name="Freeform 1290"/>
                        <p:cNvSpPr>
                          <a:spLocks/>
                        </p:cNvSpPr>
                        <p:nvPr/>
                      </p:nvSpPr>
                      <p:spPr bwMode="auto">
                        <a:xfrm>
                          <a:off x="3459" y="1552"/>
                          <a:ext cx="2" cy="5"/>
                        </a:xfrm>
                        <a:custGeom>
                          <a:avLst/>
                          <a:gdLst/>
                          <a:ahLst/>
                          <a:cxnLst>
                            <a:cxn ang="0">
                              <a:pos x="11" y="0"/>
                            </a:cxn>
                            <a:cxn ang="0">
                              <a:pos x="8" y="0"/>
                            </a:cxn>
                            <a:cxn ang="0">
                              <a:pos x="5" y="0"/>
                            </a:cxn>
                            <a:cxn ang="0">
                              <a:pos x="3" y="0"/>
                            </a:cxn>
                            <a:cxn ang="0">
                              <a:pos x="3" y="2"/>
                            </a:cxn>
                            <a:cxn ang="0">
                              <a:pos x="0" y="2"/>
                            </a:cxn>
                            <a:cxn ang="0">
                              <a:pos x="0" y="5"/>
                            </a:cxn>
                            <a:cxn ang="0">
                              <a:pos x="0" y="8"/>
                            </a:cxn>
                            <a:cxn ang="0">
                              <a:pos x="0" y="11"/>
                            </a:cxn>
                            <a:cxn ang="0">
                              <a:pos x="0" y="11"/>
                            </a:cxn>
                            <a:cxn ang="0">
                              <a:pos x="0" y="13"/>
                            </a:cxn>
                            <a:cxn ang="0">
                              <a:pos x="0" y="16"/>
                            </a:cxn>
                            <a:cxn ang="0">
                              <a:pos x="3" y="16"/>
                            </a:cxn>
                            <a:cxn ang="0">
                              <a:pos x="3" y="19"/>
                            </a:cxn>
                            <a:cxn ang="0">
                              <a:pos x="5" y="19"/>
                            </a:cxn>
                            <a:cxn ang="0">
                              <a:pos x="8" y="19"/>
                            </a:cxn>
                            <a:cxn ang="0">
                              <a:pos x="18" y="19"/>
                            </a:cxn>
                            <a:cxn ang="0">
                              <a:pos x="24" y="19"/>
                            </a:cxn>
                            <a:cxn ang="0">
                              <a:pos x="27" y="19"/>
                            </a:cxn>
                            <a:cxn ang="0">
                              <a:pos x="27" y="19"/>
                            </a:cxn>
                            <a:cxn ang="0">
                              <a:pos x="29" y="16"/>
                            </a:cxn>
                            <a:cxn ang="0">
                              <a:pos x="29" y="16"/>
                            </a:cxn>
                            <a:cxn ang="0">
                              <a:pos x="32" y="13"/>
                            </a:cxn>
                            <a:cxn ang="0">
                              <a:pos x="32" y="11"/>
                            </a:cxn>
                            <a:cxn ang="0">
                              <a:pos x="32" y="11"/>
                            </a:cxn>
                            <a:cxn ang="0">
                              <a:pos x="32" y="8"/>
                            </a:cxn>
                            <a:cxn ang="0">
                              <a:pos x="32" y="5"/>
                            </a:cxn>
                            <a:cxn ang="0">
                              <a:pos x="29" y="2"/>
                            </a:cxn>
                            <a:cxn ang="0">
                              <a:pos x="29" y="2"/>
                            </a:cxn>
                            <a:cxn ang="0">
                              <a:pos x="27" y="0"/>
                            </a:cxn>
                            <a:cxn ang="0">
                              <a:pos x="27" y="0"/>
                            </a:cxn>
                            <a:cxn ang="0">
                              <a:pos x="21" y="0"/>
                            </a:cxn>
                            <a:cxn ang="0">
                              <a:pos x="11" y="0"/>
                            </a:cxn>
                          </a:cxnLst>
                          <a:rect l="0" t="0" r="r" b="b"/>
                          <a:pathLst>
                            <a:path w="32" h="19">
                              <a:moveTo>
                                <a:pt x="11" y="0"/>
                              </a:moveTo>
                              <a:lnTo>
                                <a:pt x="8" y="0"/>
                              </a:lnTo>
                              <a:lnTo>
                                <a:pt x="5" y="0"/>
                              </a:lnTo>
                              <a:lnTo>
                                <a:pt x="3" y="0"/>
                              </a:lnTo>
                              <a:lnTo>
                                <a:pt x="3" y="2"/>
                              </a:lnTo>
                              <a:lnTo>
                                <a:pt x="0" y="2"/>
                              </a:lnTo>
                              <a:lnTo>
                                <a:pt x="0" y="5"/>
                              </a:lnTo>
                              <a:lnTo>
                                <a:pt x="0" y="8"/>
                              </a:lnTo>
                              <a:lnTo>
                                <a:pt x="0" y="11"/>
                              </a:lnTo>
                              <a:lnTo>
                                <a:pt x="0" y="11"/>
                              </a:lnTo>
                              <a:lnTo>
                                <a:pt x="0" y="13"/>
                              </a:lnTo>
                              <a:lnTo>
                                <a:pt x="0" y="16"/>
                              </a:lnTo>
                              <a:lnTo>
                                <a:pt x="3" y="16"/>
                              </a:lnTo>
                              <a:lnTo>
                                <a:pt x="3" y="19"/>
                              </a:lnTo>
                              <a:lnTo>
                                <a:pt x="5" y="19"/>
                              </a:lnTo>
                              <a:lnTo>
                                <a:pt x="8" y="19"/>
                              </a:lnTo>
                              <a:lnTo>
                                <a:pt x="18" y="19"/>
                              </a:lnTo>
                              <a:lnTo>
                                <a:pt x="24" y="19"/>
                              </a:lnTo>
                              <a:lnTo>
                                <a:pt x="27" y="19"/>
                              </a:lnTo>
                              <a:lnTo>
                                <a:pt x="27" y="19"/>
                              </a:lnTo>
                              <a:lnTo>
                                <a:pt x="29" y="16"/>
                              </a:lnTo>
                              <a:lnTo>
                                <a:pt x="29" y="16"/>
                              </a:lnTo>
                              <a:lnTo>
                                <a:pt x="32" y="13"/>
                              </a:lnTo>
                              <a:lnTo>
                                <a:pt x="32" y="11"/>
                              </a:lnTo>
                              <a:lnTo>
                                <a:pt x="32" y="11"/>
                              </a:lnTo>
                              <a:lnTo>
                                <a:pt x="32" y="8"/>
                              </a:lnTo>
                              <a:lnTo>
                                <a:pt x="32" y="5"/>
                              </a:lnTo>
                              <a:lnTo>
                                <a:pt x="29" y="2"/>
                              </a:lnTo>
                              <a:lnTo>
                                <a:pt x="29" y="2"/>
                              </a:lnTo>
                              <a:lnTo>
                                <a:pt x="27"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3" name="Line 1291"/>
                        <p:cNvSpPr>
                          <a:spLocks noChangeShapeType="1"/>
                        </p:cNvSpPr>
                        <p:nvPr/>
                      </p:nvSpPr>
                      <p:spPr bwMode="auto">
                        <a:xfrm>
                          <a:off x="3459" y="1555"/>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4" name="Freeform 1292"/>
                        <p:cNvSpPr>
                          <a:spLocks/>
                        </p:cNvSpPr>
                        <p:nvPr/>
                      </p:nvSpPr>
                      <p:spPr bwMode="auto">
                        <a:xfrm>
                          <a:off x="3459" y="1542"/>
                          <a:ext cx="2" cy="16"/>
                        </a:xfrm>
                        <a:custGeom>
                          <a:avLst/>
                          <a:gdLst/>
                          <a:ahLst/>
                          <a:cxnLst>
                            <a:cxn ang="0">
                              <a:pos x="0" y="35"/>
                            </a:cxn>
                            <a:cxn ang="0">
                              <a:pos x="0" y="35"/>
                            </a:cxn>
                            <a:cxn ang="0">
                              <a:pos x="0" y="37"/>
                            </a:cxn>
                            <a:cxn ang="0">
                              <a:pos x="3" y="40"/>
                            </a:cxn>
                            <a:cxn ang="0">
                              <a:pos x="3" y="40"/>
                            </a:cxn>
                            <a:cxn ang="0">
                              <a:pos x="5" y="43"/>
                            </a:cxn>
                            <a:cxn ang="0">
                              <a:pos x="7" y="43"/>
                            </a:cxn>
                            <a:cxn ang="0">
                              <a:pos x="7" y="43"/>
                            </a:cxn>
                            <a:cxn ang="0">
                              <a:pos x="10" y="46"/>
                            </a:cxn>
                            <a:cxn ang="0">
                              <a:pos x="13" y="43"/>
                            </a:cxn>
                            <a:cxn ang="0">
                              <a:pos x="16" y="43"/>
                            </a:cxn>
                            <a:cxn ang="0">
                              <a:pos x="16" y="43"/>
                            </a:cxn>
                            <a:cxn ang="0">
                              <a:pos x="18" y="40"/>
                            </a:cxn>
                            <a:cxn ang="0">
                              <a:pos x="18" y="40"/>
                            </a:cxn>
                            <a:cxn ang="0">
                              <a:pos x="21" y="37"/>
                            </a:cxn>
                            <a:cxn ang="0">
                              <a:pos x="21" y="35"/>
                            </a:cxn>
                            <a:cxn ang="0">
                              <a:pos x="21" y="13"/>
                            </a:cxn>
                            <a:cxn ang="0">
                              <a:pos x="21" y="8"/>
                            </a:cxn>
                            <a:cxn ang="0">
                              <a:pos x="21" y="5"/>
                            </a:cxn>
                            <a:cxn ang="0">
                              <a:pos x="18" y="2"/>
                            </a:cxn>
                            <a:cxn ang="0">
                              <a:pos x="18" y="2"/>
                            </a:cxn>
                            <a:cxn ang="0">
                              <a:pos x="16" y="0"/>
                            </a:cxn>
                            <a:cxn ang="0">
                              <a:pos x="16" y="0"/>
                            </a:cxn>
                            <a:cxn ang="0">
                              <a:pos x="13" y="0"/>
                            </a:cxn>
                            <a:cxn ang="0">
                              <a:pos x="10" y="0"/>
                            </a:cxn>
                            <a:cxn ang="0">
                              <a:pos x="7" y="0"/>
                            </a:cxn>
                            <a:cxn ang="0">
                              <a:pos x="7" y="0"/>
                            </a:cxn>
                            <a:cxn ang="0">
                              <a:pos x="5" y="0"/>
                            </a:cxn>
                            <a:cxn ang="0">
                              <a:pos x="3" y="2"/>
                            </a:cxn>
                            <a:cxn ang="0">
                              <a:pos x="3" y="2"/>
                            </a:cxn>
                            <a:cxn ang="0">
                              <a:pos x="0" y="5"/>
                            </a:cxn>
                            <a:cxn ang="0">
                              <a:pos x="0" y="13"/>
                            </a:cxn>
                            <a:cxn ang="0">
                              <a:pos x="0" y="35"/>
                            </a:cxn>
                          </a:cxnLst>
                          <a:rect l="0" t="0" r="r" b="b"/>
                          <a:pathLst>
                            <a:path w="21" h="46">
                              <a:moveTo>
                                <a:pt x="0" y="35"/>
                              </a:moveTo>
                              <a:lnTo>
                                <a:pt x="0" y="35"/>
                              </a:lnTo>
                              <a:lnTo>
                                <a:pt x="0" y="37"/>
                              </a:lnTo>
                              <a:lnTo>
                                <a:pt x="3" y="40"/>
                              </a:lnTo>
                              <a:lnTo>
                                <a:pt x="3" y="40"/>
                              </a:lnTo>
                              <a:lnTo>
                                <a:pt x="5" y="43"/>
                              </a:lnTo>
                              <a:lnTo>
                                <a:pt x="7" y="43"/>
                              </a:lnTo>
                              <a:lnTo>
                                <a:pt x="7" y="43"/>
                              </a:lnTo>
                              <a:lnTo>
                                <a:pt x="10" y="46"/>
                              </a:lnTo>
                              <a:lnTo>
                                <a:pt x="13" y="43"/>
                              </a:lnTo>
                              <a:lnTo>
                                <a:pt x="16" y="43"/>
                              </a:lnTo>
                              <a:lnTo>
                                <a:pt x="16" y="43"/>
                              </a:lnTo>
                              <a:lnTo>
                                <a:pt x="18" y="40"/>
                              </a:lnTo>
                              <a:lnTo>
                                <a:pt x="18" y="40"/>
                              </a:lnTo>
                              <a:lnTo>
                                <a:pt x="21" y="37"/>
                              </a:lnTo>
                              <a:lnTo>
                                <a:pt x="21" y="35"/>
                              </a:lnTo>
                              <a:lnTo>
                                <a:pt x="21" y="13"/>
                              </a:lnTo>
                              <a:lnTo>
                                <a:pt x="21" y="8"/>
                              </a:lnTo>
                              <a:lnTo>
                                <a:pt x="21" y="5"/>
                              </a:lnTo>
                              <a:lnTo>
                                <a:pt x="18" y="2"/>
                              </a:lnTo>
                              <a:lnTo>
                                <a:pt x="18" y="2"/>
                              </a:lnTo>
                              <a:lnTo>
                                <a:pt x="16" y="0"/>
                              </a:lnTo>
                              <a:lnTo>
                                <a:pt x="16" y="0"/>
                              </a:lnTo>
                              <a:lnTo>
                                <a:pt x="13" y="0"/>
                              </a:lnTo>
                              <a:lnTo>
                                <a:pt x="10" y="0"/>
                              </a:lnTo>
                              <a:lnTo>
                                <a:pt x="7" y="0"/>
                              </a:lnTo>
                              <a:lnTo>
                                <a:pt x="7" y="0"/>
                              </a:lnTo>
                              <a:lnTo>
                                <a:pt x="5" y="0"/>
                              </a:lnTo>
                              <a:lnTo>
                                <a:pt x="3" y="2"/>
                              </a:lnTo>
                              <a:lnTo>
                                <a:pt x="3" y="2"/>
                              </a:lnTo>
                              <a:lnTo>
                                <a:pt x="0" y="5"/>
                              </a:lnTo>
                              <a:lnTo>
                                <a:pt x="0" y="13"/>
                              </a:lnTo>
                              <a:lnTo>
                                <a:pt x="0" y="3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5" name="Line 1293"/>
                        <p:cNvSpPr>
                          <a:spLocks noChangeShapeType="1"/>
                        </p:cNvSpPr>
                        <p:nvPr/>
                      </p:nvSpPr>
                      <p:spPr bwMode="auto">
                        <a:xfrm>
                          <a:off x="3459" y="1542"/>
                          <a:ext cx="0"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6" name="Freeform 1294"/>
                        <p:cNvSpPr>
                          <a:spLocks/>
                        </p:cNvSpPr>
                        <p:nvPr/>
                      </p:nvSpPr>
                      <p:spPr bwMode="auto">
                        <a:xfrm>
                          <a:off x="3459" y="1542"/>
                          <a:ext cx="23" cy="0"/>
                        </a:xfrm>
                        <a:custGeom>
                          <a:avLst/>
                          <a:gdLst/>
                          <a:ahLst/>
                          <a:cxnLst>
                            <a:cxn ang="0">
                              <a:pos x="10" y="0"/>
                            </a:cxn>
                            <a:cxn ang="0">
                              <a:pos x="7" y="0"/>
                            </a:cxn>
                            <a:cxn ang="0">
                              <a:pos x="7" y="0"/>
                            </a:cxn>
                            <a:cxn ang="0">
                              <a:pos x="5" y="0"/>
                            </a:cxn>
                            <a:cxn ang="0">
                              <a:pos x="3" y="2"/>
                            </a:cxn>
                            <a:cxn ang="0">
                              <a:pos x="3" y="2"/>
                            </a:cxn>
                            <a:cxn ang="0">
                              <a:pos x="0" y="5"/>
                            </a:cxn>
                            <a:cxn ang="0">
                              <a:pos x="0" y="8"/>
                            </a:cxn>
                            <a:cxn ang="0">
                              <a:pos x="0" y="10"/>
                            </a:cxn>
                            <a:cxn ang="0">
                              <a:pos x="0" y="10"/>
                            </a:cxn>
                            <a:cxn ang="0">
                              <a:pos x="0" y="13"/>
                            </a:cxn>
                            <a:cxn ang="0">
                              <a:pos x="3" y="15"/>
                            </a:cxn>
                            <a:cxn ang="0">
                              <a:pos x="3" y="15"/>
                            </a:cxn>
                            <a:cxn ang="0">
                              <a:pos x="5" y="19"/>
                            </a:cxn>
                            <a:cxn ang="0">
                              <a:pos x="7" y="19"/>
                            </a:cxn>
                            <a:cxn ang="0">
                              <a:pos x="7" y="19"/>
                            </a:cxn>
                            <a:cxn ang="0">
                              <a:pos x="67" y="19"/>
                            </a:cxn>
                            <a:cxn ang="0">
                              <a:pos x="73" y="19"/>
                            </a:cxn>
                            <a:cxn ang="0">
                              <a:pos x="76" y="19"/>
                            </a:cxn>
                            <a:cxn ang="0">
                              <a:pos x="78" y="19"/>
                            </a:cxn>
                            <a:cxn ang="0">
                              <a:pos x="78" y="15"/>
                            </a:cxn>
                            <a:cxn ang="0">
                              <a:pos x="81" y="15"/>
                            </a:cxn>
                            <a:cxn ang="0">
                              <a:pos x="81" y="13"/>
                            </a:cxn>
                            <a:cxn ang="0">
                              <a:pos x="83" y="10"/>
                            </a:cxn>
                            <a:cxn ang="0">
                              <a:pos x="83" y="10"/>
                            </a:cxn>
                            <a:cxn ang="0">
                              <a:pos x="83" y="8"/>
                            </a:cxn>
                            <a:cxn ang="0">
                              <a:pos x="81" y="5"/>
                            </a:cxn>
                            <a:cxn ang="0">
                              <a:pos x="81" y="2"/>
                            </a:cxn>
                            <a:cxn ang="0">
                              <a:pos x="78" y="2"/>
                            </a:cxn>
                            <a:cxn ang="0">
                              <a:pos x="78" y="0"/>
                            </a:cxn>
                            <a:cxn ang="0">
                              <a:pos x="76" y="0"/>
                            </a:cxn>
                            <a:cxn ang="0">
                              <a:pos x="70" y="0"/>
                            </a:cxn>
                            <a:cxn ang="0">
                              <a:pos x="10" y="0"/>
                            </a:cxn>
                          </a:cxnLst>
                          <a:rect l="0" t="0" r="r" b="b"/>
                          <a:pathLst>
                            <a:path w="83" h="19">
                              <a:moveTo>
                                <a:pt x="10" y="0"/>
                              </a:moveTo>
                              <a:lnTo>
                                <a:pt x="7" y="0"/>
                              </a:lnTo>
                              <a:lnTo>
                                <a:pt x="7" y="0"/>
                              </a:lnTo>
                              <a:lnTo>
                                <a:pt x="5" y="0"/>
                              </a:lnTo>
                              <a:lnTo>
                                <a:pt x="3" y="2"/>
                              </a:lnTo>
                              <a:lnTo>
                                <a:pt x="3" y="2"/>
                              </a:lnTo>
                              <a:lnTo>
                                <a:pt x="0" y="5"/>
                              </a:lnTo>
                              <a:lnTo>
                                <a:pt x="0" y="8"/>
                              </a:lnTo>
                              <a:lnTo>
                                <a:pt x="0" y="10"/>
                              </a:lnTo>
                              <a:lnTo>
                                <a:pt x="0" y="10"/>
                              </a:lnTo>
                              <a:lnTo>
                                <a:pt x="0" y="13"/>
                              </a:lnTo>
                              <a:lnTo>
                                <a:pt x="3" y="15"/>
                              </a:lnTo>
                              <a:lnTo>
                                <a:pt x="3" y="15"/>
                              </a:lnTo>
                              <a:lnTo>
                                <a:pt x="5" y="19"/>
                              </a:lnTo>
                              <a:lnTo>
                                <a:pt x="7" y="19"/>
                              </a:lnTo>
                              <a:lnTo>
                                <a:pt x="7" y="19"/>
                              </a:lnTo>
                              <a:lnTo>
                                <a:pt x="67" y="19"/>
                              </a:lnTo>
                              <a:lnTo>
                                <a:pt x="73" y="19"/>
                              </a:lnTo>
                              <a:lnTo>
                                <a:pt x="76" y="19"/>
                              </a:lnTo>
                              <a:lnTo>
                                <a:pt x="78" y="19"/>
                              </a:lnTo>
                              <a:lnTo>
                                <a:pt x="78" y="15"/>
                              </a:lnTo>
                              <a:lnTo>
                                <a:pt x="81" y="15"/>
                              </a:lnTo>
                              <a:lnTo>
                                <a:pt x="81" y="13"/>
                              </a:lnTo>
                              <a:lnTo>
                                <a:pt x="83" y="10"/>
                              </a:lnTo>
                              <a:lnTo>
                                <a:pt x="83" y="10"/>
                              </a:lnTo>
                              <a:lnTo>
                                <a:pt x="83" y="8"/>
                              </a:lnTo>
                              <a:lnTo>
                                <a:pt x="81" y="5"/>
                              </a:lnTo>
                              <a:lnTo>
                                <a:pt x="81" y="2"/>
                              </a:lnTo>
                              <a:lnTo>
                                <a:pt x="78" y="2"/>
                              </a:lnTo>
                              <a:lnTo>
                                <a:pt x="78" y="0"/>
                              </a:lnTo>
                              <a:lnTo>
                                <a:pt x="76" y="0"/>
                              </a:lnTo>
                              <a:lnTo>
                                <a:pt x="70"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7" name="Line 1295"/>
                        <p:cNvSpPr>
                          <a:spLocks noChangeShapeType="1"/>
                        </p:cNvSpPr>
                        <p:nvPr/>
                      </p:nvSpPr>
                      <p:spPr bwMode="auto">
                        <a:xfrm>
                          <a:off x="3471" y="154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8" name="Freeform 1296"/>
                        <p:cNvSpPr>
                          <a:spLocks/>
                        </p:cNvSpPr>
                        <p:nvPr/>
                      </p:nvSpPr>
                      <p:spPr bwMode="auto">
                        <a:xfrm>
                          <a:off x="3471" y="1540"/>
                          <a:ext cx="5" cy="2"/>
                        </a:xfrm>
                        <a:custGeom>
                          <a:avLst/>
                          <a:gdLst/>
                          <a:ahLst/>
                          <a:cxnLst>
                            <a:cxn ang="0">
                              <a:pos x="0" y="37"/>
                            </a:cxn>
                            <a:cxn ang="0">
                              <a:pos x="0" y="37"/>
                            </a:cxn>
                            <a:cxn ang="0">
                              <a:pos x="0" y="40"/>
                            </a:cxn>
                            <a:cxn ang="0">
                              <a:pos x="0" y="42"/>
                            </a:cxn>
                            <a:cxn ang="0">
                              <a:pos x="3" y="42"/>
                            </a:cxn>
                            <a:cxn ang="0">
                              <a:pos x="3" y="46"/>
                            </a:cxn>
                            <a:cxn ang="0">
                              <a:pos x="5" y="46"/>
                            </a:cxn>
                            <a:cxn ang="0">
                              <a:pos x="8" y="46"/>
                            </a:cxn>
                            <a:cxn ang="0">
                              <a:pos x="11" y="48"/>
                            </a:cxn>
                            <a:cxn ang="0">
                              <a:pos x="11" y="46"/>
                            </a:cxn>
                            <a:cxn ang="0">
                              <a:pos x="14" y="46"/>
                            </a:cxn>
                            <a:cxn ang="0">
                              <a:pos x="16" y="46"/>
                            </a:cxn>
                            <a:cxn ang="0">
                              <a:pos x="16" y="42"/>
                            </a:cxn>
                            <a:cxn ang="0">
                              <a:pos x="19" y="42"/>
                            </a:cxn>
                            <a:cxn ang="0">
                              <a:pos x="19" y="40"/>
                            </a:cxn>
                            <a:cxn ang="0">
                              <a:pos x="21" y="37"/>
                            </a:cxn>
                            <a:cxn ang="0">
                              <a:pos x="21" y="13"/>
                            </a:cxn>
                            <a:cxn ang="0">
                              <a:pos x="21" y="11"/>
                            </a:cxn>
                            <a:cxn ang="0">
                              <a:pos x="19" y="7"/>
                            </a:cxn>
                            <a:cxn ang="0">
                              <a:pos x="19" y="5"/>
                            </a:cxn>
                            <a:cxn ang="0">
                              <a:pos x="16" y="2"/>
                            </a:cxn>
                            <a:cxn ang="0">
                              <a:pos x="16" y="2"/>
                            </a:cxn>
                            <a:cxn ang="0">
                              <a:pos x="14" y="2"/>
                            </a:cxn>
                            <a:cxn ang="0">
                              <a:pos x="11" y="0"/>
                            </a:cxn>
                            <a:cxn ang="0">
                              <a:pos x="11" y="0"/>
                            </a:cxn>
                            <a:cxn ang="0">
                              <a:pos x="8" y="0"/>
                            </a:cxn>
                            <a:cxn ang="0">
                              <a:pos x="5" y="2"/>
                            </a:cxn>
                            <a:cxn ang="0">
                              <a:pos x="3" y="2"/>
                            </a:cxn>
                            <a:cxn ang="0">
                              <a:pos x="3" y="2"/>
                            </a:cxn>
                            <a:cxn ang="0">
                              <a:pos x="0" y="5"/>
                            </a:cxn>
                            <a:cxn ang="0">
                              <a:pos x="0" y="7"/>
                            </a:cxn>
                            <a:cxn ang="0">
                              <a:pos x="0" y="13"/>
                            </a:cxn>
                            <a:cxn ang="0">
                              <a:pos x="0" y="37"/>
                            </a:cxn>
                          </a:cxnLst>
                          <a:rect l="0" t="0" r="r" b="b"/>
                          <a:pathLst>
                            <a:path w="21" h="48">
                              <a:moveTo>
                                <a:pt x="0" y="37"/>
                              </a:moveTo>
                              <a:lnTo>
                                <a:pt x="0" y="37"/>
                              </a:lnTo>
                              <a:lnTo>
                                <a:pt x="0" y="40"/>
                              </a:lnTo>
                              <a:lnTo>
                                <a:pt x="0" y="42"/>
                              </a:lnTo>
                              <a:lnTo>
                                <a:pt x="3" y="42"/>
                              </a:lnTo>
                              <a:lnTo>
                                <a:pt x="3" y="46"/>
                              </a:lnTo>
                              <a:lnTo>
                                <a:pt x="5" y="46"/>
                              </a:lnTo>
                              <a:lnTo>
                                <a:pt x="8" y="46"/>
                              </a:lnTo>
                              <a:lnTo>
                                <a:pt x="11" y="48"/>
                              </a:lnTo>
                              <a:lnTo>
                                <a:pt x="11" y="46"/>
                              </a:lnTo>
                              <a:lnTo>
                                <a:pt x="14" y="46"/>
                              </a:lnTo>
                              <a:lnTo>
                                <a:pt x="16" y="46"/>
                              </a:lnTo>
                              <a:lnTo>
                                <a:pt x="16" y="42"/>
                              </a:lnTo>
                              <a:lnTo>
                                <a:pt x="19" y="42"/>
                              </a:lnTo>
                              <a:lnTo>
                                <a:pt x="19" y="40"/>
                              </a:lnTo>
                              <a:lnTo>
                                <a:pt x="21" y="37"/>
                              </a:lnTo>
                              <a:lnTo>
                                <a:pt x="21" y="13"/>
                              </a:lnTo>
                              <a:lnTo>
                                <a:pt x="21" y="11"/>
                              </a:lnTo>
                              <a:lnTo>
                                <a:pt x="19" y="7"/>
                              </a:lnTo>
                              <a:lnTo>
                                <a:pt x="19" y="5"/>
                              </a:lnTo>
                              <a:lnTo>
                                <a:pt x="16" y="2"/>
                              </a:lnTo>
                              <a:lnTo>
                                <a:pt x="16" y="2"/>
                              </a:lnTo>
                              <a:lnTo>
                                <a:pt x="14" y="2"/>
                              </a:lnTo>
                              <a:lnTo>
                                <a:pt x="11" y="0"/>
                              </a:lnTo>
                              <a:lnTo>
                                <a:pt x="11" y="0"/>
                              </a:lnTo>
                              <a:lnTo>
                                <a:pt x="8" y="0"/>
                              </a:lnTo>
                              <a:lnTo>
                                <a:pt x="5" y="2"/>
                              </a:lnTo>
                              <a:lnTo>
                                <a:pt x="3" y="2"/>
                              </a:lnTo>
                              <a:lnTo>
                                <a:pt x="3" y="2"/>
                              </a:lnTo>
                              <a:lnTo>
                                <a:pt x="0" y="5"/>
                              </a:lnTo>
                              <a:lnTo>
                                <a:pt x="0" y="7"/>
                              </a:lnTo>
                              <a:lnTo>
                                <a:pt x="0" y="13"/>
                              </a:lnTo>
                              <a:lnTo>
                                <a:pt x="0" y="3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89" name="Line 1297"/>
                        <p:cNvSpPr>
                          <a:spLocks noChangeShapeType="1"/>
                        </p:cNvSpPr>
                        <p:nvPr/>
                      </p:nvSpPr>
                      <p:spPr bwMode="auto">
                        <a:xfrm>
                          <a:off x="3474" y="1540"/>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0" name="Freeform 1298"/>
                        <p:cNvSpPr>
                          <a:spLocks/>
                        </p:cNvSpPr>
                        <p:nvPr/>
                      </p:nvSpPr>
                      <p:spPr bwMode="auto">
                        <a:xfrm>
                          <a:off x="3471" y="1540"/>
                          <a:ext cx="26" cy="2"/>
                        </a:xfrm>
                        <a:custGeom>
                          <a:avLst/>
                          <a:gdLst/>
                          <a:ahLst/>
                          <a:cxnLst>
                            <a:cxn ang="0">
                              <a:pos x="11" y="0"/>
                            </a:cxn>
                            <a:cxn ang="0">
                              <a:pos x="8" y="0"/>
                            </a:cxn>
                            <a:cxn ang="0">
                              <a:pos x="5" y="2"/>
                            </a:cxn>
                            <a:cxn ang="0">
                              <a:pos x="3" y="2"/>
                            </a:cxn>
                            <a:cxn ang="0">
                              <a:pos x="3" y="2"/>
                            </a:cxn>
                            <a:cxn ang="0">
                              <a:pos x="0" y="5"/>
                            </a:cxn>
                            <a:cxn ang="0">
                              <a:pos x="0" y="7"/>
                            </a:cxn>
                            <a:cxn ang="0">
                              <a:pos x="0" y="11"/>
                            </a:cxn>
                            <a:cxn ang="0">
                              <a:pos x="0" y="11"/>
                            </a:cxn>
                            <a:cxn ang="0">
                              <a:pos x="0" y="13"/>
                            </a:cxn>
                            <a:cxn ang="0">
                              <a:pos x="0" y="16"/>
                            </a:cxn>
                            <a:cxn ang="0">
                              <a:pos x="0" y="18"/>
                            </a:cxn>
                            <a:cxn ang="0">
                              <a:pos x="3" y="18"/>
                            </a:cxn>
                            <a:cxn ang="0">
                              <a:pos x="3" y="22"/>
                            </a:cxn>
                            <a:cxn ang="0">
                              <a:pos x="5" y="22"/>
                            </a:cxn>
                            <a:cxn ang="0">
                              <a:pos x="8" y="22"/>
                            </a:cxn>
                            <a:cxn ang="0">
                              <a:pos x="92" y="22"/>
                            </a:cxn>
                            <a:cxn ang="0">
                              <a:pos x="97" y="22"/>
                            </a:cxn>
                            <a:cxn ang="0">
                              <a:pos x="100" y="22"/>
                            </a:cxn>
                            <a:cxn ang="0">
                              <a:pos x="100" y="22"/>
                            </a:cxn>
                            <a:cxn ang="0">
                              <a:pos x="102" y="18"/>
                            </a:cxn>
                            <a:cxn ang="0">
                              <a:pos x="105" y="18"/>
                            </a:cxn>
                            <a:cxn ang="0">
                              <a:pos x="105" y="16"/>
                            </a:cxn>
                            <a:cxn ang="0">
                              <a:pos x="105" y="13"/>
                            </a:cxn>
                            <a:cxn ang="0">
                              <a:pos x="105" y="11"/>
                            </a:cxn>
                            <a:cxn ang="0">
                              <a:pos x="105" y="11"/>
                            </a:cxn>
                            <a:cxn ang="0">
                              <a:pos x="105" y="7"/>
                            </a:cxn>
                            <a:cxn ang="0">
                              <a:pos x="105" y="5"/>
                            </a:cxn>
                            <a:cxn ang="0">
                              <a:pos x="102" y="2"/>
                            </a:cxn>
                            <a:cxn ang="0">
                              <a:pos x="100" y="2"/>
                            </a:cxn>
                            <a:cxn ang="0">
                              <a:pos x="100" y="2"/>
                            </a:cxn>
                            <a:cxn ang="0">
                              <a:pos x="95" y="0"/>
                            </a:cxn>
                            <a:cxn ang="0">
                              <a:pos x="11" y="0"/>
                            </a:cxn>
                          </a:cxnLst>
                          <a:rect l="0" t="0" r="r" b="b"/>
                          <a:pathLst>
                            <a:path w="105" h="22">
                              <a:moveTo>
                                <a:pt x="11" y="0"/>
                              </a:moveTo>
                              <a:lnTo>
                                <a:pt x="8" y="0"/>
                              </a:lnTo>
                              <a:lnTo>
                                <a:pt x="5" y="2"/>
                              </a:lnTo>
                              <a:lnTo>
                                <a:pt x="3" y="2"/>
                              </a:lnTo>
                              <a:lnTo>
                                <a:pt x="3" y="2"/>
                              </a:lnTo>
                              <a:lnTo>
                                <a:pt x="0" y="5"/>
                              </a:lnTo>
                              <a:lnTo>
                                <a:pt x="0" y="7"/>
                              </a:lnTo>
                              <a:lnTo>
                                <a:pt x="0" y="11"/>
                              </a:lnTo>
                              <a:lnTo>
                                <a:pt x="0" y="11"/>
                              </a:lnTo>
                              <a:lnTo>
                                <a:pt x="0" y="13"/>
                              </a:lnTo>
                              <a:lnTo>
                                <a:pt x="0" y="16"/>
                              </a:lnTo>
                              <a:lnTo>
                                <a:pt x="0" y="18"/>
                              </a:lnTo>
                              <a:lnTo>
                                <a:pt x="3" y="18"/>
                              </a:lnTo>
                              <a:lnTo>
                                <a:pt x="3" y="22"/>
                              </a:lnTo>
                              <a:lnTo>
                                <a:pt x="5" y="22"/>
                              </a:lnTo>
                              <a:lnTo>
                                <a:pt x="8" y="22"/>
                              </a:lnTo>
                              <a:lnTo>
                                <a:pt x="92" y="22"/>
                              </a:lnTo>
                              <a:lnTo>
                                <a:pt x="97" y="22"/>
                              </a:lnTo>
                              <a:lnTo>
                                <a:pt x="100" y="22"/>
                              </a:lnTo>
                              <a:lnTo>
                                <a:pt x="100" y="22"/>
                              </a:lnTo>
                              <a:lnTo>
                                <a:pt x="102" y="18"/>
                              </a:lnTo>
                              <a:lnTo>
                                <a:pt x="105" y="18"/>
                              </a:lnTo>
                              <a:lnTo>
                                <a:pt x="105" y="16"/>
                              </a:lnTo>
                              <a:lnTo>
                                <a:pt x="105" y="13"/>
                              </a:lnTo>
                              <a:lnTo>
                                <a:pt x="105" y="11"/>
                              </a:lnTo>
                              <a:lnTo>
                                <a:pt x="105" y="11"/>
                              </a:lnTo>
                              <a:lnTo>
                                <a:pt x="105" y="7"/>
                              </a:lnTo>
                              <a:lnTo>
                                <a:pt x="105" y="5"/>
                              </a:lnTo>
                              <a:lnTo>
                                <a:pt x="102" y="2"/>
                              </a:lnTo>
                              <a:lnTo>
                                <a:pt x="100" y="2"/>
                              </a:lnTo>
                              <a:lnTo>
                                <a:pt x="100" y="2"/>
                              </a:lnTo>
                              <a:lnTo>
                                <a:pt x="9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1" name="Line 1299"/>
                        <p:cNvSpPr>
                          <a:spLocks noChangeShapeType="1"/>
                        </p:cNvSpPr>
                        <p:nvPr/>
                      </p:nvSpPr>
                      <p:spPr bwMode="auto">
                        <a:xfrm>
                          <a:off x="3492" y="1542"/>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2" name="Freeform 1300"/>
                        <p:cNvSpPr>
                          <a:spLocks/>
                        </p:cNvSpPr>
                        <p:nvPr/>
                      </p:nvSpPr>
                      <p:spPr bwMode="auto">
                        <a:xfrm>
                          <a:off x="3492" y="1533"/>
                          <a:ext cx="5" cy="9"/>
                        </a:xfrm>
                        <a:custGeom>
                          <a:avLst/>
                          <a:gdLst/>
                          <a:ahLst/>
                          <a:cxnLst>
                            <a:cxn ang="0">
                              <a:pos x="0" y="36"/>
                            </a:cxn>
                            <a:cxn ang="0">
                              <a:pos x="0" y="38"/>
                            </a:cxn>
                            <a:cxn ang="0">
                              <a:pos x="3" y="41"/>
                            </a:cxn>
                            <a:cxn ang="0">
                              <a:pos x="3" y="43"/>
                            </a:cxn>
                            <a:cxn ang="0">
                              <a:pos x="3" y="43"/>
                            </a:cxn>
                            <a:cxn ang="0">
                              <a:pos x="5" y="47"/>
                            </a:cxn>
                            <a:cxn ang="0">
                              <a:pos x="8" y="47"/>
                            </a:cxn>
                            <a:cxn ang="0">
                              <a:pos x="8" y="47"/>
                            </a:cxn>
                            <a:cxn ang="0">
                              <a:pos x="11" y="47"/>
                            </a:cxn>
                            <a:cxn ang="0">
                              <a:pos x="13" y="47"/>
                            </a:cxn>
                            <a:cxn ang="0">
                              <a:pos x="16" y="47"/>
                            </a:cxn>
                            <a:cxn ang="0">
                              <a:pos x="16" y="47"/>
                            </a:cxn>
                            <a:cxn ang="0">
                              <a:pos x="18" y="43"/>
                            </a:cxn>
                            <a:cxn ang="0">
                              <a:pos x="21" y="43"/>
                            </a:cxn>
                            <a:cxn ang="0">
                              <a:pos x="21" y="41"/>
                            </a:cxn>
                            <a:cxn ang="0">
                              <a:pos x="21" y="38"/>
                            </a:cxn>
                            <a:cxn ang="0">
                              <a:pos x="21" y="14"/>
                            </a:cxn>
                            <a:cxn ang="0">
                              <a:pos x="21" y="8"/>
                            </a:cxn>
                            <a:cxn ang="0">
                              <a:pos x="21" y="5"/>
                            </a:cxn>
                            <a:cxn ang="0">
                              <a:pos x="21" y="5"/>
                            </a:cxn>
                            <a:cxn ang="0">
                              <a:pos x="18" y="3"/>
                            </a:cxn>
                            <a:cxn ang="0">
                              <a:pos x="16" y="0"/>
                            </a:cxn>
                            <a:cxn ang="0">
                              <a:pos x="16" y="0"/>
                            </a:cxn>
                            <a:cxn ang="0">
                              <a:pos x="13" y="0"/>
                            </a:cxn>
                            <a:cxn ang="0">
                              <a:pos x="11" y="0"/>
                            </a:cxn>
                            <a:cxn ang="0">
                              <a:pos x="8" y="0"/>
                            </a:cxn>
                            <a:cxn ang="0">
                              <a:pos x="8" y="0"/>
                            </a:cxn>
                            <a:cxn ang="0">
                              <a:pos x="5" y="0"/>
                            </a:cxn>
                            <a:cxn ang="0">
                              <a:pos x="3" y="3"/>
                            </a:cxn>
                            <a:cxn ang="0">
                              <a:pos x="3" y="5"/>
                            </a:cxn>
                            <a:cxn ang="0">
                              <a:pos x="3" y="5"/>
                            </a:cxn>
                            <a:cxn ang="0">
                              <a:pos x="0" y="11"/>
                            </a:cxn>
                            <a:cxn ang="0">
                              <a:pos x="0" y="36"/>
                            </a:cxn>
                          </a:cxnLst>
                          <a:rect l="0" t="0" r="r" b="b"/>
                          <a:pathLst>
                            <a:path w="21" h="47">
                              <a:moveTo>
                                <a:pt x="0" y="36"/>
                              </a:moveTo>
                              <a:lnTo>
                                <a:pt x="0" y="38"/>
                              </a:lnTo>
                              <a:lnTo>
                                <a:pt x="3" y="41"/>
                              </a:lnTo>
                              <a:lnTo>
                                <a:pt x="3" y="43"/>
                              </a:lnTo>
                              <a:lnTo>
                                <a:pt x="3" y="43"/>
                              </a:lnTo>
                              <a:lnTo>
                                <a:pt x="5" y="47"/>
                              </a:lnTo>
                              <a:lnTo>
                                <a:pt x="8" y="47"/>
                              </a:lnTo>
                              <a:lnTo>
                                <a:pt x="8" y="47"/>
                              </a:lnTo>
                              <a:lnTo>
                                <a:pt x="11" y="47"/>
                              </a:lnTo>
                              <a:lnTo>
                                <a:pt x="13" y="47"/>
                              </a:lnTo>
                              <a:lnTo>
                                <a:pt x="16" y="47"/>
                              </a:lnTo>
                              <a:lnTo>
                                <a:pt x="16" y="47"/>
                              </a:lnTo>
                              <a:lnTo>
                                <a:pt x="18" y="43"/>
                              </a:lnTo>
                              <a:lnTo>
                                <a:pt x="21" y="43"/>
                              </a:lnTo>
                              <a:lnTo>
                                <a:pt x="21" y="41"/>
                              </a:lnTo>
                              <a:lnTo>
                                <a:pt x="21" y="38"/>
                              </a:lnTo>
                              <a:lnTo>
                                <a:pt x="21" y="14"/>
                              </a:lnTo>
                              <a:lnTo>
                                <a:pt x="21" y="8"/>
                              </a:lnTo>
                              <a:lnTo>
                                <a:pt x="21" y="5"/>
                              </a:lnTo>
                              <a:lnTo>
                                <a:pt x="21" y="5"/>
                              </a:lnTo>
                              <a:lnTo>
                                <a:pt x="18" y="3"/>
                              </a:lnTo>
                              <a:lnTo>
                                <a:pt x="16" y="0"/>
                              </a:lnTo>
                              <a:lnTo>
                                <a:pt x="16" y="0"/>
                              </a:lnTo>
                              <a:lnTo>
                                <a:pt x="13" y="0"/>
                              </a:lnTo>
                              <a:lnTo>
                                <a:pt x="11" y="0"/>
                              </a:lnTo>
                              <a:lnTo>
                                <a:pt x="8" y="0"/>
                              </a:lnTo>
                              <a:lnTo>
                                <a:pt x="8" y="0"/>
                              </a:lnTo>
                              <a:lnTo>
                                <a:pt x="5" y="0"/>
                              </a:lnTo>
                              <a:lnTo>
                                <a:pt x="3" y="3"/>
                              </a:lnTo>
                              <a:lnTo>
                                <a:pt x="3" y="5"/>
                              </a:lnTo>
                              <a:lnTo>
                                <a:pt x="3" y="5"/>
                              </a:lnTo>
                              <a:lnTo>
                                <a:pt x="0" y="11"/>
                              </a:lnTo>
                              <a:lnTo>
                                <a:pt x="0" y="3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3" name="Line 1301"/>
                        <p:cNvSpPr>
                          <a:spLocks noChangeShapeType="1"/>
                        </p:cNvSpPr>
                        <p:nvPr/>
                      </p:nvSpPr>
                      <p:spPr bwMode="auto">
                        <a:xfrm>
                          <a:off x="3495" y="153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4" name="Freeform 1302"/>
                        <p:cNvSpPr>
                          <a:spLocks/>
                        </p:cNvSpPr>
                        <p:nvPr/>
                      </p:nvSpPr>
                      <p:spPr bwMode="auto">
                        <a:xfrm>
                          <a:off x="3492" y="1533"/>
                          <a:ext cx="9" cy="6"/>
                        </a:xfrm>
                        <a:custGeom>
                          <a:avLst/>
                          <a:gdLst/>
                          <a:ahLst/>
                          <a:cxnLst>
                            <a:cxn ang="0">
                              <a:pos x="11" y="0"/>
                            </a:cxn>
                            <a:cxn ang="0">
                              <a:pos x="8" y="0"/>
                            </a:cxn>
                            <a:cxn ang="0">
                              <a:pos x="8" y="0"/>
                            </a:cxn>
                            <a:cxn ang="0">
                              <a:pos x="5" y="0"/>
                            </a:cxn>
                            <a:cxn ang="0">
                              <a:pos x="3" y="3"/>
                            </a:cxn>
                            <a:cxn ang="0">
                              <a:pos x="3" y="5"/>
                            </a:cxn>
                            <a:cxn ang="0">
                              <a:pos x="3" y="5"/>
                            </a:cxn>
                            <a:cxn ang="0">
                              <a:pos x="0" y="8"/>
                            </a:cxn>
                            <a:cxn ang="0">
                              <a:pos x="0" y="11"/>
                            </a:cxn>
                            <a:cxn ang="0">
                              <a:pos x="0" y="14"/>
                            </a:cxn>
                            <a:cxn ang="0">
                              <a:pos x="3" y="14"/>
                            </a:cxn>
                            <a:cxn ang="0">
                              <a:pos x="3" y="16"/>
                            </a:cxn>
                            <a:cxn ang="0">
                              <a:pos x="3" y="19"/>
                            </a:cxn>
                            <a:cxn ang="0">
                              <a:pos x="5" y="19"/>
                            </a:cxn>
                            <a:cxn ang="0">
                              <a:pos x="8" y="19"/>
                            </a:cxn>
                            <a:cxn ang="0">
                              <a:pos x="8" y="21"/>
                            </a:cxn>
                            <a:cxn ang="0">
                              <a:pos x="18" y="21"/>
                            </a:cxn>
                            <a:cxn ang="0">
                              <a:pos x="27" y="21"/>
                            </a:cxn>
                            <a:cxn ang="0">
                              <a:pos x="27" y="19"/>
                            </a:cxn>
                            <a:cxn ang="0">
                              <a:pos x="29" y="19"/>
                            </a:cxn>
                            <a:cxn ang="0">
                              <a:pos x="32" y="19"/>
                            </a:cxn>
                            <a:cxn ang="0">
                              <a:pos x="32" y="16"/>
                            </a:cxn>
                            <a:cxn ang="0">
                              <a:pos x="32" y="14"/>
                            </a:cxn>
                            <a:cxn ang="0">
                              <a:pos x="35" y="14"/>
                            </a:cxn>
                            <a:cxn ang="0">
                              <a:pos x="35" y="11"/>
                            </a:cxn>
                            <a:cxn ang="0">
                              <a:pos x="35" y="8"/>
                            </a:cxn>
                            <a:cxn ang="0">
                              <a:pos x="32" y="5"/>
                            </a:cxn>
                            <a:cxn ang="0">
                              <a:pos x="32" y="5"/>
                            </a:cxn>
                            <a:cxn ang="0">
                              <a:pos x="32" y="3"/>
                            </a:cxn>
                            <a:cxn ang="0">
                              <a:pos x="29" y="0"/>
                            </a:cxn>
                            <a:cxn ang="0">
                              <a:pos x="27" y="0"/>
                            </a:cxn>
                            <a:cxn ang="0">
                              <a:pos x="21" y="0"/>
                            </a:cxn>
                            <a:cxn ang="0">
                              <a:pos x="11" y="0"/>
                            </a:cxn>
                          </a:cxnLst>
                          <a:rect l="0" t="0" r="r" b="b"/>
                          <a:pathLst>
                            <a:path w="35" h="21">
                              <a:moveTo>
                                <a:pt x="11" y="0"/>
                              </a:moveTo>
                              <a:lnTo>
                                <a:pt x="8" y="0"/>
                              </a:lnTo>
                              <a:lnTo>
                                <a:pt x="8" y="0"/>
                              </a:lnTo>
                              <a:lnTo>
                                <a:pt x="5" y="0"/>
                              </a:lnTo>
                              <a:lnTo>
                                <a:pt x="3" y="3"/>
                              </a:lnTo>
                              <a:lnTo>
                                <a:pt x="3" y="5"/>
                              </a:lnTo>
                              <a:lnTo>
                                <a:pt x="3" y="5"/>
                              </a:lnTo>
                              <a:lnTo>
                                <a:pt x="0" y="8"/>
                              </a:lnTo>
                              <a:lnTo>
                                <a:pt x="0" y="11"/>
                              </a:lnTo>
                              <a:lnTo>
                                <a:pt x="0" y="14"/>
                              </a:lnTo>
                              <a:lnTo>
                                <a:pt x="3" y="14"/>
                              </a:lnTo>
                              <a:lnTo>
                                <a:pt x="3" y="16"/>
                              </a:lnTo>
                              <a:lnTo>
                                <a:pt x="3" y="19"/>
                              </a:lnTo>
                              <a:lnTo>
                                <a:pt x="5" y="19"/>
                              </a:lnTo>
                              <a:lnTo>
                                <a:pt x="8" y="19"/>
                              </a:lnTo>
                              <a:lnTo>
                                <a:pt x="8" y="21"/>
                              </a:lnTo>
                              <a:lnTo>
                                <a:pt x="18" y="21"/>
                              </a:lnTo>
                              <a:lnTo>
                                <a:pt x="27" y="21"/>
                              </a:lnTo>
                              <a:lnTo>
                                <a:pt x="27" y="19"/>
                              </a:lnTo>
                              <a:lnTo>
                                <a:pt x="29" y="19"/>
                              </a:lnTo>
                              <a:lnTo>
                                <a:pt x="32" y="19"/>
                              </a:lnTo>
                              <a:lnTo>
                                <a:pt x="32" y="16"/>
                              </a:lnTo>
                              <a:lnTo>
                                <a:pt x="32" y="14"/>
                              </a:lnTo>
                              <a:lnTo>
                                <a:pt x="35" y="14"/>
                              </a:lnTo>
                              <a:lnTo>
                                <a:pt x="35" y="11"/>
                              </a:lnTo>
                              <a:lnTo>
                                <a:pt x="35" y="8"/>
                              </a:lnTo>
                              <a:lnTo>
                                <a:pt x="32" y="5"/>
                              </a:lnTo>
                              <a:lnTo>
                                <a:pt x="32" y="5"/>
                              </a:lnTo>
                              <a:lnTo>
                                <a:pt x="32" y="3"/>
                              </a:lnTo>
                              <a:lnTo>
                                <a:pt x="29" y="0"/>
                              </a:lnTo>
                              <a:lnTo>
                                <a:pt x="27" y="0"/>
                              </a:lnTo>
                              <a:lnTo>
                                <a:pt x="2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5" name="Line 1303"/>
                        <p:cNvSpPr>
                          <a:spLocks noChangeShapeType="1"/>
                        </p:cNvSpPr>
                        <p:nvPr/>
                      </p:nvSpPr>
                      <p:spPr bwMode="auto">
                        <a:xfrm>
                          <a:off x="3495" y="153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6" name="Freeform 1304"/>
                        <p:cNvSpPr>
                          <a:spLocks/>
                        </p:cNvSpPr>
                        <p:nvPr/>
                      </p:nvSpPr>
                      <p:spPr bwMode="auto">
                        <a:xfrm>
                          <a:off x="3495" y="1527"/>
                          <a:ext cx="6" cy="16"/>
                        </a:xfrm>
                        <a:custGeom>
                          <a:avLst/>
                          <a:gdLst/>
                          <a:ahLst/>
                          <a:cxnLst>
                            <a:cxn ang="0">
                              <a:pos x="0" y="38"/>
                            </a:cxn>
                            <a:cxn ang="0">
                              <a:pos x="0" y="41"/>
                            </a:cxn>
                            <a:cxn ang="0">
                              <a:pos x="0" y="41"/>
                            </a:cxn>
                            <a:cxn ang="0">
                              <a:pos x="0" y="43"/>
                            </a:cxn>
                            <a:cxn ang="0">
                              <a:pos x="3" y="46"/>
                            </a:cxn>
                            <a:cxn ang="0">
                              <a:pos x="5" y="46"/>
                            </a:cxn>
                            <a:cxn ang="0">
                              <a:pos x="5" y="46"/>
                            </a:cxn>
                            <a:cxn ang="0">
                              <a:pos x="8" y="48"/>
                            </a:cxn>
                            <a:cxn ang="0">
                              <a:pos x="11" y="48"/>
                            </a:cxn>
                            <a:cxn ang="0">
                              <a:pos x="14" y="48"/>
                            </a:cxn>
                            <a:cxn ang="0">
                              <a:pos x="14" y="46"/>
                            </a:cxn>
                            <a:cxn ang="0">
                              <a:pos x="16" y="46"/>
                            </a:cxn>
                            <a:cxn ang="0">
                              <a:pos x="19" y="46"/>
                            </a:cxn>
                            <a:cxn ang="0">
                              <a:pos x="19" y="43"/>
                            </a:cxn>
                            <a:cxn ang="0">
                              <a:pos x="19" y="41"/>
                            </a:cxn>
                            <a:cxn ang="0">
                              <a:pos x="22" y="41"/>
                            </a:cxn>
                            <a:cxn ang="0">
                              <a:pos x="22" y="16"/>
                            </a:cxn>
                            <a:cxn ang="0">
                              <a:pos x="22" y="8"/>
                            </a:cxn>
                            <a:cxn ang="0">
                              <a:pos x="19" y="8"/>
                            </a:cxn>
                            <a:cxn ang="0">
                              <a:pos x="19" y="6"/>
                            </a:cxn>
                            <a:cxn ang="0">
                              <a:pos x="19" y="3"/>
                            </a:cxn>
                            <a:cxn ang="0">
                              <a:pos x="16" y="3"/>
                            </a:cxn>
                            <a:cxn ang="0">
                              <a:pos x="14" y="3"/>
                            </a:cxn>
                            <a:cxn ang="0">
                              <a:pos x="14" y="0"/>
                            </a:cxn>
                            <a:cxn ang="0">
                              <a:pos x="11" y="0"/>
                            </a:cxn>
                            <a:cxn ang="0">
                              <a:pos x="8" y="0"/>
                            </a:cxn>
                            <a:cxn ang="0">
                              <a:pos x="5" y="3"/>
                            </a:cxn>
                            <a:cxn ang="0">
                              <a:pos x="5" y="3"/>
                            </a:cxn>
                            <a:cxn ang="0">
                              <a:pos x="3" y="3"/>
                            </a:cxn>
                            <a:cxn ang="0">
                              <a:pos x="0" y="6"/>
                            </a:cxn>
                            <a:cxn ang="0">
                              <a:pos x="0" y="8"/>
                            </a:cxn>
                            <a:cxn ang="0">
                              <a:pos x="0" y="14"/>
                            </a:cxn>
                            <a:cxn ang="0">
                              <a:pos x="0" y="38"/>
                            </a:cxn>
                          </a:cxnLst>
                          <a:rect l="0" t="0" r="r" b="b"/>
                          <a:pathLst>
                            <a:path w="22" h="48">
                              <a:moveTo>
                                <a:pt x="0" y="38"/>
                              </a:moveTo>
                              <a:lnTo>
                                <a:pt x="0" y="41"/>
                              </a:lnTo>
                              <a:lnTo>
                                <a:pt x="0" y="41"/>
                              </a:lnTo>
                              <a:lnTo>
                                <a:pt x="0" y="43"/>
                              </a:lnTo>
                              <a:lnTo>
                                <a:pt x="3" y="46"/>
                              </a:lnTo>
                              <a:lnTo>
                                <a:pt x="5" y="46"/>
                              </a:lnTo>
                              <a:lnTo>
                                <a:pt x="5" y="46"/>
                              </a:lnTo>
                              <a:lnTo>
                                <a:pt x="8" y="48"/>
                              </a:lnTo>
                              <a:lnTo>
                                <a:pt x="11" y="48"/>
                              </a:lnTo>
                              <a:lnTo>
                                <a:pt x="14" y="48"/>
                              </a:lnTo>
                              <a:lnTo>
                                <a:pt x="14" y="46"/>
                              </a:lnTo>
                              <a:lnTo>
                                <a:pt x="16" y="46"/>
                              </a:lnTo>
                              <a:lnTo>
                                <a:pt x="19" y="46"/>
                              </a:lnTo>
                              <a:lnTo>
                                <a:pt x="19" y="43"/>
                              </a:lnTo>
                              <a:lnTo>
                                <a:pt x="19" y="41"/>
                              </a:lnTo>
                              <a:lnTo>
                                <a:pt x="22" y="41"/>
                              </a:lnTo>
                              <a:lnTo>
                                <a:pt x="22" y="16"/>
                              </a:lnTo>
                              <a:lnTo>
                                <a:pt x="22" y="8"/>
                              </a:lnTo>
                              <a:lnTo>
                                <a:pt x="19" y="8"/>
                              </a:lnTo>
                              <a:lnTo>
                                <a:pt x="19" y="6"/>
                              </a:lnTo>
                              <a:lnTo>
                                <a:pt x="19" y="3"/>
                              </a:lnTo>
                              <a:lnTo>
                                <a:pt x="16" y="3"/>
                              </a:lnTo>
                              <a:lnTo>
                                <a:pt x="14" y="3"/>
                              </a:lnTo>
                              <a:lnTo>
                                <a:pt x="14" y="0"/>
                              </a:lnTo>
                              <a:lnTo>
                                <a:pt x="11" y="0"/>
                              </a:lnTo>
                              <a:lnTo>
                                <a:pt x="8" y="0"/>
                              </a:lnTo>
                              <a:lnTo>
                                <a:pt x="5" y="3"/>
                              </a:lnTo>
                              <a:lnTo>
                                <a:pt x="5" y="3"/>
                              </a:lnTo>
                              <a:lnTo>
                                <a:pt x="3" y="3"/>
                              </a:lnTo>
                              <a:lnTo>
                                <a:pt x="0" y="6"/>
                              </a:lnTo>
                              <a:lnTo>
                                <a:pt x="0" y="8"/>
                              </a:lnTo>
                              <a:lnTo>
                                <a:pt x="0" y="14"/>
                              </a:lnTo>
                              <a:lnTo>
                                <a:pt x="0" y="3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7" name="Line 1305"/>
                        <p:cNvSpPr>
                          <a:spLocks noChangeShapeType="1"/>
                        </p:cNvSpPr>
                        <p:nvPr/>
                      </p:nvSpPr>
                      <p:spPr bwMode="auto">
                        <a:xfrm>
                          <a:off x="3498" y="152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8" name="Freeform 1306"/>
                        <p:cNvSpPr>
                          <a:spLocks/>
                        </p:cNvSpPr>
                        <p:nvPr/>
                      </p:nvSpPr>
                      <p:spPr bwMode="auto">
                        <a:xfrm>
                          <a:off x="3495" y="1527"/>
                          <a:ext cx="33" cy="5"/>
                        </a:xfrm>
                        <a:custGeom>
                          <a:avLst/>
                          <a:gdLst/>
                          <a:ahLst/>
                          <a:cxnLst>
                            <a:cxn ang="0">
                              <a:pos x="11" y="0"/>
                            </a:cxn>
                            <a:cxn ang="0">
                              <a:pos x="8" y="0"/>
                            </a:cxn>
                            <a:cxn ang="0">
                              <a:pos x="5" y="3"/>
                            </a:cxn>
                            <a:cxn ang="0">
                              <a:pos x="5" y="3"/>
                            </a:cxn>
                            <a:cxn ang="0">
                              <a:pos x="3" y="3"/>
                            </a:cxn>
                            <a:cxn ang="0">
                              <a:pos x="0" y="6"/>
                            </a:cxn>
                            <a:cxn ang="0">
                              <a:pos x="0" y="8"/>
                            </a:cxn>
                            <a:cxn ang="0">
                              <a:pos x="0" y="8"/>
                            </a:cxn>
                            <a:cxn ang="0">
                              <a:pos x="0" y="10"/>
                            </a:cxn>
                            <a:cxn ang="0">
                              <a:pos x="0" y="14"/>
                            </a:cxn>
                            <a:cxn ang="0">
                              <a:pos x="0" y="16"/>
                            </a:cxn>
                            <a:cxn ang="0">
                              <a:pos x="0" y="16"/>
                            </a:cxn>
                            <a:cxn ang="0">
                              <a:pos x="3" y="19"/>
                            </a:cxn>
                            <a:cxn ang="0">
                              <a:pos x="5" y="21"/>
                            </a:cxn>
                            <a:cxn ang="0">
                              <a:pos x="5" y="21"/>
                            </a:cxn>
                            <a:cxn ang="0">
                              <a:pos x="8" y="21"/>
                            </a:cxn>
                            <a:cxn ang="0">
                              <a:pos x="116" y="21"/>
                            </a:cxn>
                            <a:cxn ang="0">
                              <a:pos x="122" y="21"/>
                            </a:cxn>
                            <a:cxn ang="0">
                              <a:pos x="125" y="21"/>
                            </a:cxn>
                            <a:cxn ang="0">
                              <a:pos x="127" y="21"/>
                            </a:cxn>
                            <a:cxn ang="0">
                              <a:pos x="127" y="19"/>
                            </a:cxn>
                            <a:cxn ang="0">
                              <a:pos x="131" y="16"/>
                            </a:cxn>
                            <a:cxn ang="0">
                              <a:pos x="131" y="16"/>
                            </a:cxn>
                            <a:cxn ang="0">
                              <a:pos x="131" y="14"/>
                            </a:cxn>
                            <a:cxn ang="0">
                              <a:pos x="131" y="10"/>
                            </a:cxn>
                            <a:cxn ang="0">
                              <a:pos x="131" y="8"/>
                            </a:cxn>
                            <a:cxn ang="0">
                              <a:pos x="131" y="8"/>
                            </a:cxn>
                            <a:cxn ang="0">
                              <a:pos x="131" y="6"/>
                            </a:cxn>
                            <a:cxn ang="0">
                              <a:pos x="127" y="3"/>
                            </a:cxn>
                            <a:cxn ang="0">
                              <a:pos x="127" y="3"/>
                            </a:cxn>
                            <a:cxn ang="0">
                              <a:pos x="125" y="3"/>
                            </a:cxn>
                            <a:cxn ang="0">
                              <a:pos x="120" y="0"/>
                            </a:cxn>
                            <a:cxn ang="0">
                              <a:pos x="11" y="0"/>
                            </a:cxn>
                          </a:cxnLst>
                          <a:rect l="0" t="0" r="r" b="b"/>
                          <a:pathLst>
                            <a:path w="131" h="21">
                              <a:moveTo>
                                <a:pt x="11" y="0"/>
                              </a:moveTo>
                              <a:lnTo>
                                <a:pt x="8" y="0"/>
                              </a:lnTo>
                              <a:lnTo>
                                <a:pt x="5" y="3"/>
                              </a:lnTo>
                              <a:lnTo>
                                <a:pt x="5" y="3"/>
                              </a:lnTo>
                              <a:lnTo>
                                <a:pt x="3" y="3"/>
                              </a:lnTo>
                              <a:lnTo>
                                <a:pt x="0" y="6"/>
                              </a:lnTo>
                              <a:lnTo>
                                <a:pt x="0" y="8"/>
                              </a:lnTo>
                              <a:lnTo>
                                <a:pt x="0" y="8"/>
                              </a:lnTo>
                              <a:lnTo>
                                <a:pt x="0" y="10"/>
                              </a:lnTo>
                              <a:lnTo>
                                <a:pt x="0" y="14"/>
                              </a:lnTo>
                              <a:lnTo>
                                <a:pt x="0" y="16"/>
                              </a:lnTo>
                              <a:lnTo>
                                <a:pt x="0" y="16"/>
                              </a:lnTo>
                              <a:lnTo>
                                <a:pt x="3" y="19"/>
                              </a:lnTo>
                              <a:lnTo>
                                <a:pt x="5" y="21"/>
                              </a:lnTo>
                              <a:lnTo>
                                <a:pt x="5" y="21"/>
                              </a:lnTo>
                              <a:lnTo>
                                <a:pt x="8" y="21"/>
                              </a:lnTo>
                              <a:lnTo>
                                <a:pt x="116" y="21"/>
                              </a:lnTo>
                              <a:lnTo>
                                <a:pt x="122" y="21"/>
                              </a:lnTo>
                              <a:lnTo>
                                <a:pt x="125" y="21"/>
                              </a:lnTo>
                              <a:lnTo>
                                <a:pt x="127" y="21"/>
                              </a:lnTo>
                              <a:lnTo>
                                <a:pt x="127" y="19"/>
                              </a:lnTo>
                              <a:lnTo>
                                <a:pt x="131" y="16"/>
                              </a:lnTo>
                              <a:lnTo>
                                <a:pt x="131" y="16"/>
                              </a:lnTo>
                              <a:lnTo>
                                <a:pt x="131" y="14"/>
                              </a:lnTo>
                              <a:lnTo>
                                <a:pt x="131" y="10"/>
                              </a:lnTo>
                              <a:lnTo>
                                <a:pt x="131" y="8"/>
                              </a:lnTo>
                              <a:lnTo>
                                <a:pt x="131" y="8"/>
                              </a:lnTo>
                              <a:lnTo>
                                <a:pt x="131" y="6"/>
                              </a:lnTo>
                              <a:lnTo>
                                <a:pt x="127" y="3"/>
                              </a:lnTo>
                              <a:lnTo>
                                <a:pt x="127" y="3"/>
                              </a:lnTo>
                              <a:lnTo>
                                <a:pt x="125" y="3"/>
                              </a:lnTo>
                              <a:lnTo>
                                <a:pt x="12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699" name="Line 1307"/>
                        <p:cNvSpPr>
                          <a:spLocks noChangeShapeType="1"/>
                        </p:cNvSpPr>
                        <p:nvPr/>
                      </p:nvSpPr>
                      <p:spPr bwMode="auto">
                        <a:xfrm>
                          <a:off x="3522" y="152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0" name="Freeform 1308"/>
                        <p:cNvSpPr>
                          <a:spLocks/>
                        </p:cNvSpPr>
                        <p:nvPr/>
                      </p:nvSpPr>
                      <p:spPr bwMode="auto">
                        <a:xfrm>
                          <a:off x="3522" y="1518"/>
                          <a:ext cx="6" cy="14"/>
                        </a:xfrm>
                        <a:custGeom>
                          <a:avLst/>
                          <a:gdLst/>
                          <a:ahLst/>
                          <a:cxnLst>
                            <a:cxn ang="0">
                              <a:pos x="0" y="37"/>
                            </a:cxn>
                            <a:cxn ang="0">
                              <a:pos x="2" y="41"/>
                            </a:cxn>
                            <a:cxn ang="0">
                              <a:pos x="2" y="43"/>
                            </a:cxn>
                            <a:cxn ang="0">
                              <a:pos x="2" y="43"/>
                            </a:cxn>
                            <a:cxn ang="0">
                              <a:pos x="5" y="46"/>
                            </a:cxn>
                            <a:cxn ang="0">
                              <a:pos x="5" y="48"/>
                            </a:cxn>
                            <a:cxn ang="0">
                              <a:pos x="7" y="48"/>
                            </a:cxn>
                            <a:cxn ang="0">
                              <a:pos x="11" y="48"/>
                            </a:cxn>
                            <a:cxn ang="0">
                              <a:pos x="11" y="48"/>
                            </a:cxn>
                            <a:cxn ang="0">
                              <a:pos x="13" y="48"/>
                            </a:cxn>
                            <a:cxn ang="0">
                              <a:pos x="16" y="48"/>
                            </a:cxn>
                            <a:cxn ang="0">
                              <a:pos x="18" y="48"/>
                            </a:cxn>
                            <a:cxn ang="0">
                              <a:pos x="18" y="46"/>
                            </a:cxn>
                            <a:cxn ang="0">
                              <a:pos x="22" y="43"/>
                            </a:cxn>
                            <a:cxn ang="0">
                              <a:pos x="22" y="43"/>
                            </a:cxn>
                            <a:cxn ang="0">
                              <a:pos x="22" y="41"/>
                            </a:cxn>
                            <a:cxn ang="0">
                              <a:pos x="22" y="17"/>
                            </a:cxn>
                            <a:cxn ang="0">
                              <a:pos x="22" y="11"/>
                            </a:cxn>
                            <a:cxn ang="0">
                              <a:pos x="22" y="8"/>
                            </a:cxn>
                            <a:cxn ang="0">
                              <a:pos x="22" y="6"/>
                            </a:cxn>
                            <a:cxn ang="0">
                              <a:pos x="18" y="6"/>
                            </a:cxn>
                            <a:cxn ang="0">
                              <a:pos x="18" y="2"/>
                            </a:cxn>
                            <a:cxn ang="0">
                              <a:pos x="16" y="2"/>
                            </a:cxn>
                            <a:cxn ang="0">
                              <a:pos x="13" y="0"/>
                            </a:cxn>
                            <a:cxn ang="0">
                              <a:pos x="11" y="0"/>
                            </a:cxn>
                            <a:cxn ang="0">
                              <a:pos x="11" y="0"/>
                            </a:cxn>
                            <a:cxn ang="0">
                              <a:pos x="7" y="2"/>
                            </a:cxn>
                            <a:cxn ang="0">
                              <a:pos x="5" y="2"/>
                            </a:cxn>
                            <a:cxn ang="0">
                              <a:pos x="5" y="6"/>
                            </a:cxn>
                            <a:cxn ang="0">
                              <a:pos x="2" y="6"/>
                            </a:cxn>
                            <a:cxn ang="0">
                              <a:pos x="2" y="8"/>
                            </a:cxn>
                            <a:cxn ang="0">
                              <a:pos x="0" y="13"/>
                            </a:cxn>
                            <a:cxn ang="0">
                              <a:pos x="0" y="37"/>
                            </a:cxn>
                          </a:cxnLst>
                          <a:rect l="0" t="0" r="r" b="b"/>
                          <a:pathLst>
                            <a:path w="22" h="48">
                              <a:moveTo>
                                <a:pt x="0" y="37"/>
                              </a:moveTo>
                              <a:lnTo>
                                <a:pt x="2" y="41"/>
                              </a:lnTo>
                              <a:lnTo>
                                <a:pt x="2" y="43"/>
                              </a:lnTo>
                              <a:lnTo>
                                <a:pt x="2" y="43"/>
                              </a:lnTo>
                              <a:lnTo>
                                <a:pt x="5" y="46"/>
                              </a:lnTo>
                              <a:lnTo>
                                <a:pt x="5" y="48"/>
                              </a:lnTo>
                              <a:lnTo>
                                <a:pt x="7" y="48"/>
                              </a:lnTo>
                              <a:lnTo>
                                <a:pt x="11" y="48"/>
                              </a:lnTo>
                              <a:lnTo>
                                <a:pt x="11" y="48"/>
                              </a:lnTo>
                              <a:lnTo>
                                <a:pt x="13" y="48"/>
                              </a:lnTo>
                              <a:lnTo>
                                <a:pt x="16" y="48"/>
                              </a:lnTo>
                              <a:lnTo>
                                <a:pt x="18" y="48"/>
                              </a:lnTo>
                              <a:lnTo>
                                <a:pt x="18" y="46"/>
                              </a:lnTo>
                              <a:lnTo>
                                <a:pt x="22" y="43"/>
                              </a:lnTo>
                              <a:lnTo>
                                <a:pt x="22" y="43"/>
                              </a:lnTo>
                              <a:lnTo>
                                <a:pt x="22" y="41"/>
                              </a:lnTo>
                              <a:lnTo>
                                <a:pt x="22" y="17"/>
                              </a:lnTo>
                              <a:lnTo>
                                <a:pt x="22" y="11"/>
                              </a:lnTo>
                              <a:lnTo>
                                <a:pt x="22" y="8"/>
                              </a:lnTo>
                              <a:lnTo>
                                <a:pt x="22" y="6"/>
                              </a:lnTo>
                              <a:lnTo>
                                <a:pt x="18" y="6"/>
                              </a:lnTo>
                              <a:lnTo>
                                <a:pt x="18" y="2"/>
                              </a:lnTo>
                              <a:lnTo>
                                <a:pt x="16" y="2"/>
                              </a:lnTo>
                              <a:lnTo>
                                <a:pt x="13" y="0"/>
                              </a:lnTo>
                              <a:lnTo>
                                <a:pt x="11" y="0"/>
                              </a:lnTo>
                              <a:lnTo>
                                <a:pt x="11" y="0"/>
                              </a:lnTo>
                              <a:lnTo>
                                <a:pt x="7" y="2"/>
                              </a:lnTo>
                              <a:lnTo>
                                <a:pt x="5" y="2"/>
                              </a:lnTo>
                              <a:lnTo>
                                <a:pt x="5" y="6"/>
                              </a:lnTo>
                              <a:lnTo>
                                <a:pt x="2" y="6"/>
                              </a:lnTo>
                              <a:lnTo>
                                <a:pt x="2" y="8"/>
                              </a:lnTo>
                              <a:lnTo>
                                <a:pt x="0" y="13"/>
                              </a:lnTo>
                              <a:lnTo>
                                <a:pt x="0" y="37"/>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1" name="Line 1309"/>
                        <p:cNvSpPr>
                          <a:spLocks noChangeShapeType="1"/>
                        </p:cNvSpPr>
                        <p:nvPr/>
                      </p:nvSpPr>
                      <p:spPr bwMode="auto">
                        <a:xfrm>
                          <a:off x="3525" y="151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2" name="Freeform 1310"/>
                        <p:cNvSpPr>
                          <a:spLocks/>
                        </p:cNvSpPr>
                        <p:nvPr/>
                      </p:nvSpPr>
                      <p:spPr bwMode="auto">
                        <a:xfrm>
                          <a:off x="3522" y="1518"/>
                          <a:ext cx="15" cy="0"/>
                        </a:xfrm>
                        <a:custGeom>
                          <a:avLst/>
                          <a:gdLst/>
                          <a:ahLst/>
                          <a:cxnLst>
                            <a:cxn ang="0">
                              <a:pos x="11" y="0"/>
                            </a:cxn>
                            <a:cxn ang="0">
                              <a:pos x="11" y="0"/>
                            </a:cxn>
                            <a:cxn ang="0">
                              <a:pos x="7" y="2"/>
                            </a:cxn>
                            <a:cxn ang="0">
                              <a:pos x="5" y="2"/>
                            </a:cxn>
                            <a:cxn ang="0">
                              <a:pos x="5" y="6"/>
                            </a:cxn>
                            <a:cxn ang="0">
                              <a:pos x="2" y="6"/>
                            </a:cxn>
                            <a:cxn ang="0">
                              <a:pos x="2" y="8"/>
                            </a:cxn>
                            <a:cxn ang="0">
                              <a:pos x="2" y="11"/>
                            </a:cxn>
                            <a:cxn ang="0">
                              <a:pos x="0" y="11"/>
                            </a:cxn>
                            <a:cxn ang="0">
                              <a:pos x="2" y="13"/>
                            </a:cxn>
                            <a:cxn ang="0">
                              <a:pos x="2" y="17"/>
                            </a:cxn>
                            <a:cxn ang="0">
                              <a:pos x="2" y="19"/>
                            </a:cxn>
                            <a:cxn ang="0">
                              <a:pos x="5" y="19"/>
                            </a:cxn>
                            <a:cxn ang="0">
                              <a:pos x="5" y="22"/>
                            </a:cxn>
                            <a:cxn ang="0">
                              <a:pos x="7" y="22"/>
                            </a:cxn>
                            <a:cxn ang="0">
                              <a:pos x="11" y="22"/>
                            </a:cxn>
                            <a:cxn ang="0">
                              <a:pos x="46" y="22"/>
                            </a:cxn>
                            <a:cxn ang="0">
                              <a:pos x="51" y="22"/>
                            </a:cxn>
                            <a:cxn ang="0">
                              <a:pos x="53" y="22"/>
                            </a:cxn>
                            <a:cxn ang="0">
                              <a:pos x="53" y="22"/>
                            </a:cxn>
                            <a:cxn ang="0">
                              <a:pos x="56" y="19"/>
                            </a:cxn>
                            <a:cxn ang="0">
                              <a:pos x="56" y="19"/>
                            </a:cxn>
                            <a:cxn ang="0">
                              <a:pos x="59" y="17"/>
                            </a:cxn>
                            <a:cxn ang="0">
                              <a:pos x="59" y="13"/>
                            </a:cxn>
                            <a:cxn ang="0">
                              <a:pos x="59" y="11"/>
                            </a:cxn>
                            <a:cxn ang="0">
                              <a:pos x="59" y="11"/>
                            </a:cxn>
                            <a:cxn ang="0">
                              <a:pos x="59" y="8"/>
                            </a:cxn>
                            <a:cxn ang="0">
                              <a:pos x="56" y="6"/>
                            </a:cxn>
                            <a:cxn ang="0">
                              <a:pos x="56" y="6"/>
                            </a:cxn>
                            <a:cxn ang="0">
                              <a:pos x="53" y="2"/>
                            </a:cxn>
                            <a:cxn ang="0">
                              <a:pos x="53" y="2"/>
                            </a:cxn>
                            <a:cxn ang="0">
                              <a:pos x="46" y="0"/>
                            </a:cxn>
                            <a:cxn ang="0">
                              <a:pos x="11" y="0"/>
                            </a:cxn>
                          </a:cxnLst>
                          <a:rect l="0" t="0" r="r" b="b"/>
                          <a:pathLst>
                            <a:path w="59" h="22">
                              <a:moveTo>
                                <a:pt x="11" y="0"/>
                              </a:moveTo>
                              <a:lnTo>
                                <a:pt x="11" y="0"/>
                              </a:lnTo>
                              <a:lnTo>
                                <a:pt x="7" y="2"/>
                              </a:lnTo>
                              <a:lnTo>
                                <a:pt x="5" y="2"/>
                              </a:lnTo>
                              <a:lnTo>
                                <a:pt x="5" y="6"/>
                              </a:lnTo>
                              <a:lnTo>
                                <a:pt x="2" y="6"/>
                              </a:lnTo>
                              <a:lnTo>
                                <a:pt x="2" y="8"/>
                              </a:lnTo>
                              <a:lnTo>
                                <a:pt x="2" y="11"/>
                              </a:lnTo>
                              <a:lnTo>
                                <a:pt x="0" y="11"/>
                              </a:lnTo>
                              <a:lnTo>
                                <a:pt x="2" y="13"/>
                              </a:lnTo>
                              <a:lnTo>
                                <a:pt x="2" y="17"/>
                              </a:lnTo>
                              <a:lnTo>
                                <a:pt x="2" y="19"/>
                              </a:lnTo>
                              <a:lnTo>
                                <a:pt x="5" y="19"/>
                              </a:lnTo>
                              <a:lnTo>
                                <a:pt x="5" y="22"/>
                              </a:lnTo>
                              <a:lnTo>
                                <a:pt x="7" y="22"/>
                              </a:lnTo>
                              <a:lnTo>
                                <a:pt x="11" y="22"/>
                              </a:lnTo>
                              <a:lnTo>
                                <a:pt x="46" y="22"/>
                              </a:lnTo>
                              <a:lnTo>
                                <a:pt x="51" y="22"/>
                              </a:lnTo>
                              <a:lnTo>
                                <a:pt x="53" y="22"/>
                              </a:lnTo>
                              <a:lnTo>
                                <a:pt x="53" y="22"/>
                              </a:lnTo>
                              <a:lnTo>
                                <a:pt x="56" y="19"/>
                              </a:lnTo>
                              <a:lnTo>
                                <a:pt x="56" y="19"/>
                              </a:lnTo>
                              <a:lnTo>
                                <a:pt x="59" y="17"/>
                              </a:lnTo>
                              <a:lnTo>
                                <a:pt x="59" y="13"/>
                              </a:lnTo>
                              <a:lnTo>
                                <a:pt x="59" y="11"/>
                              </a:lnTo>
                              <a:lnTo>
                                <a:pt x="59" y="11"/>
                              </a:lnTo>
                              <a:lnTo>
                                <a:pt x="59" y="8"/>
                              </a:lnTo>
                              <a:lnTo>
                                <a:pt x="56" y="6"/>
                              </a:lnTo>
                              <a:lnTo>
                                <a:pt x="56" y="6"/>
                              </a:lnTo>
                              <a:lnTo>
                                <a:pt x="53" y="2"/>
                              </a:lnTo>
                              <a:lnTo>
                                <a:pt x="53" y="2"/>
                              </a:lnTo>
                              <a:lnTo>
                                <a:pt x="4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3" name="Line 1311"/>
                        <p:cNvSpPr>
                          <a:spLocks noChangeShapeType="1"/>
                        </p:cNvSpPr>
                        <p:nvPr/>
                      </p:nvSpPr>
                      <p:spPr bwMode="auto">
                        <a:xfrm>
                          <a:off x="3532" y="1518"/>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4" name="Freeform 1312"/>
                        <p:cNvSpPr>
                          <a:spLocks/>
                        </p:cNvSpPr>
                        <p:nvPr/>
                      </p:nvSpPr>
                      <p:spPr bwMode="auto">
                        <a:xfrm>
                          <a:off x="3532" y="1513"/>
                          <a:ext cx="5" cy="5"/>
                        </a:xfrm>
                        <a:custGeom>
                          <a:avLst/>
                          <a:gdLst/>
                          <a:ahLst/>
                          <a:cxnLst>
                            <a:cxn ang="0">
                              <a:pos x="0" y="38"/>
                            </a:cxn>
                            <a:cxn ang="0">
                              <a:pos x="0" y="40"/>
                            </a:cxn>
                            <a:cxn ang="0">
                              <a:pos x="0" y="44"/>
                            </a:cxn>
                            <a:cxn ang="0">
                              <a:pos x="2" y="46"/>
                            </a:cxn>
                            <a:cxn ang="0">
                              <a:pos x="2" y="46"/>
                            </a:cxn>
                            <a:cxn ang="0">
                              <a:pos x="4" y="49"/>
                            </a:cxn>
                            <a:cxn ang="0">
                              <a:pos x="4" y="49"/>
                            </a:cxn>
                            <a:cxn ang="0">
                              <a:pos x="8" y="49"/>
                            </a:cxn>
                            <a:cxn ang="0">
                              <a:pos x="10" y="49"/>
                            </a:cxn>
                            <a:cxn ang="0">
                              <a:pos x="13" y="49"/>
                            </a:cxn>
                            <a:cxn ang="0">
                              <a:pos x="15" y="49"/>
                            </a:cxn>
                            <a:cxn ang="0">
                              <a:pos x="15" y="49"/>
                            </a:cxn>
                            <a:cxn ang="0">
                              <a:pos x="18" y="46"/>
                            </a:cxn>
                            <a:cxn ang="0">
                              <a:pos x="18" y="46"/>
                            </a:cxn>
                            <a:cxn ang="0">
                              <a:pos x="21" y="44"/>
                            </a:cxn>
                            <a:cxn ang="0">
                              <a:pos x="21" y="40"/>
                            </a:cxn>
                            <a:cxn ang="0">
                              <a:pos x="21" y="13"/>
                            </a:cxn>
                            <a:cxn ang="0">
                              <a:pos x="21" y="8"/>
                            </a:cxn>
                            <a:cxn ang="0">
                              <a:pos x="21" y="8"/>
                            </a:cxn>
                            <a:cxn ang="0">
                              <a:pos x="18" y="5"/>
                            </a:cxn>
                            <a:cxn ang="0">
                              <a:pos x="18" y="2"/>
                            </a:cxn>
                            <a:cxn ang="0">
                              <a:pos x="15" y="2"/>
                            </a:cxn>
                            <a:cxn ang="0">
                              <a:pos x="15" y="2"/>
                            </a:cxn>
                            <a:cxn ang="0">
                              <a:pos x="13" y="0"/>
                            </a:cxn>
                            <a:cxn ang="0">
                              <a:pos x="10" y="0"/>
                            </a:cxn>
                            <a:cxn ang="0">
                              <a:pos x="8" y="0"/>
                            </a:cxn>
                            <a:cxn ang="0">
                              <a:pos x="4" y="2"/>
                            </a:cxn>
                            <a:cxn ang="0">
                              <a:pos x="4" y="2"/>
                            </a:cxn>
                            <a:cxn ang="0">
                              <a:pos x="2" y="2"/>
                            </a:cxn>
                            <a:cxn ang="0">
                              <a:pos x="2" y="5"/>
                            </a:cxn>
                            <a:cxn ang="0">
                              <a:pos x="0" y="8"/>
                            </a:cxn>
                            <a:cxn ang="0">
                              <a:pos x="0" y="11"/>
                            </a:cxn>
                            <a:cxn ang="0">
                              <a:pos x="0" y="38"/>
                            </a:cxn>
                          </a:cxnLst>
                          <a:rect l="0" t="0" r="r" b="b"/>
                          <a:pathLst>
                            <a:path w="21" h="49">
                              <a:moveTo>
                                <a:pt x="0" y="38"/>
                              </a:moveTo>
                              <a:lnTo>
                                <a:pt x="0" y="40"/>
                              </a:lnTo>
                              <a:lnTo>
                                <a:pt x="0" y="44"/>
                              </a:lnTo>
                              <a:lnTo>
                                <a:pt x="2" y="46"/>
                              </a:lnTo>
                              <a:lnTo>
                                <a:pt x="2" y="46"/>
                              </a:lnTo>
                              <a:lnTo>
                                <a:pt x="4" y="49"/>
                              </a:lnTo>
                              <a:lnTo>
                                <a:pt x="4" y="49"/>
                              </a:lnTo>
                              <a:lnTo>
                                <a:pt x="8" y="49"/>
                              </a:lnTo>
                              <a:lnTo>
                                <a:pt x="10" y="49"/>
                              </a:lnTo>
                              <a:lnTo>
                                <a:pt x="13" y="49"/>
                              </a:lnTo>
                              <a:lnTo>
                                <a:pt x="15" y="49"/>
                              </a:lnTo>
                              <a:lnTo>
                                <a:pt x="15" y="49"/>
                              </a:lnTo>
                              <a:lnTo>
                                <a:pt x="18" y="46"/>
                              </a:lnTo>
                              <a:lnTo>
                                <a:pt x="18" y="46"/>
                              </a:lnTo>
                              <a:lnTo>
                                <a:pt x="21" y="44"/>
                              </a:lnTo>
                              <a:lnTo>
                                <a:pt x="21" y="40"/>
                              </a:lnTo>
                              <a:lnTo>
                                <a:pt x="21" y="13"/>
                              </a:lnTo>
                              <a:lnTo>
                                <a:pt x="21" y="8"/>
                              </a:lnTo>
                              <a:lnTo>
                                <a:pt x="21" y="8"/>
                              </a:lnTo>
                              <a:lnTo>
                                <a:pt x="18" y="5"/>
                              </a:lnTo>
                              <a:lnTo>
                                <a:pt x="18" y="2"/>
                              </a:lnTo>
                              <a:lnTo>
                                <a:pt x="15" y="2"/>
                              </a:lnTo>
                              <a:lnTo>
                                <a:pt x="15" y="2"/>
                              </a:lnTo>
                              <a:lnTo>
                                <a:pt x="13" y="0"/>
                              </a:lnTo>
                              <a:lnTo>
                                <a:pt x="10" y="0"/>
                              </a:lnTo>
                              <a:lnTo>
                                <a:pt x="8" y="0"/>
                              </a:lnTo>
                              <a:lnTo>
                                <a:pt x="4" y="2"/>
                              </a:lnTo>
                              <a:lnTo>
                                <a:pt x="4" y="2"/>
                              </a:lnTo>
                              <a:lnTo>
                                <a:pt x="2" y="2"/>
                              </a:lnTo>
                              <a:lnTo>
                                <a:pt x="2" y="5"/>
                              </a:lnTo>
                              <a:lnTo>
                                <a:pt x="0" y="8"/>
                              </a:lnTo>
                              <a:lnTo>
                                <a:pt x="0" y="11"/>
                              </a:lnTo>
                              <a:lnTo>
                                <a:pt x="0" y="3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5" name="Line 1313"/>
                        <p:cNvSpPr>
                          <a:spLocks noChangeShapeType="1"/>
                        </p:cNvSpPr>
                        <p:nvPr/>
                      </p:nvSpPr>
                      <p:spPr bwMode="auto">
                        <a:xfrm>
                          <a:off x="3534" y="151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6" name="Freeform 1314"/>
                        <p:cNvSpPr>
                          <a:spLocks/>
                        </p:cNvSpPr>
                        <p:nvPr/>
                      </p:nvSpPr>
                      <p:spPr bwMode="auto">
                        <a:xfrm>
                          <a:off x="3532" y="1513"/>
                          <a:ext cx="9" cy="5"/>
                        </a:xfrm>
                        <a:custGeom>
                          <a:avLst/>
                          <a:gdLst/>
                          <a:ahLst/>
                          <a:cxnLst>
                            <a:cxn ang="0">
                              <a:pos x="10" y="0"/>
                            </a:cxn>
                            <a:cxn ang="0">
                              <a:pos x="8" y="0"/>
                            </a:cxn>
                            <a:cxn ang="0">
                              <a:pos x="4" y="2"/>
                            </a:cxn>
                            <a:cxn ang="0">
                              <a:pos x="4" y="2"/>
                            </a:cxn>
                            <a:cxn ang="0">
                              <a:pos x="2" y="2"/>
                            </a:cxn>
                            <a:cxn ang="0">
                              <a:pos x="2" y="5"/>
                            </a:cxn>
                            <a:cxn ang="0">
                              <a:pos x="0" y="8"/>
                            </a:cxn>
                            <a:cxn ang="0">
                              <a:pos x="0" y="8"/>
                            </a:cxn>
                            <a:cxn ang="0">
                              <a:pos x="0" y="11"/>
                            </a:cxn>
                            <a:cxn ang="0">
                              <a:pos x="0" y="13"/>
                            </a:cxn>
                            <a:cxn ang="0">
                              <a:pos x="0" y="16"/>
                            </a:cxn>
                            <a:cxn ang="0">
                              <a:pos x="2" y="16"/>
                            </a:cxn>
                            <a:cxn ang="0">
                              <a:pos x="2" y="18"/>
                            </a:cxn>
                            <a:cxn ang="0">
                              <a:pos x="4" y="22"/>
                            </a:cxn>
                            <a:cxn ang="0">
                              <a:pos x="4" y="22"/>
                            </a:cxn>
                            <a:cxn ang="0">
                              <a:pos x="8" y="22"/>
                            </a:cxn>
                            <a:cxn ang="0">
                              <a:pos x="18" y="22"/>
                            </a:cxn>
                            <a:cxn ang="0">
                              <a:pos x="24" y="22"/>
                            </a:cxn>
                            <a:cxn ang="0">
                              <a:pos x="26" y="22"/>
                            </a:cxn>
                            <a:cxn ang="0">
                              <a:pos x="29" y="22"/>
                            </a:cxn>
                            <a:cxn ang="0">
                              <a:pos x="29" y="18"/>
                            </a:cxn>
                            <a:cxn ang="0">
                              <a:pos x="32" y="16"/>
                            </a:cxn>
                            <a:cxn ang="0">
                              <a:pos x="32" y="16"/>
                            </a:cxn>
                            <a:cxn ang="0">
                              <a:pos x="32" y="13"/>
                            </a:cxn>
                            <a:cxn ang="0">
                              <a:pos x="35" y="11"/>
                            </a:cxn>
                            <a:cxn ang="0">
                              <a:pos x="32" y="8"/>
                            </a:cxn>
                            <a:cxn ang="0">
                              <a:pos x="32" y="8"/>
                            </a:cxn>
                            <a:cxn ang="0">
                              <a:pos x="32" y="5"/>
                            </a:cxn>
                            <a:cxn ang="0">
                              <a:pos x="29" y="2"/>
                            </a:cxn>
                            <a:cxn ang="0">
                              <a:pos x="29" y="2"/>
                            </a:cxn>
                            <a:cxn ang="0">
                              <a:pos x="26" y="2"/>
                            </a:cxn>
                            <a:cxn ang="0">
                              <a:pos x="21" y="0"/>
                            </a:cxn>
                            <a:cxn ang="0">
                              <a:pos x="10" y="0"/>
                            </a:cxn>
                          </a:cxnLst>
                          <a:rect l="0" t="0" r="r" b="b"/>
                          <a:pathLst>
                            <a:path w="35" h="22">
                              <a:moveTo>
                                <a:pt x="10" y="0"/>
                              </a:moveTo>
                              <a:lnTo>
                                <a:pt x="8" y="0"/>
                              </a:lnTo>
                              <a:lnTo>
                                <a:pt x="4" y="2"/>
                              </a:lnTo>
                              <a:lnTo>
                                <a:pt x="4" y="2"/>
                              </a:lnTo>
                              <a:lnTo>
                                <a:pt x="2" y="2"/>
                              </a:lnTo>
                              <a:lnTo>
                                <a:pt x="2" y="5"/>
                              </a:lnTo>
                              <a:lnTo>
                                <a:pt x="0" y="8"/>
                              </a:lnTo>
                              <a:lnTo>
                                <a:pt x="0" y="8"/>
                              </a:lnTo>
                              <a:lnTo>
                                <a:pt x="0" y="11"/>
                              </a:lnTo>
                              <a:lnTo>
                                <a:pt x="0" y="13"/>
                              </a:lnTo>
                              <a:lnTo>
                                <a:pt x="0" y="16"/>
                              </a:lnTo>
                              <a:lnTo>
                                <a:pt x="2" y="16"/>
                              </a:lnTo>
                              <a:lnTo>
                                <a:pt x="2" y="18"/>
                              </a:lnTo>
                              <a:lnTo>
                                <a:pt x="4" y="22"/>
                              </a:lnTo>
                              <a:lnTo>
                                <a:pt x="4" y="22"/>
                              </a:lnTo>
                              <a:lnTo>
                                <a:pt x="8" y="22"/>
                              </a:lnTo>
                              <a:lnTo>
                                <a:pt x="18" y="22"/>
                              </a:lnTo>
                              <a:lnTo>
                                <a:pt x="24" y="22"/>
                              </a:lnTo>
                              <a:lnTo>
                                <a:pt x="26" y="22"/>
                              </a:lnTo>
                              <a:lnTo>
                                <a:pt x="29" y="22"/>
                              </a:lnTo>
                              <a:lnTo>
                                <a:pt x="29" y="18"/>
                              </a:lnTo>
                              <a:lnTo>
                                <a:pt x="32" y="16"/>
                              </a:lnTo>
                              <a:lnTo>
                                <a:pt x="32" y="16"/>
                              </a:lnTo>
                              <a:lnTo>
                                <a:pt x="32" y="13"/>
                              </a:lnTo>
                              <a:lnTo>
                                <a:pt x="35" y="11"/>
                              </a:lnTo>
                              <a:lnTo>
                                <a:pt x="32" y="8"/>
                              </a:lnTo>
                              <a:lnTo>
                                <a:pt x="32" y="8"/>
                              </a:lnTo>
                              <a:lnTo>
                                <a:pt x="32" y="5"/>
                              </a:lnTo>
                              <a:lnTo>
                                <a:pt x="29" y="2"/>
                              </a:lnTo>
                              <a:lnTo>
                                <a:pt x="29" y="2"/>
                              </a:lnTo>
                              <a:lnTo>
                                <a:pt x="26" y="2"/>
                              </a:lnTo>
                              <a:lnTo>
                                <a:pt x="21"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7" name="Line 1315"/>
                        <p:cNvSpPr>
                          <a:spLocks noChangeShapeType="1"/>
                        </p:cNvSpPr>
                        <p:nvPr/>
                      </p:nvSpPr>
                      <p:spPr bwMode="auto">
                        <a:xfrm>
                          <a:off x="3535" y="151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8" name="Freeform 1316"/>
                        <p:cNvSpPr>
                          <a:spLocks/>
                        </p:cNvSpPr>
                        <p:nvPr/>
                      </p:nvSpPr>
                      <p:spPr bwMode="auto">
                        <a:xfrm>
                          <a:off x="3535" y="1506"/>
                          <a:ext cx="5" cy="13"/>
                        </a:xfrm>
                        <a:custGeom>
                          <a:avLst/>
                          <a:gdLst/>
                          <a:ahLst/>
                          <a:cxnLst>
                            <a:cxn ang="0">
                              <a:pos x="0" y="38"/>
                            </a:cxn>
                            <a:cxn ang="0">
                              <a:pos x="0" y="40"/>
                            </a:cxn>
                            <a:cxn ang="0">
                              <a:pos x="0" y="43"/>
                            </a:cxn>
                            <a:cxn ang="0">
                              <a:pos x="0" y="43"/>
                            </a:cxn>
                            <a:cxn ang="0">
                              <a:pos x="2" y="45"/>
                            </a:cxn>
                            <a:cxn ang="0">
                              <a:pos x="2" y="49"/>
                            </a:cxn>
                            <a:cxn ang="0">
                              <a:pos x="5" y="49"/>
                            </a:cxn>
                            <a:cxn ang="0">
                              <a:pos x="8" y="49"/>
                            </a:cxn>
                            <a:cxn ang="0">
                              <a:pos x="11" y="49"/>
                            </a:cxn>
                            <a:cxn ang="0">
                              <a:pos x="11" y="49"/>
                            </a:cxn>
                            <a:cxn ang="0">
                              <a:pos x="13" y="49"/>
                            </a:cxn>
                            <a:cxn ang="0">
                              <a:pos x="16" y="49"/>
                            </a:cxn>
                            <a:cxn ang="0">
                              <a:pos x="16" y="45"/>
                            </a:cxn>
                            <a:cxn ang="0">
                              <a:pos x="19" y="43"/>
                            </a:cxn>
                            <a:cxn ang="0">
                              <a:pos x="19" y="43"/>
                            </a:cxn>
                            <a:cxn ang="0">
                              <a:pos x="19" y="40"/>
                            </a:cxn>
                            <a:cxn ang="0">
                              <a:pos x="19" y="13"/>
                            </a:cxn>
                            <a:cxn ang="0">
                              <a:pos x="19" y="8"/>
                            </a:cxn>
                            <a:cxn ang="0">
                              <a:pos x="19" y="8"/>
                            </a:cxn>
                            <a:cxn ang="0">
                              <a:pos x="19" y="5"/>
                            </a:cxn>
                            <a:cxn ang="0">
                              <a:pos x="16" y="3"/>
                            </a:cxn>
                            <a:cxn ang="0">
                              <a:pos x="16" y="3"/>
                            </a:cxn>
                            <a:cxn ang="0">
                              <a:pos x="13" y="3"/>
                            </a:cxn>
                            <a:cxn ang="0">
                              <a:pos x="11" y="0"/>
                            </a:cxn>
                            <a:cxn ang="0">
                              <a:pos x="11" y="0"/>
                            </a:cxn>
                            <a:cxn ang="0">
                              <a:pos x="8" y="0"/>
                            </a:cxn>
                            <a:cxn ang="0">
                              <a:pos x="5" y="3"/>
                            </a:cxn>
                            <a:cxn ang="0">
                              <a:pos x="2" y="3"/>
                            </a:cxn>
                            <a:cxn ang="0">
                              <a:pos x="2" y="3"/>
                            </a:cxn>
                            <a:cxn ang="0">
                              <a:pos x="0" y="5"/>
                            </a:cxn>
                            <a:cxn ang="0">
                              <a:pos x="0" y="8"/>
                            </a:cxn>
                            <a:cxn ang="0">
                              <a:pos x="0" y="11"/>
                            </a:cxn>
                            <a:cxn ang="0">
                              <a:pos x="0" y="38"/>
                            </a:cxn>
                          </a:cxnLst>
                          <a:rect l="0" t="0" r="r" b="b"/>
                          <a:pathLst>
                            <a:path w="19" h="49">
                              <a:moveTo>
                                <a:pt x="0" y="38"/>
                              </a:moveTo>
                              <a:lnTo>
                                <a:pt x="0" y="40"/>
                              </a:lnTo>
                              <a:lnTo>
                                <a:pt x="0" y="43"/>
                              </a:lnTo>
                              <a:lnTo>
                                <a:pt x="0" y="43"/>
                              </a:lnTo>
                              <a:lnTo>
                                <a:pt x="2" y="45"/>
                              </a:lnTo>
                              <a:lnTo>
                                <a:pt x="2" y="49"/>
                              </a:lnTo>
                              <a:lnTo>
                                <a:pt x="5" y="49"/>
                              </a:lnTo>
                              <a:lnTo>
                                <a:pt x="8" y="49"/>
                              </a:lnTo>
                              <a:lnTo>
                                <a:pt x="11" y="49"/>
                              </a:lnTo>
                              <a:lnTo>
                                <a:pt x="11" y="49"/>
                              </a:lnTo>
                              <a:lnTo>
                                <a:pt x="13" y="49"/>
                              </a:lnTo>
                              <a:lnTo>
                                <a:pt x="16" y="49"/>
                              </a:lnTo>
                              <a:lnTo>
                                <a:pt x="16" y="45"/>
                              </a:lnTo>
                              <a:lnTo>
                                <a:pt x="19" y="43"/>
                              </a:lnTo>
                              <a:lnTo>
                                <a:pt x="19" y="43"/>
                              </a:lnTo>
                              <a:lnTo>
                                <a:pt x="19" y="40"/>
                              </a:lnTo>
                              <a:lnTo>
                                <a:pt x="19" y="13"/>
                              </a:lnTo>
                              <a:lnTo>
                                <a:pt x="19" y="8"/>
                              </a:lnTo>
                              <a:lnTo>
                                <a:pt x="19" y="8"/>
                              </a:lnTo>
                              <a:lnTo>
                                <a:pt x="19" y="5"/>
                              </a:lnTo>
                              <a:lnTo>
                                <a:pt x="16" y="3"/>
                              </a:lnTo>
                              <a:lnTo>
                                <a:pt x="16" y="3"/>
                              </a:lnTo>
                              <a:lnTo>
                                <a:pt x="13" y="3"/>
                              </a:lnTo>
                              <a:lnTo>
                                <a:pt x="11" y="0"/>
                              </a:lnTo>
                              <a:lnTo>
                                <a:pt x="11" y="0"/>
                              </a:lnTo>
                              <a:lnTo>
                                <a:pt x="8" y="0"/>
                              </a:lnTo>
                              <a:lnTo>
                                <a:pt x="5" y="3"/>
                              </a:lnTo>
                              <a:lnTo>
                                <a:pt x="2" y="3"/>
                              </a:lnTo>
                              <a:lnTo>
                                <a:pt x="2" y="3"/>
                              </a:lnTo>
                              <a:lnTo>
                                <a:pt x="0" y="5"/>
                              </a:lnTo>
                              <a:lnTo>
                                <a:pt x="0" y="8"/>
                              </a:lnTo>
                              <a:lnTo>
                                <a:pt x="0" y="11"/>
                              </a:lnTo>
                              <a:lnTo>
                                <a:pt x="0" y="38"/>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09" name="Line 1317"/>
                        <p:cNvSpPr>
                          <a:spLocks noChangeShapeType="1"/>
                        </p:cNvSpPr>
                        <p:nvPr/>
                      </p:nvSpPr>
                      <p:spPr bwMode="auto">
                        <a:xfrm>
                          <a:off x="3538" y="150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sp>
                    <p:nvSpPr>
                      <p:cNvPr id="1596710" name="Freeform 1318"/>
                      <p:cNvSpPr>
                        <a:spLocks/>
                      </p:cNvSpPr>
                      <p:nvPr/>
                    </p:nvSpPr>
                    <p:spPr bwMode="auto">
                      <a:xfrm>
                        <a:off x="3654" y="1400"/>
                        <a:ext cx="2" cy="2"/>
                      </a:xfrm>
                      <a:custGeom>
                        <a:avLst/>
                        <a:gdLst/>
                        <a:ahLst/>
                        <a:cxnLst>
                          <a:cxn ang="0">
                            <a:pos x="0" y="40"/>
                          </a:cxn>
                          <a:cxn ang="0">
                            <a:pos x="0" y="44"/>
                          </a:cxn>
                          <a:cxn ang="0">
                            <a:pos x="4" y="44"/>
                          </a:cxn>
                          <a:cxn ang="0">
                            <a:pos x="4" y="46"/>
                          </a:cxn>
                          <a:cxn ang="0">
                            <a:pos x="4" y="49"/>
                          </a:cxn>
                          <a:cxn ang="0">
                            <a:pos x="6" y="49"/>
                          </a:cxn>
                          <a:cxn ang="0">
                            <a:pos x="9" y="51"/>
                          </a:cxn>
                          <a:cxn ang="0">
                            <a:pos x="9" y="51"/>
                          </a:cxn>
                          <a:cxn ang="0">
                            <a:pos x="11" y="51"/>
                          </a:cxn>
                          <a:cxn ang="0">
                            <a:pos x="15" y="51"/>
                          </a:cxn>
                          <a:cxn ang="0">
                            <a:pos x="17" y="51"/>
                          </a:cxn>
                          <a:cxn ang="0">
                            <a:pos x="17" y="49"/>
                          </a:cxn>
                          <a:cxn ang="0">
                            <a:pos x="20" y="49"/>
                          </a:cxn>
                          <a:cxn ang="0">
                            <a:pos x="22" y="46"/>
                          </a:cxn>
                          <a:cxn ang="0">
                            <a:pos x="22" y="44"/>
                          </a:cxn>
                          <a:cxn ang="0">
                            <a:pos x="22" y="44"/>
                          </a:cxn>
                          <a:cxn ang="0">
                            <a:pos x="22" y="13"/>
                          </a:cxn>
                          <a:cxn ang="0">
                            <a:pos x="22" y="8"/>
                          </a:cxn>
                          <a:cxn ang="0">
                            <a:pos x="22" y="6"/>
                          </a:cxn>
                          <a:cxn ang="0">
                            <a:pos x="22" y="2"/>
                          </a:cxn>
                          <a:cxn ang="0">
                            <a:pos x="20" y="2"/>
                          </a:cxn>
                          <a:cxn ang="0">
                            <a:pos x="17" y="0"/>
                          </a:cxn>
                          <a:cxn ang="0">
                            <a:pos x="17" y="0"/>
                          </a:cxn>
                          <a:cxn ang="0">
                            <a:pos x="15" y="0"/>
                          </a:cxn>
                          <a:cxn ang="0">
                            <a:pos x="11" y="0"/>
                          </a:cxn>
                          <a:cxn ang="0">
                            <a:pos x="9" y="0"/>
                          </a:cxn>
                          <a:cxn ang="0">
                            <a:pos x="9" y="0"/>
                          </a:cxn>
                          <a:cxn ang="0">
                            <a:pos x="6" y="0"/>
                          </a:cxn>
                          <a:cxn ang="0">
                            <a:pos x="4" y="2"/>
                          </a:cxn>
                          <a:cxn ang="0">
                            <a:pos x="4" y="2"/>
                          </a:cxn>
                          <a:cxn ang="0">
                            <a:pos x="4" y="6"/>
                          </a:cxn>
                          <a:cxn ang="0">
                            <a:pos x="0" y="11"/>
                          </a:cxn>
                          <a:cxn ang="0">
                            <a:pos x="0" y="40"/>
                          </a:cxn>
                        </a:cxnLst>
                        <a:rect l="0" t="0" r="r" b="b"/>
                        <a:pathLst>
                          <a:path w="22" h="51">
                            <a:moveTo>
                              <a:pt x="0" y="40"/>
                            </a:moveTo>
                            <a:lnTo>
                              <a:pt x="0" y="44"/>
                            </a:lnTo>
                            <a:lnTo>
                              <a:pt x="4" y="44"/>
                            </a:lnTo>
                            <a:lnTo>
                              <a:pt x="4" y="46"/>
                            </a:lnTo>
                            <a:lnTo>
                              <a:pt x="4" y="49"/>
                            </a:lnTo>
                            <a:lnTo>
                              <a:pt x="6" y="49"/>
                            </a:lnTo>
                            <a:lnTo>
                              <a:pt x="9" y="51"/>
                            </a:lnTo>
                            <a:lnTo>
                              <a:pt x="9" y="51"/>
                            </a:lnTo>
                            <a:lnTo>
                              <a:pt x="11" y="51"/>
                            </a:lnTo>
                            <a:lnTo>
                              <a:pt x="15" y="51"/>
                            </a:lnTo>
                            <a:lnTo>
                              <a:pt x="17" y="51"/>
                            </a:lnTo>
                            <a:lnTo>
                              <a:pt x="17" y="49"/>
                            </a:lnTo>
                            <a:lnTo>
                              <a:pt x="20" y="49"/>
                            </a:lnTo>
                            <a:lnTo>
                              <a:pt x="22" y="46"/>
                            </a:lnTo>
                            <a:lnTo>
                              <a:pt x="22" y="44"/>
                            </a:lnTo>
                            <a:lnTo>
                              <a:pt x="22" y="44"/>
                            </a:lnTo>
                            <a:lnTo>
                              <a:pt x="22" y="13"/>
                            </a:lnTo>
                            <a:lnTo>
                              <a:pt x="22" y="8"/>
                            </a:lnTo>
                            <a:lnTo>
                              <a:pt x="22" y="6"/>
                            </a:lnTo>
                            <a:lnTo>
                              <a:pt x="22" y="2"/>
                            </a:lnTo>
                            <a:lnTo>
                              <a:pt x="20" y="2"/>
                            </a:lnTo>
                            <a:lnTo>
                              <a:pt x="17" y="0"/>
                            </a:lnTo>
                            <a:lnTo>
                              <a:pt x="17" y="0"/>
                            </a:lnTo>
                            <a:lnTo>
                              <a:pt x="15" y="0"/>
                            </a:lnTo>
                            <a:lnTo>
                              <a:pt x="11" y="0"/>
                            </a:lnTo>
                            <a:lnTo>
                              <a:pt x="9" y="0"/>
                            </a:lnTo>
                            <a:lnTo>
                              <a:pt x="9" y="0"/>
                            </a:lnTo>
                            <a:lnTo>
                              <a:pt x="6" y="0"/>
                            </a:lnTo>
                            <a:lnTo>
                              <a:pt x="4" y="2"/>
                            </a:lnTo>
                            <a:lnTo>
                              <a:pt x="4" y="2"/>
                            </a:lnTo>
                            <a:lnTo>
                              <a:pt x="4" y="6"/>
                            </a:lnTo>
                            <a:lnTo>
                              <a:pt x="0" y="11"/>
                            </a:lnTo>
                            <a:lnTo>
                              <a:pt x="0" y="4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1" name="Freeform 1319"/>
                      <p:cNvSpPr>
                        <a:spLocks/>
                      </p:cNvSpPr>
                      <p:nvPr/>
                    </p:nvSpPr>
                    <p:spPr bwMode="auto">
                      <a:xfrm>
                        <a:off x="3767" y="1334"/>
                        <a:ext cx="6" cy="18"/>
                      </a:xfrm>
                      <a:custGeom>
                        <a:avLst/>
                        <a:gdLst/>
                        <a:ahLst/>
                        <a:cxnLst>
                          <a:cxn ang="0">
                            <a:pos x="0" y="44"/>
                          </a:cxn>
                          <a:cxn ang="0">
                            <a:pos x="0" y="46"/>
                          </a:cxn>
                          <a:cxn ang="0">
                            <a:pos x="0" y="49"/>
                          </a:cxn>
                          <a:cxn ang="0">
                            <a:pos x="3" y="52"/>
                          </a:cxn>
                          <a:cxn ang="0">
                            <a:pos x="3" y="52"/>
                          </a:cxn>
                          <a:cxn ang="0">
                            <a:pos x="5" y="55"/>
                          </a:cxn>
                          <a:cxn ang="0">
                            <a:pos x="5" y="55"/>
                          </a:cxn>
                          <a:cxn ang="0">
                            <a:pos x="9" y="55"/>
                          </a:cxn>
                          <a:cxn ang="0">
                            <a:pos x="11" y="55"/>
                          </a:cxn>
                          <a:cxn ang="0">
                            <a:pos x="14" y="55"/>
                          </a:cxn>
                          <a:cxn ang="0">
                            <a:pos x="14" y="55"/>
                          </a:cxn>
                          <a:cxn ang="0">
                            <a:pos x="16" y="55"/>
                          </a:cxn>
                          <a:cxn ang="0">
                            <a:pos x="20" y="52"/>
                          </a:cxn>
                          <a:cxn ang="0">
                            <a:pos x="20" y="52"/>
                          </a:cxn>
                          <a:cxn ang="0">
                            <a:pos x="22" y="49"/>
                          </a:cxn>
                          <a:cxn ang="0">
                            <a:pos x="22" y="46"/>
                          </a:cxn>
                          <a:cxn ang="0">
                            <a:pos x="22" y="14"/>
                          </a:cxn>
                          <a:cxn ang="0">
                            <a:pos x="22" y="9"/>
                          </a:cxn>
                          <a:cxn ang="0">
                            <a:pos x="22" y="6"/>
                          </a:cxn>
                          <a:cxn ang="0">
                            <a:pos x="20" y="6"/>
                          </a:cxn>
                          <a:cxn ang="0">
                            <a:pos x="20" y="4"/>
                          </a:cxn>
                          <a:cxn ang="0">
                            <a:pos x="16" y="0"/>
                          </a:cxn>
                          <a:cxn ang="0">
                            <a:pos x="14" y="0"/>
                          </a:cxn>
                          <a:cxn ang="0">
                            <a:pos x="14" y="0"/>
                          </a:cxn>
                          <a:cxn ang="0">
                            <a:pos x="11" y="0"/>
                          </a:cxn>
                          <a:cxn ang="0">
                            <a:pos x="9" y="0"/>
                          </a:cxn>
                          <a:cxn ang="0">
                            <a:pos x="5" y="0"/>
                          </a:cxn>
                          <a:cxn ang="0">
                            <a:pos x="5" y="0"/>
                          </a:cxn>
                          <a:cxn ang="0">
                            <a:pos x="3" y="4"/>
                          </a:cxn>
                          <a:cxn ang="0">
                            <a:pos x="3" y="6"/>
                          </a:cxn>
                          <a:cxn ang="0">
                            <a:pos x="0" y="6"/>
                          </a:cxn>
                          <a:cxn ang="0">
                            <a:pos x="0" y="11"/>
                          </a:cxn>
                          <a:cxn ang="0">
                            <a:pos x="0" y="44"/>
                          </a:cxn>
                        </a:cxnLst>
                        <a:rect l="0" t="0" r="r" b="b"/>
                        <a:pathLst>
                          <a:path w="22" h="55">
                            <a:moveTo>
                              <a:pt x="0" y="44"/>
                            </a:moveTo>
                            <a:lnTo>
                              <a:pt x="0" y="46"/>
                            </a:lnTo>
                            <a:lnTo>
                              <a:pt x="0" y="49"/>
                            </a:lnTo>
                            <a:lnTo>
                              <a:pt x="3" y="52"/>
                            </a:lnTo>
                            <a:lnTo>
                              <a:pt x="3" y="52"/>
                            </a:lnTo>
                            <a:lnTo>
                              <a:pt x="5" y="55"/>
                            </a:lnTo>
                            <a:lnTo>
                              <a:pt x="5" y="55"/>
                            </a:lnTo>
                            <a:lnTo>
                              <a:pt x="9" y="55"/>
                            </a:lnTo>
                            <a:lnTo>
                              <a:pt x="11" y="55"/>
                            </a:lnTo>
                            <a:lnTo>
                              <a:pt x="14" y="55"/>
                            </a:lnTo>
                            <a:lnTo>
                              <a:pt x="14" y="55"/>
                            </a:lnTo>
                            <a:lnTo>
                              <a:pt x="16" y="55"/>
                            </a:lnTo>
                            <a:lnTo>
                              <a:pt x="20" y="52"/>
                            </a:lnTo>
                            <a:lnTo>
                              <a:pt x="20" y="52"/>
                            </a:lnTo>
                            <a:lnTo>
                              <a:pt x="22" y="49"/>
                            </a:lnTo>
                            <a:lnTo>
                              <a:pt x="22" y="46"/>
                            </a:lnTo>
                            <a:lnTo>
                              <a:pt x="22" y="14"/>
                            </a:lnTo>
                            <a:lnTo>
                              <a:pt x="22" y="9"/>
                            </a:lnTo>
                            <a:lnTo>
                              <a:pt x="22" y="6"/>
                            </a:lnTo>
                            <a:lnTo>
                              <a:pt x="20" y="6"/>
                            </a:lnTo>
                            <a:lnTo>
                              <a:pt x="20" y="4"/>
                            </a:lnTo>
                            <a:lnTo>
                              <a:pt x="16" y="0"/>
                            </a:lnTo>
                            <a:lnTo>
                              <a:pt x="14" y="0"/>
                            </a:lnTo>
                            <a:lnTo>
                              <a:pt x="14" y="0"/>
                            </a:lnTo>
                            <a:lnTo>
                              <a:pt x="11" y="0"/>
                            </a:lnTo>
                            <a:lnTo>
                              <a:pt x="9" y="0"/>
                            </a:lnTo>
                            <a:lnTo>
                              <a:pt x="5" y="0"/>
                            </a:lnTo>
                            <a:lnTo>
                              <a:pt x="5" y="0"/>
                            </a:lnTo>
                            <a:lnTo>
                              <a:pt x="3" y="4"/>
                            </a:lnTo>
                            <a:lnTo>
                              <a:pt x="3" y="6"/>
                            </a:lnTo>
                            <a:lnTo>
                              <a:pt x="0" y="6"/>
                            </a:lnTo>
                            <a:lnTo>
                              <a:pt x="0" y="11"/>
                            </a:lnTo>
                            <a:lnTo>
                              <a:pt x="0" y="44"/>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2" name="Freeform 1320"/>
                      <p:cNvSpPr>
                        <a:spLocks/>
                      </p:cNvSpPr>
                      <p:nvPr/>
                    </p:nvSpPr>
                    <p:spPr bwMode="auto">
                      <a:xfrm>
                        <a:off x="3905" y="1242"/>
                        <a:ext cx="5" cy="16"/>
                      </a:xfrm>
                      <a:custGeom>
                        <a:avLst/>
                        <a:gdLst/>
                        <a:ahLst/>
                        <a:cxnLst>
                          <a:cxn ang="0">
                            <a:pos x="0" y="51"/>
                          </a:cxn>
                          <a:cxn ang="0">
                            <a:pos x="0" y="51"/>
                          </a:cxn>
                          <a:cxn ang="0">
                            <a:pos x="4" y="54"/>
                          </a:cxn>
                          <a:cxn ang="0">
                            <a:pos x="4" y="57"/>
                          </a:cxn>
                          <a:cxn ang="0">
                            <a:pos x="4" y="57"/>
                          </a:cxn>
                          <a:cxn ang="0">
                            <a:pos x="6" y="60"/>
                          </a:cxn>
                          <a:cxn ang="0">
                            <a:pos x="9" y="60"/>
                          </a:cxn>
                          <a:cxn ang="0">
                            <a:pos x="11" y="62"/>
                          </a:cxn>
                          <a:cxn ang="0">
                            <a:pos x="11" y="62"/>
                          </a:cxn>
                          <a:cxn ang="0">
                            <a:pos x="15" y="62"/>
                          </a:cxn>
                          <a:cxn ang="0">
                            <a:pos x="17" y="60"/>
                          </a:cxn>
                          <a:cxn ang="0">
                            <a:pos x="20" y="60"/>
                          </a:cxn>
                          <a:cxn ang="0">
                            <a:pos x="20" y="57"/>
                          </a:cxn>
                          <a:cxn ang="0">
                            <a:pos x="22" y="57"/>
                          </a:cxn>
                          <a:cxn ang="0">
                            <a:pos x="22" y="54"/>
                          </a:cxn>
                          <a:cxn ang="0">
                            <a:pos x="22" y="51"/>
                          </a:cxn>
                          <a:cxn ang="0">
                            <a:pos x="22" y="13"/>
                          </a:cxn>
                          <a:cxn ang="0">
                            <a:pos x="22" y="11"/>
                          </a:cxn>
                          <a:cxn ang="0">
                            <a:pos x="22" y="7"/>
                          </a:cxn>
                          <a:cxn ang="0">
                            <a:pos x="22" y="5"/>
                          </a:cxn>
                          <a:cxn ang="0">
                            <a:pos x="20" y="5"/>
                          </a:cxn>
                          <a:cxn ang="0">
                            <a:pos x="20" y="2"/>
                          </a:cxn>
                          <a:cxn ang="0">
                            <a:pos x="17" y="2"/>
                          </a:cxn>
                          <a:cxn ang="0">
                            <a:pos x="15" y="0"/>
                          </a:cxn>
                          <a:cxn ang="0">
                            <a:pos x="11" y="0"/>
                          </a:cxn>
                          <a:cxn ang="0">
                            <a:pos x="11" y="0"/>
                          </a:cxn>
                          <a:cxn ang="0">
                            <a:pos x="9" y="2"/>
                          </a:cxn>
                          <a:cxn ang="0">
                            <a:pos x="6" y="2"/>
                          </a:cxn>
                          <a:cxn ang="0">
                            <a:pos x="4" y="5"/>
                          </a:cxn>
                          <a:cxn ang="0">
                            <a:pos x="4" y="5"/>
                          </a:cxn>
                          <a:cxn ang="0">
                            <a:pos x="4" y="7"/>
                          </a:cxn>
                          <a:cxn ang="0">
                            <a:pos x="0" y="13"/>
                          </a:cxn>
                          <a:cxn ang="0">
                            <a:pos x="0" y="51"/>
                          </a:cxn>
                        </a:cxnLst>
                        <a:rect l="0" t="0" r="r" b="b"/>
                        <a:pathLst>
                          <a:path w="22" h="62">
                            <a:moveTo>
                              <a:pt x="0" y="51"/>
                            </a:moveTo>
                            <a:lnTo>
                              <a:pt x="0" y="51"/>
                            </a:lnTo>
                            <a:lnTo>
                              <a:pt x="4" y="54"/>
                            </a:lnTo>
                            <a:lnTo>
                              <a:pt x="4" y="57"/>
                            </a:lnTo>
                            <a:lnTo>
                              <a:pt x="4" y="57"/>
                            </a:lnTo>
                            <a:lnTo>
                              <a:pt x="6" y="60"/>
                            </a:lnTo>
                            <a:lnTo>
                              <a:pt x="9" y="60"/>
                            </a:lnTo>
                            <a:lnTo>
                              <a:pt x="11" y="62"/>
                            </a:lnTo>
                            <a:lnTo>
                              <a:pt x="11" y="62"/>
                            </a:lnTo>
                            <a:lnTo>
                              <a:pt x="15" y="62"/>
                            </a:lnTo>
                            <a:lnTo>
                              <a:pt x="17" y="60"/>
                            </a:lnTo>
                            <a:lnTo>
                              <a:pt x="20" y="60"/>
                            </a:lnTo>
                            <a:lnTo>
                              <a:pt x="20" y="57"/>
                            </a:lnTo>
                            <a:lnTo>
                              <a:pt x="22" y="57"/>
                            </a:lnTo>
                            <a:lnTo>
                              <a:pt x="22" y="54"/>
                            </a:lnTo>
                            <a:lnTo>
                              <a:pt x="22" y="51"/>
                            </a:lnTo>
                            <a:lnTo>
                              <a:pt x="22" y="13"/>
                            </a:lnTo>
                            <a:lnTo>
                              <a:pt x="22" y="11"/>
                            </a:lnTo>
                            <a:lnTo>
                              <a:pt x="22" y="7"/>
                            </a:lnTo>
                            <a:lnTo>
                              <a:pt x="22" y="5"/>
                            </a:lnTo>
                            <a:lnTo>
                              <a:pt x="20" y="5"/>
                            </a:lnTo>
                            <a:lnTo>
                              <a:pt x="20" y="2"/>
                            </a:lnTo>
                            <a:lnTo>
                              <a:pt x="17" y="2"/>
                            </a:lnTo>
                            <a:lnTo>
                              <a:pt x="15" y="0"/>
                            </a:lnTo>
                            <a:lnTo>
                              <a:pt x="11" y="0"/>
                            </a:lnTo>
                            <a:lnTo>
                              <a:pt x="11" y="0"/>
                            </a:lnTo>
                            <a:lnTo>
                              <a:pt x="9" y="2"/>
                            </a:lnTo>
                            <a:lnTo>
                              <a:pt x="6" y="2"/>
                            </a:lnTo>
                            <a:lnTo>
                              <a:pt x="4" y="5"/>
                            </a:lnTo>
                            <a:lnTo>
                              <a:pt x="4" y="5"/>
                            </a:lnTo>
                            <a:lnTo>
                              <a:pt x="4" y="7"/>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sp>
                  <p:nvSpPr>
                    <p:cNvPr id="1596713" name="Line 1321"/>
                    <p:cNvSpPr>
                      <a:spLocks noChangeShapeType="1"/>
                    </p:cNvSpPr>
                    <p:nvPr/>
                  </p:nvSpPr>
                  <p:spPr bwMode="auto">
                    <a:xfrm>
                      <a:off x="3907" y="124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4" name="Freeform 1322"/>
                    <p:cNvSpPr>
                      <a:spLocks/>
                    </p:cNvSpPr>
                    <p:nvPr/>
                  </p:nvSpPr>
                  <p:spPr bwMode="auto">
                    <a:xfrm>
                      <a:off x="3905" y="1242"/>
                      <a:ext cx="17" cy="6"/>
                    </a:xfrm>
                    <a:custGeom>
                      <a:avLst/>
                      <a:gdLst/>
                      <a:ahLst/>
                      <a:cxnLst>
                        <a:cxn ang="0">
                          <a:pos x="11" y="0"/>
                        </a:cxn>
                        <a:cxn ang="0">
                          <a:pos x="11" y="0"/>
                        </a:cxn>
                        <a:cxn ang="0">
                          <a:pos x="9" y="2"/>
                        </a:cxn>
                        <a:cxn ang="0">
                          <a:pos x="6" y="2"/>
                        </a:cxn>
                        <a:cxn ang="0">
                          <a:pos x="4" y="5"/>
                        </a:cxn>
                        <a:cxn ang="0">
                          <a:pos x="4" y="5"/>
                        </a:cxn>
                        <a:cxn ang="0">
                          <a:pos x="4" y="7"/>
                        </a:cxn>
                        <a:cxn ang="0">
                          <a:pos x="0" y="11"/>
                        </a:cxn>
                        <a:cxn ang="0">
                          <a:pos x="0" y="11"/>
                        </a:cxn>
                        <a:cxn ang="0">
                          <a:pos x="0" y="13"/>
                        </a:cxn>
                        <a:cxn ang="0">
                          <a:pos x="4" y="16"/>
                        </a:cxn>
                        <a:cxn ang="0">
                          <a:pos x="4" y="18"/>
                        </a:cxn>
                        <a:cxn ang="0">
                          <a:pos x="4" y="18"/>
                        </a:cxn>
                        <a:cxn ang="0">
                          <a:pos x="6" y="22"/>
                        </a:cxn>
                        <a:cxn ang="0">
                          <a:pos x="9" y="22"/>
                        </a:cxn>
                        <a:cxn ang="0">
                          <a:pos x="11" y="22"/>
                        </a:cxn>
                        <a:cxn ang="0">
                          <a:pos x="60" y="22"/>
                        </a:cxn>
                        <a:cxn ang="0">
                          <a:pos x="63" y="22"/>
                        </a:cxn>
                        <a:cxn ang="0">
                          <a:pos x="66" y="22"/>
                        </a:cxn>
                        <a:cxn ang="0">
                          <a:pos x="68" y="22"/>
                        </a:cxn>
                        <a:cxn ang="0">
                          <a:pos x="68" y="18"/>
                        </a:cxn>
                        <a:cxn ang="0">
                          <a:pos x="71" y="18"/>
                        </a:cxn>
                        <a:cxn ang="0">
                          <a:pos x="71" y="16"/>
                        </a:cxn>
                        <a:cxn ang="0">
                          <a:pos x="71" y="13"/>
                        </a:cxn>
                        <a:cxn ang="0">
                          <a:pos x="71" y="11"/>
                        </a:cxn>
                        <a:cxn ang="0">
                          <a:pos x="71" y="11"/>
                        </a:cxn>
                        <a:cxn ang="0">
                          <a:pos x="71" y="7"/>
                        </a:cxn>
                        <a:cxn ang="0">
                          <a:pos x="71" y="5"/>
                        </a:cxn>
                        <a:cxn ang="0">
                          <a:pos x="68" y="5"/>
                        </a:cxn>
                        <a:cxn ang="0">
                          <a:pos x="68" y="2"/>
                        </a:cxn>
                        <a:cxn ang="0">
                          <a:pos x="66" y="2"/>
                        </a:cxn>
                        <a:cxn ang="0">
                          <a:pos x="60" y="0"/>
                        </a:cxn>
                        <a:cxn ang="0">
                          <a:pos x="11" y="0"/>
                        </a:cxn>
                      </a:cxnLst>
                      <a:rect l="0" t="0" r="r" b="b"/>
                      <a:pathLst>
                        <a:path w="71" h="22">
                          <a:moveTo>
                            <a:pt x="11" y="0"/>
                          </a:moveTo>
                          <a:lnTo>
                            <a:pt x="11" y="0"/>
                          </a:lnTo>
                          <a:lnTo>
                            <a:pt x="9" y="2"/>
                          </a:lnTo>
                          <a:lnTo>
                            <a:pt x="6" y="2"/>
                          </a:lnTo>
                          <a:lnTo>
                            <a:pt x="4" y="5"/>
                          </a:lnTo>
                          <a:lnTo>
                            <a:pt x="4" y="5"/>
                          </a:lnTo>
                          <a:lnTo>
                            <a:pt x="4" y="7"/>
                          </a:lnTo>
                          <a:lnTo>
                            <a:pt x="0" y="11"/>
                          </a:lnTo>
                          <a:lnTo>
                            <a:pt x="0" y="11"/>
                          </a:lnTo>
                          <a:lnTo>
                            <a:pt x="0" y="13"/>
                          </a:lnTo>
                          <a:lnTo>
                            <a:pt x="4" y="16"/>
                          </a:lnTo>
                          <a:lnTo>
                            <a:pt x="4" y="18"/>
                          </a:lnTo>
                          <a:lnTo>
                            <a:pt x="4" y="18"/>
                          </a:lnTo>
                          <a:lnTo>
                            <a:pt x="6" y="22"/>
                          </a:lnTo>
                          <a:lnTo>
                            <a:pt x="9" y="22"/>
                          </a:lnTo>
                          <a:lnTo>
                            <a:pt x="11" y="22"/>
                          </a:lnTo>
                          <a:lnTo>
                            <a:pt x="60" y="22"/>
                          </a:lnTo>
                          <a:lnTo>
                            <a:pt x="63" y="22"/>
                          </a:lnTo>
                          <a:lnTo>
                            <a:pt x="66" y="22"/>
                          </a:lnTo>
                          <a:lnTo>
                            <a:pt x="68" y="22"/>
                          </a:lnTo>
                          <a:lnTo>
                            <a:pt x="68" y="18"/>
                          </a:lnTo>
                          <a:lnTo>
                            <a:pt x="71" y="18"/>
                          </a:lnTo>
                          <a:lnTo>
                            <a:pt x="71" y="16"/>
                          </a:lnTo>
                          <a:lnTo>
                            <a:pt x="71" y="13"/>
                          </a:lnTo>
                          <a:lnTo>
                            <a:pt x="71" y="11"/>
                          </a:lnTo>
                          <a:lnTo>
                            <a:pt x="71" y="11"/>
                          </a:lnTo>
                          <a:lnTo>
                            <a:pt x="71" y="7"/>
                          </a:lnTo>
                          <a:lnTo>
                            <a:pt x="71" y="5"/>
                          </a:lnTo>
                          <a:lnTo>
                            <a:pt x="68" y="5"/>
                          </a:lnTo>
                          <a:lnTo>
                            <a:pt x="68" y="2"/>
                          </a:lnTo>
                          <a:lnTo>
                            <a:pt x="66" y="2"/>
                          </a:lnTo>
                          <a:lnTo>
                            <a:pt x="6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5" name="Line 1323"/>
                    <p:cNvSpPr>
                      <a:spLocks noChangeShapeType="1"/>
                    </p:cNvSpPr>
                    <p:nvPr/>
                  </p:nvSpPr>
                  <p:spPr bwMode="auto">
                    <a:xfrm>
                      <a:off x="3917" y="124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6" name="Freeform 1324"/>
                    <p:cNvSpPr>
                      <a:spLocks/>
                    </p:cNvSpPr>
                    <p:nvPr/>
                  </p:nvSpPr>
                  <p:spPr bwMode="auto">
                    <a:xfrm>
                      <a:off x="3917" y="1233"/>
                      <a:ext cx="5" cy="21"/>
                    </a:xfrm>
                    <a:custGeom>
                      <a:avLst/>
                      <a:gdLst/>
                      <a:ahLst/>
                      <a:cxnLst>
                        <a:cxn ang="0">
                          <a:pos x="0" y="49"/>
                        </a:cxn>
                        <a:cxn ang="0">
                          <a:pos x="0" y="51"/>
                        </a:cxn>
                        <a:cxn ang="0">
                          <a:pos x="2" y="54"/>
                        </a:cxn>
                        <a:cxn ang="0">
                          <a:pos x="2" y="56"/>
                        </a:cxn>
                        <a:cxn ang="0">
                          <a:pos x="5" y="56"/>
                        </a:cxn>
                        <a:cxn ang="0">
                          <a:pos x="5" y="60"/>
                        </a:cxn>
                        <a:cxn ang="0">
                          <a:pos x="7" y="60"/>
                        </a:cxn>
                        <a:cxn ang="0">
                          <a:pos x="10" y="60"/>
                        </a:cxn>
                        <a:cxn ang="0">
                          <a:pos x="10" y="60"/>
                        </a:cxn>
                        <a:cxn ang="0">
                          <a:pos x="13" y="60"/>
                        </a:cxn>
                        <a:cxn ang="0">
                          <a:pos x="16" y="60"/>
                        </a:cxn>
                        <a:cxn ang="0">
                          <a:pos x="18" y="60"/>
                        </a:cxn>
                        <a:cxn ang="0">
                          <a:pos x="18" y="56"/>
                        </a:cxn>
                        <a:cxn ang="0">
                          <a:pos x="21" y="56"/>
                        </a:cxn>
                        <a:cxn ang="0">
                          <a:pos x="21" y="54"/>
                        </a:cxn>
                        <a:cxn ang="0">
                          <a:pos x="21" y="51"/>
                        </a:cxn>
                        <a:cxn ang="0">
                          <a:pos x="21" y="14"/>
                        </a:cxn>
                        <a:cxn ang="0">
                          <a:pos x="21" y="8"/>
                        </a:cxn>
                        <a:cxn ang="0">
                          <a:pos x="21" y="5"/>
                        </a:cxn>
                        <a:cxn ang="0">
                          <a:pos x="21" y="5"/>
                        </a:cxn>
                        <a:cxn ang="0">
                          <a:pos x="18" y="3"/>
                        </a:cxn>
                        <a:cxn ang="0">
                          <a:pos x="18" y="3"/>
                        </a:cxn>
                        <a:cxn ang="0">
                          <a:pos x="16" y="0"/>
                        </a:cxn>
                        <a:cxn ang="0">
                          <a:pos x="13" y="0"/>
                        </a:cxn>
                        <a:cxn ang="0">
                          <a:pos x="10" y="0"/>
                        </a:cxn>
                        <a:cxn ang="0">
                          <a:pos x="10" y="0"/>
                        </a:cxn>
                        <a:cxn ang="0">
                          <a:pos x="7" y="0"/>
                        </a:cxn>
                        <a:cxn ang="0">
                          <a:pos x="5" y="3"/>
                        </a:cxn>
                        <a:cxn ang="0">
                          <a:pos x="5" y="3"/>
                        </a:cxn>
                        <a:cxn ang="0">
                          <a:pos x="2" y="5"/>
                        </a:cxn>
                        <a:cxn ang="0">
                          <a:pos x="2" y="5"/>
                        </a:cxn>
                        <a:cxn ang="0">
                          <a:pos x="0" y="11"/>
                        </a:cxn>
                        <a:cxn ang="0">
                          <a:pos x="0" y="49"/>
                        </a:cxn>
                      </a:cxnLst>
                      <a:rect l="0" t="0" r="r" b="b"/>
                      <a:pathLst>
                        <a:path w="21" h="60">
                          <a:moveTo>
                            <a:pt x="0" y="49"/>
                          </a:moveTo>
                          <a:lnTo>
                            <a:pt x="0" y="51"/>
                          </a:lnTo>
                          <a:lnTo>
                            <a:pt x="2" y="54"/>
                          </a:lnTo>
                          <a:lnTo>
                            <a:pt x="2" y="56"/>
                          </a:lnTo>
                          <a:lnTo>
                            <a:pt x="5" y="56"/>
                          </a:lnTo>
                          <a:lnTo>
                            <a:pt x="5" y="60"/>
                          </a:lnTo>
                          <a:lnTo>
                            <a:pt x="7" y="60"/>
                          </a:lnTo>
                          <a:lnTo>
                            <a:pt x="10" y="60"/>
                          </a:lnTo>
                          <a:lnTo>
                            <a:pt x="10" y="60"/>
                          </a:lnTo>
                          <a:lnTo>
                            <a:pt x="13" y="60"/>
                          </a:lnTo>
                          <a:lnTo>
                            <a:pt x="16" y="60"/>
                          </a:lnTo>
                          <a:lnTo>
                            <a:pt x="18" y="60"/>
                          </a:lnTo>
                          <a:lnTo>
                            <a:pt x="18" y="56"/>
                          </a:lnTo>
                          <a:lnTo>
                            <a:pt x="21" y="56"/>
                          </a:lnTo>
                          <a:lnTo>
                            <a:pt x="21" y="54"/>
                          </a:lnTo>
                          <a:lnTo>
                            <a:pt x="21" y="51"/>
                          </a:lnTo>
                          <a:lnTo>
                            <a:pt x="21" y="14"/>
                          </a:lnTo>
                          <a:lnTo>
                            <a:pt x="21" y="8"/>
                          </a:lnTo>
                          <a:lnTo>
                            <a:pt x="21" y="5"/>
                          </a:lnTo>
                          <a:lnTo>
                            <a:pt x="21" y="5"/>
                          </a:lnTo>
                          <a:lnTo>
                            <a:pt x="18" y="3"/>
                          </a:lnTo>
                          <a:lnTo>
                            <a:pt x="18" y="3"/>
                          </a:lnTo>
                          <a:lnTo>
                            <a:pt x="16" y="0"/>
                          </a:lnTo>
                          <a:lnTo>
                            <a:pt x="13" y="0"/>
                          </a:lnTo>
                          <a:lnTo>
                            <a:pt x="10" y="0"/>
                          </a:lnTo>
                          <a:lnTo>
                            <a:pt x="10" y="0"/>
                          </a:lnTo>
                          <a:lnTo>
                            <a:pt x="7" y="0"/>
                          </a:lnTo>
                          <a:lnTo>
                            <a:pt x="5" y="3"/>
                          </a:lnTo>
                          <a:lnTo>
                            <a:pt x="5" y="3"/>
                          </a:lnTo>
                          <a:lnTo>
                            <a:pt x="2" y="5"/>
                          </a:lnTo>
                          <a:lnTo>
                            <a:pt x="2" y="5"/>
                          </a:lnTo>
                          <a:lnTo>
                            <a:pt x="0" y="11"/>
                          </a:lnTo>
                          <a:lnTo>
                            <a:pt x="0" y="49"/>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7" name="Line 1325"/>
                    <p:cNvSpPr>
                      <a:spLocks noChangeShapeType="1"/>
                    </p:cNvSpPr>
                    <p:nvPr/>
                  </p:nvSpPr>
                  <p:spPr bwMode="auto">
                    <a:xfrm>
                      <a:off x="3920" y="123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8" name="Freeform 1326"/>
                    <p:cNvSpPr>
                      <a:spLocks/>
                    </p:cNvSpPr>
                    <p:nvPr/>
                  </p:nvSpPr>
                  <p:spPr bwMode="auto">
                    <a:xfrm>
                      <a:off x="3917" y="1233"/>
                      <a:ext cx="27" cy="5"/>
                    </a:xfrm>
                    <a:custGeom>
                      <a:avLst/>
                      <a:gdLst/>
                      <a:ahLst/>
                      <a:cxnLst>
                        <a:cxn ang="0">
                          <a:pos x="10" y="0"/>
                        </a:cxn>
                        <a:cxn ang="0">
                          <a:pos x="10" y="0"/>
                        </a:cxn>
                        <a:cxn ang="0">
                          <a:pos x="7" y="0"/>
                        </a:cxn>
                        <a:cxn ang="0">
                          <a:pos x="5" y="3"/>
                        </a:cxn>
                        <a:cxn ang="0">
                          <a:pos x="5" y="3"/>
                        </a:cxn>
                        <a:cxn ang="0">
                          <a:pos x="2" y="5"/>
                        </a:cxn>
                        <a:cxn ang="0">
                          <a:pos x="2" y="5"/>
                        </a:cxn>
                        <a:cxn ang="0">
                          <a:pos x="0" y="8"/>
                        </a:cxn>
                        <a:cxn ang="0">
                          <a:pos x="0" y="11"/>
                        </a:cxn>
                        <a:cxn ang="0">
                          <a:pos x="0" y="14"/>
                        </a:cxn>
                        <a:cxn ang="0">
                          <a:pos x="2" y="14"/>
                        </a:cxn>
                        <a:cxn ang="0">
                          <a:pos x="2" y="16"/>
                        </a:cxn>
                        <a:cxn ang="0">
                          <a:pos x="5" y="19"/>
                        </a:cxn>
                        <a:cxn ang="0">
                          <a:pos x="5" y="19"/>
                        </a:cxn>
                        <a:cxn ang="0">
                          <a:pos x="7" y="22"/>
                        </a:cxn>
                        <a:cxn ang="0">
                          <a:pos x="10" y="22"/>
                        </a:cxn>
                        <a:cxn ang="0">
                          <a:pos x="94" y="22"/>
                        </a:cxn>
                        <a:cxn ang="0">
                          <a:pos x="100" y="22"/>
                        </a:cxn>
                        <a:cxn ang="0">
                          <a:pos x="102" y="22"/>
                        </a:cxn>
                        <a:cxn ang="0">
                          <a:pos x="102" y="19"/>
                        </a:cxn>
                        <a:cxn ang="0">
                          <a:pos x="105" y="19"/>
                        </a:cxn>
                        <a:cxn ang="0">
                          <a:pos x="105" y="16"/>
                        </a:cxn>
                        <a:cxn ang="0">
                          <a:pos x="108" y="14"/>
                        </a:cxn>
                        <a:cxn ang="0">
                          <a:pos x="108" y="14"/>
                        </a:cxn>
                        <a:cxn ang="0">
                          <a:pos x="108" y="11"/>
                        </a:cxn>
                        <a:cxn ang="0">
                          <a:pos x="108" y="8"/>
                        </a:cxn>
                        <a:cxn ang="0">
                          <a:pos x="108" y="5"/>
                        </a:cxn>
                        <a:cxn ang="0">
                          <a:pos x="105" y="5"/>
                        </a:cxn>
                        <a:cxn ang="0">
                          <a:pos x="105" y="3"/>
                        </a:cxn>
                        <a:cxn ang="0">
                          <a:pos x="102" y="3"/>
                        </a:cxn>
                        <a:cxn ang="0">
                          <a:pos x="102" y="0"/>
                        </a:cxn>
                        <a:cxn ang="0">
                          <a:pos x="94" y="0"/>
                        </a:cxn>
                        <a:cxn ang="0">
                          <a:pos x="10" y="0"/>
                        </a:cxn>
                      </a:cxnLst>
                      <a:rect l="0" t="0" r="r" b="b"/>
                      <a:pathLst>
                        <a:path w="108" h="22">
                          <a:moveTo>
                            <a:pt x="10" y="0"/>
                          </a:moveTo>
                          <a:lnTo>
                            <a:pt x="10" y="0"/>
                          </a:lnTo>
                          <a:lnTo>
                            <a:pt x="7" y="0"/>
                          </a:lnTo>
                          <a:lnTo>
                            <a:pt x="5" y="3"/>
                          </a:lnTo>
                          <a:lnTo>
                            <a:pt x="5" y="3"/>
                          </a:lnTo>
                          <a:lnTo>
                            <a:pt x="2" y="5"/>
                          </a:lnTo>
                          <a:lnTo>
                            <a:pt x="2" y="5"/>
                          </a:lnTo>
                          <a:lnTo>
                            <a:pt x="0" y="8"/>
                          </a:lnTo>
                          <a:lnTo>
                            <a:pt x="0" y="11"/>
                          </a:lnTo>
                          <a:lnTo>
                            <a:pt x="0" y="14"/>
                          </a:lnTo>
                          <a:lnTo>
                            <a:pt x="2" y="14"/>
                          </a:lnTo>
                          <a:lnTo>
                            <a:pt x="2" y="16"/>
                          </a:lnTo>
                          <a:lnTo>
                            <a:pt x="5" y="19"/>
                          </a:lnTo>
                          <a:lnTo>
                            <a:pt x="5" y="19"/>
                          </a:lnTo>
                          <a:lnTo>
                            <a:pt x="7" y="22"/>
                          </a:lnTo>
                          <a:lnTo>
                            <a:pt x="10" y="22"/>
                          </a:lnTo>
                          <a:lnTo>
                            <a:pt x="94" y="22"/>
                          </a:lnTo>
                          <a:lnTo>
                            <a:pt x="100" y="22"/>
                          </a:lnTo>
                          <a:lnTo>
                            <a:pt x="102" y="22"/>
                          </a:lnTo>
                          <a:lnTo>
                            <a:pt x="102" y="19"/>
                          </a:lnTo>
                          <a:lnTo>
                            <a:pt x="105" y="19"/>
                          </a:lnTo>
                          <a:lnTo>
                            <a:pt x="105" y="16"/>
                          </a:lnTo>
                          <a:lnTo>
                            <a:pt x="108" y="14"/>
                          </a:lnTo>
                          <a:lnTo>
                            <a:pt x="108" y="14"/>
                          </a:lnTo>
                          <a:lnTo>
                            <a:pt x="108" y="11"/>
                          </a:lnTo>
                          <a:lnTo>
                            <a:pt x="108" y="8"/>
                          </a:lnTo>
                          <a:lnTo>
                            <a:pt x="108" y="5"/>
                          </a:lnTo>
                          <a:lnTo>
                            <a:pt x="105" y="5"/>
                          </a:lnTo>
                          <a:lnTo>
                            <a:pt x="105" y="3"/>
                          </a:lnTo>
                          <a:lnTo>
                            <a:pt x="102" y="3"/>
                          </a:lnTo>
                          <a:lnTo>
                            <a:pt x="102" y="0"/>
                          </a:lnTo>
                          <a:lnTo>
                            <a:pt x="94" y="0"/>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19" name="Line 1327"/>
                    <p:cNvSpPr>
                      <a:spLocks noChangeShapeType="1"/>
                    </p:cNvSpPr>
                    <p:nvPr/>
                  </p:nvSpPr>
                  <p:spPr bwMode="auto">
                    <a:xfrm>
                      <a:off x="3938" y="123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0" name="Freeform 1328"/>
                    <p:cNvSpPr>
                      <a:spLocks/>
                    </p:cNvSpPr>
                    <p:nvPr/>
                  </p:nvSpPr>
                  <p:spPr bwMode="auto">
                    <a:xfrm>
                      <a:off x="3938" y="1223"/>
                      <a:ext cx="1" cy="15"/>
                    </a:xfrm>
                    <a:custGeom>
                      <a:avLst/>
                      <a:gdLst/>
                      <a:ahLst/>
                      <a:cxnLst>
                        <a:cxn ang="0">
                          <a:pos x="0" y="52"/>
                        </a:cxn>
                        <a:cxn ang="0">
                          <a:pos x="0" y="55"/>
                        </a:cxn>
                        <a:cxn ang="0">
                          <a:pos x="0" y="55"/>
                        </a:cxn>
                        <a:cxn ang="0">
                          <a:pos x="3" y="57"/>
                        </a:cxn>
                        <a:cxn ang="0">
                          <a:pos x="3" y="60"/>
                        </a:cxn>
                        <a:cxn ang="0">
                          <a:pos x="5" y="60"/>
                        </a:cxn>
                        <a:cxn ang="0">
                          <a:pos x="5" y="63"/>
                        </a:cxn>
                        <a:cxn ang="0">
                          <a:pos x="8" y="63"/>
                        </a:cxn>
                        <a:cxn ang="0">
                          <a:pos x="11" y="63"/>
                        </a:cxn>
                        <a:cxn ang="0">
                          <a:pos x="14" y="63"/>
                        </a:cxn>
                        <a:cxn ang="0">
                          <a:pos x="16" y="63"/>
                        </a:cxn>
                        <a:cxn ang="0">
                          <a:pos x="16" y="60"/>
                        </a:cxn>
                        <a:cxn ang="0">
                          <a:pos x="19" y="60"/>
                        </a:cxn>
                        <a:cxn ang="0">
                          <a:pos x="19" y="57"/>
                        </a:cxn>
                        <a:cxn ang="0">
                          <a:pos x="22" y="55"/>
                        </a:cxn>
                        <a:cxn ang="0">
                          <a:pos x="22" y="55"/>
                        </a:cxn>
                        <a:cxn ang="0">
                          <a:pos x="22" y="17"/>
                        </a:cxn>
                        <a:cxn ang="0">
                          <a:pos x="22" y="8"/>
                        </a:cxn>
                        <a:cxn ang="0">
                          <a:pos x="22" y="8"/>
                        </a:cxn>
                        <a:cxn ang="0">
                          <a:pos x="19" y="6"/>
                        </a:cxn>
                        <a:cxn ang="0">
                          <a:pos x="19" y="3"/>
                        </a:cxn>
                        <a:cxn ang="0">
                          <a:pos x="16" y="3"/>
                        </a:cxn>
                        <a:cxn ang="0">
                          <a:pos x="16" y="3"/>
                        </a:cxn>
                        <a:cxn ang="0">
                          <a:pos x="14" y="0"/>
                        </a:cxn>
                        <a:cxn ang="0">
                          <a:pos x="11" y="0"/>
                        </a:cxn>
                        <a:cxn ang="0">
                          <a:pos x="8" y="0"/>
                        </a:cxn>
                        <a:cxn ang="0">
                          <a:pos x="5" y="3"/>
                        </a:cxn>
                        <a:cxn ang="0">
                          <a:pos x="5" y="3"/>
                        </a:cxn>
                        <a:cxn ang="0">
                          <a:pos x="3" y="3"/>
                        </a:cxn>
                        <a:cxn ang="0">
                          <a:pos x="3" y="6"/>
                        </a:cxn>
                        <a:cxn ang="0">
                          <a:pos x="0" y="8"/>
                        </a:cxn>
                        <a:cxn ang="0">
                          <a:pos x="0" y="13"/>
                        </a:cxn>
                        <a:cxn ang="0">
                          <a:pos x="0" y="52"/>
                        </a:cxn>
                      </a:cxnLst>
                      <a:rect l="0" t="0" r="r" b="b"/>
                      <a:pathLst>
                        <a:path w="22" h="63">
                          <a:moveTo>
                            <a:pt x="0" y="52"/>
                          </a:moveTo>
                          <a:lnTo>
                            <a:pt x="0" y="55"/>
                          </a:lnTo>
                          <a:lnTo>
                            <a:pt x="0" y="55"/>
                          </a:lnTo>
                          <a:lnTo>
                            <a:pt x="3" y="57"/>
                          </a:lnTo>
                          <a:lnTo>
                            <a:pt x="3" y="60"/>
                          </a:lnTo>
                          <a:lnTo>
                            <a:pt x="5" y="60"/>
                          </a:lnTo>
                          <a:lnTo>
                            <a:pt x="5" y="63"/>
                          </a:lnTo>
                          <a:lnTo>
                            <a:pt x="8" y="63"/>
                          </a:lnTo>
                          <a:lnTo>
                            <a:pt x="11" y="63"/>
                          </a:lnTo>
                          <a:lnTo>
                            <a:pt x="14" y="63"/>
                          </a:lnTo>
                          <a:lnTo>
                            <a:pt x="16" y="63"/>
                          </a:lnTo>
                          <a:lnTo>
                            <a:pt x="16" y="60"/>
                          </a:lnTo>
                          <a:lnTo>
                            <a:pt x="19" y="60"/>
                          </a:lnTo>
                          <a:lnTo>
                            <a:pt x="19" y="57"/>
                          </a:lnTo>
                          <a:lnTo>
                            <a:pt x="22" y="55"/>
                          </a:lnTo>
                          <a:lnTo>
                            <a:pt x="22" y="55"/>
                          </a:lnTo>
                          <a:lnTo>
                            <a:pt x="22" y="17"/>
                          </a:lnTo>
                          <a:lnTo>
                            <a:pt x="22" y="8"/>
                          </a:lnTo>
                          <a:lnTo>
                            <a:pt x="22" y="8"/>
                          </a:lnTo>
                          <a:lnTo>
                            <a:pt x="19" y="6"/>
                          </a:lnTo>
                          <a:lnTo>
                            <a:pt x="19" y="3"/>
                          </a:lnTo>
                          <a:lnTo>
                            <a:pt x="16" y="3"/>
                          </a:lnTo>
                          <a:lnTo>
                            <a:pt x="16" y="3"/>
                          </a:lnTo>
                          <a:lnTo>
                            <a:pt x="14" y="0"/>
                          </a:lnTo>
                          <a:lnTo>
                            <a:pt x="11" y="0"/>
                          </a:lnTo>
                          <a:lnTo>
                            <a:pt x="8" y="0"/>
                          </a:lnTo>
                          <a:lnTo>
                            <a:pt x="5" y="3"/>
                          </a:lnTo>
                          <a:lnTo>
                            <a:pt x="5" y="3"/>
                          </a:lnTo>
                          <a:lnTo>
                            <a:pt x="3" y="3"/>
                          </a:lnTo>
                          <a:lnTo>
                            <a:pt x="3" y="6"/>
                          </a:lnTo>
                          <a:lnTo>
                            <a:pt x="0" y="8"/>
                          </a:lnTo>
                          <a:lnTo>
                            <a:pt x="0" y="13"/>
                          </a:lnTo>
                          <a:lnTo>
                            <a:pt x="0" y="5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1" name="Line 1329"/>
                    <p:cNvSpPr>
                      <a:spLocks noChangeShapeType="1"/>
                    </p:cNvSpPr>
                    <p:nvPr/>
                  </p:nvSpPr>
                  <p:spPr bwMode="auto">
                    <a:xfrm>
                      <a:off x="3941" y="122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2" name="Freeform 1330"/>
                    <p:cNvSpPr>
                      <a:spLocks/>
                    </p:cNvSpPr>
                    <p:nvPr/>
                  </p:nvSpPr>
                  <p:spPr bwMode="auto">
                    <a:xfrm>
                      <a:off x="3938" y="1223"/>
                      <a:ext cx="25" cy="5"/>
                    </a:xfrm>
                    <a:custGeom>
                      <a:avLst/>
                      <a:gdLst/>
                      <a:ahLst/>
                      <a:cxnLst>
                        <a:cxn ang="0">
                          <a:pos x="11" y="0"/>
                        </a:cxn>
                        <a:cxn ang="0">
                          <a:pos x="8" y="0"/>
                        </a:cxn>
                        <a:cxn ang="0">
                          <a:pos x="5" y="3"/>
                        </a:cxn>
                        <a:cxn ang="0">
                          <a:pos x="5" y="3"/>
                        </a:cxn>
                        <a:cxn ang="0">
                          <a:pos x="3" y="3"/>
                        </a:cxn>
                        <a:cxn ang="0">
                          <a:pos x="3" y="6"/>
                        </a:cxn>
                        <a:cxn ang="0">
                          <a:pos x="0" y="8"/>
                        </a:cxn>
                        <a:cxn ang="0">
                          <a:pos x="0" y="8"/>
                        </a:cxn>
                        <a:cxn ang="0">
                          <a:pos x="0" y="11"/>
                        </a:cxn>
                        <a:cxn ang="0">
                          <a:pos x="0" y="13"/>
                        </a:cxn>
                        <a:cxn ang="0">
                          <a:pos x="0" y="17"/>
                        </a:cxn>
                        <a:cxn ang="0">
                          <a:pos x="3" y="17"/>
                        </a:cxn>
                        <a:cxn ang="0">
                          <a:pos x="3" y="19"/>
                        </a:cxn>
                        <a:cxn ang="0">
                          <a:pos x="5" y="22"/>
                        </a:cxn>
                        <a:cxn ang="0">
                          <a:pos x="5" y="22"/>
                        </a:cxn>
                        <a:cxn ang="0">
                          <a:pos x="8" y="22"/>
                        </a:cxn>
                        <a:cxn ang="0">
                          <a:pos x="116" y="22"/>
                        </a:cxn>
                        <a:cxn ang="0">
                          <a:pos x="122" y="22"/>
                        </a:cxn>
                        <a:cxn ang="0">
                          <a:pos x="125" y="22"/>
                        </a:cxn>
                        <a:cxn ang="0">
                          <a:pos x="127" y="22"/>
                        </a:cxn>
                        <a:cxn ang="0">
                          <a:pos x="127" y="19"/>
                        </a:cxn>
                        <a:cxn ang="0">
                          <a:pos x="131" y="17"/>
                        </a:cxn>
                        <a:cxn ang="0">
                          <a:pos x="131" y="17"/>
                        </a:cxn>
                        <a:cxn ang="0">
                          <a:pos x="133" y="13"/>
                        </a:cxn>
                        <a:cxn ang="0">
                          <a:pos x="133" y="11"/>
                        </a:cxn>
                        <a:cxn ang="0">
                          <a:pos x="133" y="8"/>
                        </a:cxn>
                        <a:cxn ang="0">
                          <a:pos x="131" y="8"/>
                        </a:cxn>
                        <a:cxn ang="0">
                          <a:pos x="131" y="6"/>
                        </a:cxn>
                        <a:cxn ang="0">
                          <a:pos x="127" y="3"/>
                        </a:cxn>
                        <a:cxn ang="0">
                          <a:pos x="127" y="3"/>
                        </a:cxn>
                        <a:cxn ang="0">
                          <a:pos x="125" y="3"/>
                        </a:cxn>
                        <a:cxn ang="0">
                          <a:pos x="120" y="0"/>
                        </a:cxn>
                        <a:cxn ang="0">
                          <a:pos x="11" y="0"/>
                        </a:cxn>
                      </a:cxnLst>
                      <a:rect l="0" t="0" r="r" b="b"/>
                      <a:pathLst>
                        <a:path w="133" h="22">
                          <a:moveTo>
                            <a:pt x="11" y="0"/>
                          </a:moveTo>
                          <a:lnTo>
                            <a:pt x="8" y="0"/>
                          </a:lnTo>
                          <a:lnTo>
                            <a:pt x="5" y="3"/>
                          </a:lnTo>
                          <a:lnTo>
                            <a:pt x="5" y="3"/>
                          </a:lnTo>
                          <a:lnTo>
                            <a:pt x="3" y="3"/>
                          </a:lnTo>
                          <a:lnTo>
                            <a:pt x="3" y="6"/>
                          </a:lnTo>
                          <a:lnTo>
                            <a:pt x="0" y="8"/>
                          </a:lnTo>
                          <a:lnTo>
                            <a:pt x="0" y="8"/>
                          </a:lnTo>
                          <a:lnTo>
                            <a:pt x="0" y="11"/>
                          </a:lnTo>
                          <a:lnTo>
                            <a:pt x="0" y="13"/>
                          </a:lnTo>
                          <a:lnTo>
                            <a:pt x="0" y="17"/>
                          </a:lnTo>
                          <a:lnTo>
                            <a:pt x="3" y="17"/>
                          </a:lnTo>
                          <a:lnTo>
                            <a:pt x="3" y="19"/>
                          </a:lnTo>
                          <a:lnTo>
                            <a:pt x="5" y="22"/>
                          </a:lnTo>
                          <a:lnTo>
                            <a:pt x="5" y="22"/>
                          </a:lnTo>
                          <a:lnTo>
                            <a:pt x="8" y="22"/>
                          </a:lnTo>
                          <a:lnTo>
                            <a:pt x="116" y="22"/>
                          </a:lnTo>
                          <a:lnTo>
                            <a:pt x="122" y="22"/>
                          </a:lnTo>
                          <a:lnTo>
                            <a:pt x="125" y="22"/>
                          </a:lnTo>
                          <a:lnTo>
                            <a:pt x="127" y="22"/>
                          </a:lnTo>
                          <a:lnTo>
                            <a:pt x="127" y="19"/>
                          </a:lnTo>
                          <a:lnTo>
                            <a:pt x="131" y="17"/>
                          </a:lnTo>
                          <a:lnTo>
                            <a:pt x="131" y="17"/>
                          </a:lnTo>
                          <a:lnTo>
                            <a:pt x="133" y="13"/>
                          </a:lnTo>
                          <a:lnTo>
                            <a:pt x="133" y="11"/>
                          </a:lnTo>
                          <a:lnTo>
                            <a:pt x="133" y="8"/>
                          </a:lnTo>
                          <a:lnTo>
                            <a:pt x="131" y="8"/>
                          </a:lnTo>
                          <a:lnTo>
                            <a:pt x="131" y="6"/>
                          </a:lnTo>
                          <a:lnTo>
                            <a:pt x="127" y="3"/>
                          </a:lnTo>
                          <a:lnTo>
                            <a:pt x="127" y="3"/>
                          </a:lnTo>
                          <a:lnTo>
                            <a:pt x="125" y="3"/>
                          </a:lnTo>
                          <a:lnTo>
                            <a:pt x="12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3" name="Line 1331"/>
                    <p:cNvSpPr>
                      <a:spLocks noChangeShapeType="1"/>
                    </p:cNvSpPr>
                    <p:nvPr/>
                  </p:nvSpPr>
                  <p:spPr bwMode="auto">
                    <a:xfrm>
                      <a:off x="3966" y="1226"/>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4" name="Freeform 1332"/>
                    <p:cNvSpPr>
                      <a:spLocks/>
                    </p:cNvSpPr>
                    <p:nvPr/>
                  </p:nvSpPr>
                  <p:spPr bwMode="auto">
                    <a:xfrm>
                      <a:off x="3966" y="1213"/>
                      <a:ext cx="6" cy="17"/>
                    </a:xfrm>
                    <a:custGeom>
                      <a:avLst/>
                      <a:gdLst/>
                      <a:ahLst/>
                      <a:cxnLst>
                        <a:cxn ang="0">
                          <a:pos x="0" y="51"/>
                        </a:cxn>
                        <a:cxn ang="0">
                          <a:pos x="0" y="53"/>
                        </a:cxn>
                        <a:cxn ang="0">
                          <a:pos x="0" y="57"/>
                        </a:cxn>
                        <a:cxn ang="0">
                          <a:pos x="0" y="57"/>
                        </a:cxn>
                        <a:cxn ang="0">
                          <a:pos x="3" y="59"/>
                        </a:cxn>
                        <a:cxn ang="0">
                          <a:pos x="3" y="62"/>
                        </a:cxn>
                        <a:cxn ang="0">
                          <a:pos x="5" y="62"/>
                        </a:cxn>
                        <a:cxn ang="0">
                          <a:pos x="9" y="62"/>
                        </a:cxn>
                        <a:cxn ang="0">
                          <a:pos x="11" y="62"/>
                        </a:cxn>
                        <a:cxn ang="0">
                          <a:pos x="11" y="62"/>
                        </a:cxn>
                        <a:cxn ang="0">
                          <a:pos x="14" y="62"/>
                        </a:cxn>
                        <a:cxn ang="0">
                          <a:pos x="16" y="62"/>
                        </a:cxn>
                        <a:cxn ang="0">
                          <a:pos x="16" y="59"/>
                        </a:cxn>
                        <a:cxn ang="0">
                          <a:pos x="20" y="57"/>
                        </a:cxn>
                        <a:cxn ang="0">
                          <a:pos x="20" y="57"/>
                        </a:cxn>
                        <a:cxn ang="0">
                          <a:pos x="22" y="53"/>
                        </a:cxn>
                        <a:cxn ang="0">
                          <a:pos x="22" y="16"/>
                        </a:cxn>
                        <a:cxn ang="0">
                          <a:pos x="22" y="8"/>
                        </a:cxn>
                        <a:cxn ang="0">
                          <a:pos x="20" y="8"/>
                        </a:cxn>
                        <a:cxn ang="0">
                          <a:pos x="20" y="5"/>
                        </a:cxn>
                        <a:cxn ang="0">
                          <a:pos x="16" y="2"/>
                        </a:cxn>
                        <a:cxn ang="0">
                          <a:pos x="16" y="2"/>
                        </a:cxn>
                        <a:cxn ang="0">
                          <a:pos x="14" y="2"/>
                        </a:cxn>
                        <a:cxn ang="0">
                          <a:pos x="11" y="0"/>
                        </a:cxn>
                        <a:cxn ang="0">
                          <a:pos x="11" y="0"/>
                        </a:cxn>
                        <a:cxn ang="0">
                          <a:pos x="9" y="0"/>
                        </a:cxn>
                        <a:cxn ang="0">
                          <a:pos x="5" y="2"/>
                        </a:cxn>
                        <a:cxn ang="0">
                          <a:pos x="3" y="2"/>
                        </a:cxn>
                        <a:cxn ang="0">
                          <a:pos x="3" y="2"/>
                        </a:cxn>
                        <a:cxn ang="0">
                          <a:pos x="0" y="5"/>
                        </a:cxn>
                        <a:cxn ang="0">
                          <a:pos x="0" y="8"/>
                        </a:cxn>
                        <a:cxn ang="0">
                          <a:pos x="0" y="13"/>
                        </a:cxn>
                        <a:cxn ang="0">
                          <a:pos x="0" y="51"/>
                        </a:cxn>
                      </a:cxnLst>
                      <a:rect l="0" t="0" r="r" b="b"/>
                      <a:pathLst>
                        <a:path w="22" h="62">
                          <a:moveTo>
                            <a:pt x="0" y="51"/>
                          </a:moveTo>
                          <a:lnTo>
                            <a:pt x="0" y="53"/>
                          </a:lnTo>
                          <a:lnTo>
                            <a:pt x="0" y="57"/>
                          </a:lnTo>
                          <a:lnTo>
                            <a:pt x="0" y="57"/>
                          </a:lnTo>
                          <a:lnTo>
                            <a:pt x="3" y="59"/>
                          </a:lnTo>
                          <a:lnTo>
                            <a:pt x="3" y="62"/>
                          </a:lnTo>
                          <a:lnTo>
                            <a:pt x="5" y="62"/>
                          </a:lnTo>
                          <a:lnTo>
                            <a:pt x="9" y="62"/>
                          </a:lnTo>
                          <a:lnTo>
                            <a:pt x="11" y="62"/>
                          </a:lnTo>
                          <a:lnTo>
                            <a:pt x="11" y="62"/>
                          </a:lnTo>
                          <a:lnTo>
                            <a:pt x="14" y="62"/>
                          </a:lnTo>
                          <a:lnTo>
                            <a:pt x="16" y="62"/>
                          </a:lnTo>
                          <a:lnTo>
                            <a:pt x="16" y="59"/>
                          </a:lnTo>
                          <a:lnTo>
                            <a:pt x="20" y="57"/>
                          </a:lnTo>
                          <a:lnTo>
                            <a:pt x="20" y="57"/>
                          </a:lnTo>
                          <a:lnTo>
                            <a:pt x="22" y="53"/>
                          </a:lnTo>
                          <a:lnTo>
                            <a:pt x="22" y="16"/>
                          </a:lnTo>
                          <a:lnTo>
                            <a:pt x="22" y="8"/>
                          </a:lnTo>
                          <a:lnTo>
                            <a:pt x="20" y="8"/>
                          </a:lnTo>
                          <a:lnTo>
                            <a:pt x="20" y="5"/>
                          </a:lnTo>
                          <a:lnTo>
                            <a:pt x="16" y="2"/>
                          </a:lnTo>
                          <a:lnTo>
                            <a:pt x="16" y="2"/>
                          </a:lnTo>
                          <a:lnTo>
                            <a:pt x="14" y="2"/>
                          </a:lnTo>
                          <a:lnTo>
                            <a:pt x="11" y="0"/>
                          </a:lnTo>
                          <a:lnTo>
                            <a:pt x="11" y="0"/>
                          </a:lnTo>
                          <a:lnTo>
                            <a:pt x="9" y="0"/>
                          </a:lnTo>
                          <a:lnTo>
                            <a:pt x="5" y="2"/>
                          </a:lnTo>
                          <a:lnTo>
                            <a:pt x="3" y="2"/>
                          </a:lnTo>
                          <a:lnTo>
                            <a:pt x="3" y="2"/>
                          </a:lnTo>
                          <a:lnTo>
                            <a:pt x="0" y="5"/>
                          </a:lnTo>
                          <a:lnTo>
                            <a:pt x="0" y="8"/>
                          </a:lnTo>
                          <a:lnTo>
                            <a:pt x="0" y="13"/>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5" name="Line 1333"/>
                    <p:cNvSpPr>
                      <a:spLocks noChangeShapeType="1"/>
                    </p:cNvSpPr>
                    <p:nvPr/>
                  </p:nvSpPr>
                  <p:spPr bwMode="auto">
                    <a:xfrm>
                      <a:off x="3969" y="121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6" name="Freeform 1334"/>
                    <p:cNvSpPr>
                      <a:spLocks/>
                    </p:cNvSpPr>
                    <p:nvPr/>
                  </p:nvSpPr>
                  <p:spPr bwMode="auto">
                    <a:xfrm>
                      <a:off x="3966" y="1213"/>
                      <a:ext cx="23" cy="5"/>
                    </a:xfrm>
                    <a:custGeom>
                      <a:avLst/>
                      <a:gdLst/>
                      <a:ahLst/>
                      <a:cxnLst>
                        <a:cxn ang="0">
                          <a:pos x="11" y="0"/>
                        </a:cxn>
                        <a:cxn ang="0">
                          <a:pos x="9" y="0"/>
                        </a:cxn>
                        <a:cxn ang="0">
                          <a:pos x="5" y="2"/>
                        </a:cxn>
                        <a:cxn ang="0">
                          <a:pos x="3" y="2"/>
                        </a:cxn>
                        <a:cxn ang="0">
                          <a:pos x="3" y="2"/>
                        </a:cxn>
                        <a:cxn ang="0">
                          <a:pos x="0" y="5"/>
                        </a:cxn>
                        <a:cxn ang="0">
                          <a:pos x="0" y="8"/>
                        </a:cxn>
                        <a:cxn ang="0">
                          <a:pos x="0" y="8"/>
                        </a:cxn>
                        <a:cxn ang="0">
                          <a:pos x="0" y="11"/>
                        </a:cxn>
                        <a:cxn ang="0">
                          <a:pos x="0" y="13"/>
                        </a:cxn>
                        <a:cxn ang="0">
                          <a:pos x="0" y="16"/>
                        </a:cxn>
                        <a:cxn ang="0">
                          <a:pos x="0" y="16"/>
                        </a:cxn>
                        <a:cxn ang="0">
                          <a:pos x="3" y="19"/>
                        </a:cxn>
                        <a:cxn ang="0">
                          <a:pos x="3" y="22"/>
                        </a:cxn>
                        <a:cxn ang="0">
                          <a:pos x="5" y="22"/>
                        </a:cxn>
                        <a:cxn ang="0">
                          <a:pos x="9" y="22"/>
                        </a:cxn>
                        <a:cxn ang="0">
                          <a:pos x="68" y="22"/>
                        </a:cxn>
                        <a:cxn ang="0">
                          <a:pos x="73" y="22"/>
                        </a:cxn>
                        <a:cxn ang="0">
                          <a:pos x="76" y="22"/>
                        </a:cxn>
                        <a:cxn ang="0">
                          <a:pos x="76" y="22"/>
                        </a:cxn>
                        <a:cxn ang="0">
                          <a:pos x="78" y="19"/>
                        </a:cxn>
                        <a:cxn ang="0">
                          <a:pos x="82" y="16"/>
                        </a:cxn>
                        <a:cxn ang="0">
                          <a:pos x="82" y="16"/>
                        </a:cxn>
                        <a:cxn ang="0">
                          <a:pos x="82" y="13"/>
                        </a:cxn>
                        <a:cxn ang="0">
                          <a:pos x="82" y="11"/>
                        </a:cxn>
                        <a:cxn ang="0">
                          <a:pos x="82" y="8"/>
                        </a:cxn>
                        <a:cxn ang="0">
                          <a:pos x="82" y="8"/>
                        </a:cxn>
                        <a:cxn ang="0">
                          <a:pos x="82" y="5"/>
                        </a:cxn>
                        <a:cxn ang="0">
                          <a:pos x="78" y="2"/>
                        </a:cxn>
                        <a:cxn ang="0">
                          <a:pos x="76" y="2"/>
                        </a:cxn>
                        <a:cxn ang="0">
                          <a:pos x="76" y="2"/>
                        </a:cxn>
                        <a:cxn ang="0">
                          <a:pos x="71" y="0"/>
                        </a:cxn>
                        <a:cxn ang="0">
                          <a:pos x="11" y="0"/>
                        </a:cxn>
                      </a:cxnLst>
                      <a:rect l="0" t="0" r="r" b="b"/>
                      <a:pathLst>
                        <a:path w="82" h="22">
                          <a:moveTo>
                            <a:pt x="11" y="0"/>
                          </a:moveTo>
                          <a:lnTo>
                            <a:pt x="9" y="0"/>
                          </a:lnTo>
                          <a:lnTo>
                            <a:pt x="5" y="2"/>
                          </a:lnTo>
                          <a:lnTo>
                            <a:pt x="3" y="2"/>
                          </a:lnTo>
                          <a:lnTo>
                            <a:pt x="3" y="2"/>
                          </a:lnTo>
                          <a:lnTo>
                            <a:pt x="0" y="5"/>
                          </a:lnTo>
                          <a:lnTo>
                            <a:pt x="0" y="8"/>
                          </a:lnTo>
                          <a:lnTo>
                            <a:pt x="0" y="8"/>
                          </a:lnTo>
                          <a:lnTo>
                            <a:pt x="0" y="11"/>
                          </a:lnTo>
                          <a:lnTo>
                            <a:pt x="0" y="13"/>
                          </a:lnTo>
                          <a:lnTo>
                            <a:pt x="0" y="16"/>
                          </a:lnTo>
                          <a:lnTo>
                            <a:pt x="0" y="16"/>
                          </a:lnTo>
                          <a:lnTo>
                            <a:pt x="3" y="19"/>
                          </a:lnTo>
                          <a:lnTo>
                            <a:pt x="3" y="22"/>
                          </a:lnTo>
                          <a:lnTo>
                            <a:pt x="5" y="22"/>
                          </a:lnTo>
                          <a:lnTo>
                            <a:pt x="9" y="22"/>
                          </a:lnTo>
                          <a:lnTo>
                            <a:pt x="68" y="22"/>
                          </a:lnTo>
                          <a:lnTo>
                            <a:pt x="73" y="22"/>
                          </a:lnTo>
                          <a:lnTo>
                            <a:pt x="76" y="22"/>
                          </a:lnTo>
                          <a:lnTo>
                            <a:pt x="76" y="22"/>
                          </a:lnTo>
                          <a:lnTo>
                            <a:pt x="78" y="19"/>
                          </a:lnTo>
                          <a:lnTo>
                            <a:pt x="82" y="16"/>
                          </a:lnTo>
                          <a:lnTo>
                            <a:pt x="82" y="16"/>
                          </a:lnTo>
                          <a:lnTo>
                            <a:pt x="82" y="13"/>
                          </a:lnTo>
                          <a:lnTo>
                            <a:pt x="82" y="11"/>
                          </a:lnTo>
                          <a:lnTo>
                            <a:pt x="82" y="8"/>
                          </a:lnTo>
                          <a:lnTo>
                            <a:pt x="82" y="8"/>
                          </a:lnTo>
                          <a:lnTo>
                            <a:pt x="82" y="5"/>
                          </a:lnTo>
                          <a:lnTo>
                            <a:pt x="78" y="2"/>
                          </a:lnTo>
                          <a:lnTo>
                            <a:pt x="76" y="2"/>
                          </a:lnTo>
                          <a:lnTo>
                            <a:pt x="76" y="2"/>
                          </a:lnTo>
                          <a:lnTo>
                            <a:pt x="71"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7" name="Line 1335"/>
                    <p:cNvSpPr>
                      <a:spLocks noChangeShapeType="1"/>
                    </p:cNvSpPr>
                    <p:nvPr/>
                  </p:nvSpPr>
                  <p:spPr bwMode="auto">
                    <a:xfrm>
                      <a:off x="3981" y="1215"/>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8" name="Freeform 1336"/>
                    <p:cNvSpPr>
                      <a:spLocks/>
                    </p:cNvSpPr>
                    <p:nvPr/>
                  </p:nvSpPr>
                  <p:spPr bwMode="auto">
                    <a:xfrm>
                      <a:off x="3981" y="1203"/>
                      <a:ext cx="6" cy="15"/>
                    </a:xfrm>
                    <a:custGeom>
                      <a:avLst/>
                      <a:gdLst/>
                      <a:ahLst/>
                      <a:cxnLst>
                        <a:cxn ang="0">
                          <a:pos x="0" y="51"/>
                        </a:cxn>
                        <a:cxn ang="0">
                          <a:pos x="0" y="53"/>
                        </a:cxn>
                        <a:cxn ang="0">
                          <a:pos x="2" y="56"/>
                        </a:cxn>
                        <a:cxn ang="0">
                          <a:pos x="2" y="56"/>
                        </a:cxn>
                        <a:cxn ang="0">
                          <a:pos x="2" y="59"/>
                        </a:cxn>
                        <a:cxn ang="0">
                          <a:pos x="5" y="62"/>
                        </a:cxn>
                        <a:cxn ang="0">
                          <a:pos x="8" y="62"/>
                        </a:cxn>
                        <a:cxn ang="0">
                          <a:pos x="8" y="62"/>
                        </a:cxn>
                        <a:cxn ang="0">
                          <a:pos x="11" y="62"/>
                        </a:cxn>
                        <a:cxn ang="0">
                          <a:pos x="13" y="62"/>
                        </a:cxn>
                        <a:cxn ang="0">
                          <a:pos x="16" y="62"/>
                        </a:cxn>
                        <a:cxn ang="0">
                          <a:pos x="16" y="62"/>
                        </a:cxn>
                        <a:cxn ang="0">
                          <a:pos x="18" y="59"/>
                        </a:cxn>
                        <a:cxn ang="0">
                          <a:pos x="22" y="56"/>
                        </a:cxn>
                        <a:cxn ang="0">
                          <a:pos x="22" y="56"/>
                        </a:cxn>
                        <a:cxn ang="0">
                          <a:pos x="22" y="53"/>
                        </a:cxn>
                        <a:cxn ang="0">
                          <a:pos x="22" y="13"/>
                        </a:cxn>
                        <a:cxn ang="0">
                          <a:pos x="22" y="7"/>
                        </a:cxn>
                        <a:cxn ang="0">
                          <a:pos x="22" y="5"/>
                        </a:cxn>
                        <a:cxn ang="0">
                          <a:pos x="22" y="5"/>
                        </a:cxn>
                        <a:cxn ang="0">
                          <a:pos x="18" y="2"/>
                        </a:cxn>
                        <a:cxn ang="0">
                          <a:pos x="16" y="2"/>
                        </a:cxn>
                        <a:cxn ang="0">
                          <a:pos x="16" y="0"/>
                        </a:cxn>
                        <a:cxn ang="0">
                          <a:pos x="13" y="0"/>
                        </a:cxn>
                        <a:cxn ang="0">
                          <a:pos x="11" y="0"/>
                        </a:cxn>
                        <a:cxn ang="0">
                          <a:pos x="8" y="0"/>
                        </a:cxn>
                        <a:cxn ang="0">
                          <a:pos x="8" y="0"/>
                        </a:cxn>
                        <a:cxn ang="0">
                          <a:pos x="5" y="2"/>
                        </a:cxn>
                        <a:cxn ang="0">
                          <a:pos x="2" y="2"/>
                        </a:cxn>
                        <a:cxn ang="0">
                          <a:pos x="2" y="5"/>
                        </a:cxn>
                        <a:cxn ang="0">
                          <a:pos x="2" y="5"/>
                        </a:cxn>
                        <a:cxn ang="0">
                          <a:pos x="0" y="9"/>
                        </a:cxn>
                        <a:cxn ang="0">
                          <a:pos x="0" y="51"/>
                        </a:cxn>
                      </a:cxnLst>
                      <a:rect l="0" t="0" r="r" b="b"/>
                      <a:pathLst>
                        <a:path w="22" h="62">
                          <a:moveTo>
                            <a:pt x="0" y="51"/>
                          </a:moveTo>
                          <a:lnTo>
                            <a:pt x="0" y="53"/>
                          </a:lnTo>
                          <a:lnTo>
                            <a:pt x="2" y="56"/>
                          </a:lnTo>
                          <a:lnTo>
                            <a:pt x="2" y="56"/>
                          </a:lnTo>
                          <a:lnTo>
                            <a:pt x="2" y="59"/>
                          </a:lnTo>
                          <a:lnTo>
                            <a:pt x="5" y="62"/>
                          </a:lnTo>
                          <a:lnTo>
                            <a:pt x="8" y="62"/>
                          </a:lnTo>
                          <a:lnTo>
                            <a:pt x="8" y="62"/>
                          </a:lnTo>
                          <a:lnTo>
                            <a:pt x="11" y="62"/>
                          </a:lnTo>
                          <a:lnTo>
                            <a:pt x="13" y="62"/>
                          </a:lnTo>
                          <a:lnTo>
                            <a:pt x="16" y="62"/>
                          </a:lnTo>
                          <a:lnTo>
                            <a:pt x="16" y="62"/>
                          </a:lnTo>
                          <a:lnTo>
                            <a:pt x="18" y="59"/>
                          </a:lnTo>
                          <a:lnTo>
                            <a:pt x="22" y="56"/>
                          </a:lnTo>
                          <a:lnTo>
                            <a:pt x="22" y="56"/>
                          </a:lnTo>
                          <a:lnTo>
                            <a:pt x="22" y="53"/>
                          </a:lnTo>
                          <a:lnTo>
                            <a:pt x="22" y="13"/>
                          </a:lnTo>
                          <a:lnTo>
                            <a:pt x="22" y="7"/>
                          </a:lnTo>
                          <a:lnTo>
                            <a:pt x="22" y="5"/>
                          </a:lnTo>
                          <a:lnTo>
                            <a:pt x="22" y="5"/>
                          </a:lnTo>
                          <a:lnTo>
                            <a:pt x="18" y="2"/>
                          </a:lnTo>
                          <a:lnTo>
                            <a:pt x="16" y="2"/>
                          </a:lnTo>
                          <a:lnTo>
                            <a:pt x="16" y="0"/>
                          </a:lnTo>
                          <a:lnTo>
                            <a:pt x="13" y="0"/>
                          </a:lnTo>
                          <a:lnTo>
                            <a:pt x="11" y="0"/>
                          </a:lnTo>
                          <a:lnTo>
                            <a:pt x="8" y="0"/>
                          </a:lnTo>
                          <a:lnTo>
                            <a:pt x="8" y="0"/>
                          </a:lnTo>
                          <a:lnTo>
                            <a:pt x="5" y="2"/>
                          </a:lnTo>
                          <a:lnTo>
                            <a:pt x="2" y="2"/>
                          </a:lnTo>
                          <a:lnTo>
                            <a:pt x="2" y="5"/>
                          </a:lnTo>
                          <a:lnTo>
                            <a:pt x="2" y="5"/>
                          </a:lnTo>
                          <a:lnTo>
                            <a:pt x="0" y="9"/>
                          </a:lnTo>
                          <a:lnTo>
                            <a:pt x="0" y="51"/>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29" name="Line 1337"/>
                    <p:cNvSpPr>
                      <a:spLocks noChangeShapeType="1"/>
                    </p:cNvSpPr>
                    <p:nvPr/>
                  </p:nvSpPr>
                  <p:spPr bwMode="auto">
                    <a:xfrm>
                      <a:off x="3984" y="1203"/>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0" name="Freeform 1338"/>
                    <p:cNvSpPr>
                      <a:spLocks/>
                    </p:cNvSpPr>
                    <p:nvPr/>
                  </p:nvSpPr>
                  <p:spPr bwMode="auto">
                    <a:xfrm>
                      <a:off x="3981" y="1203"/>
                      <a:ext cx="21" cy="1"/>
                    </a:xfrm>
                    <a:custGeom>
                      <a:avLst/>
                      <a:gdLst/>
                      <a:ahLst/>
                      <a:cxnLst>
                        <a:cxn ang="0">
                          <a:pos x="11" y="0"/>
                        </a:cxn>
                        <a:cxn ang="0">
                          <a:pos x="8" y="0"/>
                        </a:cxn>
                        <a:cxn ang="0">
                          <a:pos x="8" y="0"/>
                        </a:cxn>
                        <a:cxn ang="0">
                          <a:pos x="5" y="2"/>
                        </a:cxn>
                        <a:cxn ang="0">
                          <a:pos x="2" y="2"/>
                        </a:cxn>
                        <a:cxn ang="0">
                          <a:pos x="2" y="5"/>
                        </a:cxn>
                        <a:cxn ang="0">
                          <a:pos x="2" y="5"/>
                        </a:cxn>
                        <a:cxn ang="0">
                          <a:pos x="0" y="7"/>
                        </a:cxn>
                        <a:cxn ang="0">
                          <a:pos x="0" y="9"/>
                        </a:cxn>
                        <a:cxn ang="0">
                          <a:pos x="0" y="13"/>
                        </a:cxn>
                        <a:cxn ang="0">
                          <a:pos x="2" y="13"/>
                        </a:cxn>
                        <a:cxn ang="0">
                          <a:pos x="2" y="15"/>
                        </a:cxn>
                        <a:cxn ang="0">
                          <a:pos x="2" y="18"/>
                        </a:cxn>
                        <a:cxn ang="0">
                          <a:pos x="5" y="18"/>
                        </a:cxn>
                        <a:cxn ang="0">
                          <a:pos x="8" y="20"/>
                        </a:cxn>
                        <a:cxn ang="0">
                          <a:pos x="8" y="20"/>
                        </a:cxn>
                        <a:cxn ang="0">
                          <a:pos x="68" y="20"/>
                        </a:cxn>
                        <a:cxn ang="0">
                          <a:pos x="75" y="20"/>
                        </a:cxn>
                        <a:cxn ang="0">
                          <a:pos x="75" y="20"/>
                        </a:cxn>
                        <a:cxn ang="0">
                          <a:pos x="78" y="18"/>
                        </a:cxn>
                        <a:cxn ang="0">
                          <a:pos x="81" y="18"/>
                        </a:cxn>
                        <a:cxn ang="0">
                          <a:pos x="81" y="15"/>
                        </a:cxn>
                        <a:cxn ang="0">
                          <a:pos x="84" y="13"/>
                        </a:cxn>
                        <a:cxn ang="0">
                          <a:pos x="84" y="13"/>
                        </a:cxn>
                        <a:cxn ang="0">
                          <a:pos x="84" y="9"/>
                        </a:cxn>
                        <a:cxn ang="0">
                          <a:pos x="84" y="7"/>
                        </a:cxn>
                        <a:cxn ang="0">
                          <a:pos x="84" y="5"/>
                        </a:cxn>
                        <a:cxn ang="0">
                          <a:pos x="81" y="5"/>
                        </a:cxn>
                        <a:cxn ang="0">
                          <a:pos x="81" y="2"/>
                        </a:cxn>
                        <a:cxn ang="0">
                          <a:pos x="78" y="2"/>
                        </a:cxn>
                        <a:cxn ang="0">
                          <a:pos x="75" y="0"/>
                        </a:cxn>
                        <a:cxn ang="0">
                          <a:pos x="70" y="0"/>
                        </a:cxn>
                        <a:cxn ang="0">
                          <a:pos x="11" y="0"/>
                        </a:cxn>
                      </a:cxnLst>
                      <a:rect l="0" t="0" r="r" b="b"/>
                      <a:pathLst>
                        <a:path w="84" h="20">
                          <a:moveTo>
                            <a:pt x="11" y="0"/>
                          </a:moveTo>
                          <a:lnTo>
                            <a:pt x="8" y="0"/>
                          </a:lnTo>
                          <a:lnTo>
                            <a:pt x="8" y="0"/>
                          </a:lnTo>
                          <a:lnTo>
                            <a:pt x="5" y="2"/>
                          </a:lnTo>
                          <a:lnTo>
                            <a:pt x="2" y="2"/>
                          </a:lnTo>
                          <a:lnTo>
                            <a:pt x="2" y="5"/>
                          </a:lnTo>
                          <a:lnTo>
                            <a:pt x="2" y="5"/>
                          </a:lnTo>
                          <a:lnTo>
                            <a:pt x="0" y="7"/>
                          </a:lnTo>
                          <a:lnTo>
                            <a:pt x="0" y="9"/>
                          </a:lnTo>
                          <a:lnTo>
                            <a:pt x="0" y="13"/>
                          </a:lnTo>
                          <a:lnTo>
                            <a:pt x="2" y="13"/>
                          </a:lnTo>
                          <a:lnTo>
                            <a:pt x="2" y="15"/>
                          </a:lnTo>
                          <a:lnTo>
                            <a:pt x="2" y="18"/>
                          </a:lnTo>
                          <a:lnTo>
                            <a:pt x="5" y="18"/>
                          </a:lnTo>
                          <a:lnTo>
                            <a:pt x="8" y="20"/>
                          </a:lnTo>
                          <a:lnTo>
                            <a:pt x="8" y="20"/>
                          </a:lnTo>
                          <a:lnTo>
                            <a:pt x="68" y="20"/>
                          </a:lnTo>
                          <a:lnTo>
                            <a:pt x="75" y="20"/>
                          </a:lnTo>
                          <a:lnTo>
                            <a:pt x="75" y="20"/>
                          </a:lnTo>
                          <a:lnTo>
                            <a:pt x="78" y="18"/>
                          </a:lnTo>
                          <a:lnTo>
                            <a:pt x="81" y="18"/>
                          </a:lnTo>
                          <a:lnTo>
                            <a:pt x="81" y="15"/>
                          </a:lnTo>
                          <a:lnTo>
                            <a:pt x="84" y="13"/>
                          </a:lnTo>
                          <a:lnTo>
                            <a:pt x="84" y="13"/>
                          </a:lnTo>
                          <a:lnTo>
                            <a:pt x="84" y="9"/>
                          </a:lnTo>
                          <a:lnTo>
                            <a:pt x="84" y="7"/>
                          </a:lnTo>
                          <a:lnTo>
                            <a:pt x="84" y="5"/>
                          </a:lnTo>
                          <a:lnTo>
                            <a:pt x="81" y="5"/>
                          </a:lnTo>
                          <a:lnTo>
                            <a:pt x="81" y="2"/>
                          </a:lnTo>
                          <a:lnTo>
                            <a:pt x="78" y="2"/>
                          </a:lnTo>
                          <a:lnTo>
                            <a:pt x="75" y="0"/>
                          </a:lnTo>
                          <a:lnTo>
                            <a:pt x="70"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1" name="Line 1339"/>
                    <p:cNvSpPr>
                      <a:spLocks noChangeShapeType="1"/>
                    </p:cNvSpPr>
                    <p:nvPr/>
                  </p:nvSpPr>
                  <p:spPr bwMode="auto">
                    <a:xfrm>
                      <a:off x="3997" y="1204"/>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2" name="Freeform 1340"/>
                    <p:cNvSpPr>
                      <a:spLocks/>
                    </p:cNvSpPr>
                    <p:nvPr/>
                  </p:nvSpPr>
                  <p:spPr bwMode="auto">
                    <a:xfrm>
                      <a:off x="3997" y="1192"/>
                      <a:ext cx="5" cy="16"/>
                    </a:xfrm>
                    <a:custGeom>
                      <a:avLst/>
                      <a:gdLst/>
                      <a:ahLst/>
                      <a:cxnLst>
                        <a:cxn ang="0">
                          <a:pos x="0" y="53"/>
                        </a:cxn>
                        <a:cxn ang="0">
                          <a:pos x="0" y="57"/>
                        </a:cxn>
                        <a:cxn ang="0">
                          <a:pos x="0" y="57"/>
                        </a:cxn>
                        <a:cxn ang="0">
                          <a:pos x="2" y="59"/>
                        </a:cxn>
                        <a:cxn ang="0">
                          <a:pos x="2" y="62"/>
                        </a:cxn>
                        <a:cxn ang="0">
                          <a:pos x="6" y="62"/>
                        </a:cxn>
                        <a:cxn ang="0">
                          <a:pos x="6" y="64"/>
                        </a:cxn>
                        <a:cxn ang="0">
                          <a:pos x="8" y="64"/>
                        </a:cxn>
                        <a:cxn ang="0">
                          <a:pos x="11" y="64"/>
                        </a:cxn>
                        <a:cxn ang="0">
                          <a:pos x="13" y="64"/>
                        </a:cxn>
                        <a:cxn ang="0">
                          <a:pos x="13" y="64"/>
                        </a:cxn>
                        <a:cxn ang="0">
                          <a:pos x="16" y="62"/>
                        </a:cxn>
                        <a:cxn ang="0">
                          <a:pos x="19" y="62"/>
                        </a:cxn>
                        <a:cxn ang="0">
                          <a:pos x="19" y="59"/>
                        </a:cxn>
                        <a:cxn ang="0">
                          <a:pos x="22" y="57"/>
                        </a:cxn>
                        <a:cxn ang="0">
                          <a:pos x="22" y="57"/>
                        </a:cxn>
                        <a:cxn ang="0">
                          <a:pos x="22" y="16"/>
                        </a:cxn>
                        <a:cxn ang="0">
                          <a:pos x="22" y="11"/>
                        </a:cxn>
                        <a:cxn ang="0">
                          <a:pos x="22" y="8"/>
                        </a:cxn>
                        <a:cxn ang="0">
                          <a:pos x="19" y="5"/>
                        </a:cxn>
                        <a:cxn ang="0">
                          <a:pos x="19" y="2"/>
                        </a:cxn>
                        <a:cxn ang="0">
                          <a:pos x="16" y="2"/>
                        </a:cxn>
                        <a:cxn ang="0">
                          <a:pos x="13" y="2"/>
                        </a:cxn>
                        <a:cxn ang="0">
                          <a:pos x="13" y="0"/>
                        </a:cxn>
                        <a:cxn ang="0">
                          <a:pos x="11" y="0"/>
                        </a:cxn>
                        <a:cxn ang="0">
                          <a:pos x="8" y="0"/>
                        </a:cxn>
                        <a:cxn ang="0">
                          <a:pos x="6" y="2"/>
                        </a:cxn>
                        <a:cxn ang="0">
                          <a:pos x="6" y="2"/>
                        </a:cxn>
                        <a:cxn ang="0">
                          <a:pos x="2" y="2"/>
                        </a:cxn>
                        <a:cxn ang="0">
                          <a:pos x="2" y="5"/>
                        </a:cxn>
                        <a:cxn ang="0">
                          <a:pos x="0" y="8"/>
                        </a:cxn>
                        <a:cxn ang="0">
                          <a:pos x="0" y="13"/>
                        </a:cxn>
                        <a:cxn ang="0">
                          <a:pos x="0" y="53"/>
                        </a:cxn>
                      </a:cxnLst>
                      <a:rect l="0" t="0" r="r" b="b"/>
                      <a:pathLst>
                        <a:path w="22" h="64">
                          <a:moveTo>
                            <a:pt x="0" y="53"/>
                          </a:moveTo>
                          <a:lnTo>
                            <a:pt x="0" y="57"/>
                          </a:lnTo>
                          <a:lnTo>
                            <a:pt x="0" y="57"/>
                          </a:lnTo>
                          <a:lnTo>
                            <a:pt x="2" y="59"/>
                          </a:lnTo>
                          <a:lnTo>
                            <a:pt x="2" y="62"/>
                          </a:lnTo>
                          <a:lnTo>
                            <a:pt x="6" y="62"/>
                          </a:lnTo>
                          <a:lnTo>
                            <a:pt x="6" y="64"/>
                          </a:lnTo>
                          <a:lnTo>
                            <a:pt x="8" y="64"/>
                          </a:lnTo>
                          <a:lnTo>
                            <a:pt x="11" y="64"/>
                          </a:lnTo>
                          <a:lnTo>
                            <a:pt x="13" y="64"/>
                          </a:lnTo>
                          <a:lnTo>
                            <a:pt x="13" y="64"/>
                          </a:lnTo>
                          <a:lnTo>
                            <a:pt x="16" y="62"/>
                          </a:lnTo>
                          <a:lnTo>
                            <a:pt x="19" y="62"/>
                          </a:lnTo>
                          <a:lnTo>
                            <a:pt x="19" y="59"/>
                          </a:lnTo>
                          <a:lnTo>
                            <a:pt x="22" y="57"/>
                          </a:lnTo>
                          <a:lnTo>
                            <a:pt x="22" y="57"/>
                          </a:lnTo>
                          <a:lnTo>
                            <a:pt x="22" y="16"/>
                          </a:lnTo>
                          <a:lnTo>
                            <a:pt x="22" y="11"/>
                          </a:lnTo>
                          <a:lnTo>
                            <a:pt x="22" y="8"/>
                          </a:lnTo>
                          <a:lnTo>
                            <a:pt x="19" y="5"/>
                          </a:lnTo>
                          <a:lnTo>
                            <a:pt x="19" y="2"/>
                          </a:lnTo>
                          <a:lnTo>
                            <a:pt x="16" y="2"/>
                          </a:lnTo>
                          <a:lnTo>
                            <a:pt x="13" y="2"/>
                          </a:lnTo>
                          <a:lnTo>
                            <a:pt x="13" y="0"/>
                          </a:lnTo>
                          <a:lnTo>
                            <a:pt x="11" y="0"/>
                          </a:lnTo>
                          <a:lnTo>
                            <a:pt x="8" y="0"/>
                          </a:lnTo>
                          <a:lnTo>
                            <a:pt x="6" y="2"/>
                          </a:lnTo>
                          <a:lnTo>
                            <a:pt x="6" y="2"/>
                          </a:lnTo>
                          <a:lnTo>
                            <a:pt x="2" y="2"/>
                          </a:lnTo>
                          <a:lnTo>
                            <a:pt x="2" y="5"/>
                          </a:lnTo>
                          <a:lnTo>
                            <a:pt x="0" y="8"/>
                          </a:lnTo>
                          <a:lnTo>
                            <a:pt x="0" y="13"/>
                          </a:lnTo>
                          <a:lnTo>
                            <a:pt x="0" y="53"/>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3" name="Line 1341"/>
                    <p:cNvSpPr>
                      <a:spLocks noChangeShapeType="1"/>
                    </p:cNvSpPr>
                    <p:nvPr/>
                  </p:nvSpPr>
                  <p:spPr bwMode="auto">
                    <a:xfrm>
                      <a:off x="3999" y="1192"/>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4" name="Freeform 1342"/>
                    <p:cNvSpPr>
                      <a:spLocks/>
                    </p:cNvSpPr>
                    <p:nvPr/>
                  </p:nvSpPr>
                  <p:spPr bwMode="auto">
                    <a:xfrm>
                      <a:off x="3997" y="1192"/>
                      <a:ext cx="23" cy="5"/>
                    </a:xfrm>
                    <a:custGeom>
                      <a:avLst/>
                      <a:gdLst/>
                      <a:ahLst/>
                      <a:cxnLst>
                        <a:cxn ang="0">
                          <a:pos x="11" y="0"/>
                        </a:cxn>
                        <a:cxn ang="0">
                          <a:pos x="8" y="0"/>
                        </a:cxn>
                        <a:cxn ang="0">
                          <a:pos x="6" y="2"/>
                        </a:cxn>
                        <a:cxn ang="0">
                          <a:pos x="6" y="2"/>
                        </a:cxn>
                        <a:cxn ang="0">
                          <a:pos x="2" y="2"/>
                        </a:cxn>
                        <a:cxn ang="0">
                          <a:pos x="2" y="5"/>
                        </a:cxn>
                        <a:cxn ang="0">
                          <a:pos x="0" y="8"/>
                        </a:cxn>
                        <a:cxn ang="0">
                          <a:pos x="0" y="11"/>
                        </a:cxn>
                        <a:cxn ang="0">
                          <a:pos x="0" y="11"/>
                        </a:cxn>
                        <a:cxn ang="0">
                          <a:pos x="0" y="13"/>
                        </a:cxn>
                        <a:cxn ang="0">
                          <a:pos x="0" y="16"/>
                        </a:cxn>
                        <a:cxn ang="0">
                          <a:pos x="2" y="19"/>
                        </a:cxn>
                        <a:cxn ang="0">
                          <a:pos x="2" y="19"/>
                        </a:cxn>
                        <a:cxn ang="0">
                          <a:pos x="6" y="22"/>
                        </a:cxn>
                        <a:cxn ang="0">
                          <a:pos x="6" y="22"/>
                        </a:cxn>
                        <a:cxn ang="0">
                          <a:pos x="8" y="22"/>
                        </a:cxn>
                        <a:cxn ang="0">
                          <a:pos x="81" y="22"/>
                        </a:cxn>
                        <a:cxn ang="0">
                          <a:pos x="86" y="22"/>
                        </a:cxn>
                        <a:cxn ang="0">
                          <a:pos x="86" y="22"/>
                        </a:cxn>
                        <a:cxn ang="0">
                          <a:pos x="89" y="22"/>
                        </a:cxn>
                        <a:cxn ang="0">
                          <a:pos x="92" y="19"/>
                        </a:cxn>
                        <a:cxn ang="0">
                          <a:pos x="92" y="19"/>
                        </a:cxn>
                        <a:cxn ang="0">
                          <a:pos x="95" y="16"/>
                        </a:cxn>
                        <a:cxn ang="0">
                          <a:pos x="95" y="13"/>
                        </a:cxn>
                        <a:cxn ang="0">
                          <a:pos x="95" y="11"/>
                        </a:cxn>
                        <a:cxn ang="0">
                          <a:pos x="95" y="11"/>
                        </a:cxn>
                        <a:cxn ang="0">
                          <a:pos x="95" y="8"/>
                        </a:cxn>
                        <a:cxn ang="0">
                          <a:pos x="92" y="5"/>
                        </a:cxn>
                        <a:cxn ang="0">
                          <a:pos x="92" y="2"/>
                        </a:cxn>
                        <a:cxn ang="0">
                          <a:pos x="89" y="2"/>
                        </a:cxn>
                        <a:cxn ang="0">
                          <a:pos x="86" y="2"/>
                        </a:cxn>
                        <a:cxn ang="0">
                          <a:pos x="84" y="0"/>
                        </a:cxn>
                        <a:cxn ang="0">
                          <a:pos x="11" y="0"/>
                        </a:cxn>
                      </a:cxnLst>
                      <a:rect l="0" t="0" r="r" b="b"/>
                      <a:pathLst>
                        <a:path w="95" h="22">
                          <a:moveTo>
                            <a:pt x="11" y="0"/>
                          </a:moveTo>
                          <a:lnTo>
                            <a:pt x="8" y="0"/>
                          </a:lnTo>
                          <a:lnTo>
                            <a:pt x="6" y="2"/>
                          </a:lnTo>
                          <a:lnTo>
                            <a:pt x="6" y="2"/>
                          </a:lnTo>
                          <a:lnTo>
                            <a:pt x="2" y="2"/>
                          </a:lnTo>
                          <a:lnTo>
                            <a:pt x="2" y="5"/>
                          </a:lnTo>
                          <a:lnTo>
                            <a:pt x="0" y="8"/>
                          </a:lnTo>
                          <a:lnTo>
                            <a:pt x="0" y="11"/>
                          </a:lnTo>
                          <a:lnTo>
                            <a:pt x="0" y="11"/>
                          </a:lnTo>
                          <a:lnTo>
                            <a:pt x="0" y="13"/>
                          </a:lnTo>
                          <a:lnTo>
                            <a:pt x="0" y="16"/>
                          </a:lnTo>
                          <a:lnTo>
                            <a:pt x="2" y="19"/>
                          </a:lnTo>
                          <a:lnTo>
                            <a:pt x="2" y="19"/>
                          </a:lnTo>
                          <a:lnTo>
                            <a:pt x="6" y="22"/>
                          </a:lnTo>
                          <a:lnTo>
                            <a:pt x="6" y="22"/>
                          </a:lnTo>
                          <a:lnTo>
                            <a:pt x="8" y="22"/>
                          </a:lnTo>
                          <a:lnTo>
                            <a:pt x="81" y="22"/>
                          </a:lnTo>
                          <a:lnTo>
                            <a:pt x="86" y="22"/>
                          </a:lnTo>
                          <a:lnTo>
                            <a:pt x="86" y="22"/>
                          </a:lnTo>
                          <a:lnTo>
                            <a:pt x="89" y="22"/>
                          </a:lnTo>
                          <a:lnTo>
                            <a:pt x="92" y="19"/>
                          </a:lnTo>
                          <a:lnTo>
                            <a:pt x="92" y="19"/>
                          </a:lnTo>
                          <a:lnTo>
                            <a:pt x="95" y="16"/>
                          </a:lnTo>
                          <a:lnTo>
                            <a:pt x="95" y="13"/>
                          </a:lnTo>
                          <a:lnTo>
                            <a:pt x="95" y="11"/>
                          </a:lnTo>
                          <a:lnTo>
                            <a:pt x="95" y="11"/>
                          </a:lnTo>
                          <a:lnTo>
                            <a:pt x="95" y="8"/>
                          </a:lnTo>
                          <a:lnTo>
                            <a:pt x="92" y="5"/>
                          </a:lnTo>
                          <a:lnTo>
                            <a:pt x="92" y="2"/>
                          </a:lnTo>
                          <a:lnTo>
                            <a:pt x="89" y="2"/>
                          </a:lnTo>
                          <a:lnTo>
                            <a:pt x="86" y="2"/>
                          </a:lnTo>
                          <a:lnTo>
                            <a:pt x="84"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5" name="Line 1343"/>
                    <p:cNvSpPr>
                      <a:spLocks noChangeShapeType="1"/>
                    </p:cNvSpPr>
                    <p:nvPr/>
                  </p:nvSpPr>
                  <p:spPr bwMode="auto">
                    <a:xfrm>
                      <a:off x="4015" y="119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6" name="Freeform 1344"/>
                    <p:cNvSpPr>
                      <a:spLocks/>
                    </p:cNvSpPr>
                    <p:nvPr/>
                  </p:nvSpPr>
                  <p:spPr bwMode="auto">
                    <a:xfrm>
                      <a:off x="4015" y="1180"/>
                      <a:ext cx="5" cy="17"/>
                    </a:xfrm>
                    <a:custGeom>
                      <a:avLst/>
                      <a:gdLst/>
                      <a:ahLst/>
                      <a:cxnLst>
                        <a:cxn ang="0">
                          <a:pos x="0" y="55"/>
                        </a:cxn>
                        <a:cxn ang="0">
                          <a:pos x="0" y="57"/>
                        </a:cxn>
                        <a:cxn ang="0">
                          <a:pos x="0" y="60"/>
                        </a:cxn>
                        <a:cxn ang="0">
                          <a:pos x="2" y="63"/>
                        </a:cxn>
                        <a:cxn ang="0">
                          <a:pos x="2" y="63"/>
                        </a:cxn>
                        <a:cxn ang="0">
                          <a:pos x="6" y="66"/>
                        </a:cxn>
                        <a:cxn ang="0">
                          <a:pos x="6" y="66"/>
                        </a:cxn>
                        <a:cxn ang="0">
                          <a:pos x="8" y="66"/>
                        </a:cxn>
                        <a:cxn ang="0">
                          <a:pos x="11" y="66"/>
                        </a:cxn>
                        <a:cxn ang="0">
                          <a:pos x="13" y="66"/>
                        </a:cxn>
                        <a:cxn ang="0">
                          <a:pos x="13" y="66"/>
                        </a:cxn>
                        <a:cxn ang="0">
                          <a:pos x="16" y="66"/>
                        </a:cxn>
                        <a:cxn ang="0">
                          <a:pos x="19" y="63"/>
                        </a:cxn>
                        <a:cxn ang="0">
                          <a:pos x="19" y="63"/>
                        </a:cxn>
                        <a:cxn ang="0">
                          <a:pos x="22" y="60"/>
                        </a:cxn>
                        <a:cxn ang="0">
                          <a:pos x="22" y="57"/>
                        </a:cxn>
                        <a:cxn ang="0">
                          <a:pos x="22" y="17"/>
                        </a:cxn>
                        <a:cxn ang="0">
                          <a:pos x="22" y="11"/>
                        </a:cxn>
                        <a:cxn ang="0">
                          <a:pos x="22" y="9"/>
                        </a:cxn>
                        <a:cxn ang="0">
                          <a:pos x="19" y="6"/>
                        </a:cxn>
                        <a:cxn ang="0">
                          <a:pos x="19" y="6"/>
                        </a:cxn>
                        <a:cxn ang="0">
                          <a:pos x="16" y="4"/>
                        </a:cxn>
                        <a:cxn ang="0">
                          <a:pos x="13" y="4"/>
                        </a:cxn>
                        <a:cxn ang="0">
                          <a:pos x="13" y="4"/>
                        </a:cxn>
                        <a:cxn ang="0">
                          <a:pos x="11" y="0"/>
                        </a:cxn>
                        <a:cxn ang="0">
                          <a:pos x="8" y="4"/>
                        </a:cxn>
                        <a:cxn ang="0">
                          <a:pos x="6" y="4"/>
                        </a:cxn>
                        <a:cxn ang="0">
                          <a:pos x="6" y="4"/>
                        </a:cxn>
                        <a:cxn ang="0">
                          <a:pos x="2" y="6"/>
                        </a:cxn>
                        <a:cxn ang="0">
                          <a:pos x="2" y="6"/>
                        </a:cxn>
                        <a:cxn ang="0">
                          <a:pos x="0" y="9"/>
                        </a:cxn>
                        <a:cxn ang="0">
                          <a:pos x="0" y="15"/>
                        </a:cxn>
                        <a:cxn ang="0">
                          <a:pos x="0" y="55"/>
                        </a:cxn>
                      </a:cxnLst>
                      <a:rect l="0" t="0" r="r" b="b"/>
                      <a:pathLst>
                        <a:path w="22" h="66">
                          <a:moveTo>
                            <a:pt x="0" y="55"/>
                          </a:moveTo>
                          <a:lnTo>
                            <a:pt x="0" y="57"/>
                          </a:lnTo>
                          <a:lnTo>
                            <a:pt x="0" y="60"/>
                          </a:lnTo>
                          <a:lnTo>
                            <a:pt x="2" y="63"/>
                          </a:lnTo>
                          <a:lnTo>
                            <a:pt x="2" y="63"/>
                          </a:lnTo>
                          <a:lnTo>
                            <a:pt x="6" y="66"/>
                          </a:lnTo>
                          <a:lnTo>
                            <a:pt x="6" y="66"/>
                          </a:lnTo>
                          <a:lnTo>
                            <a:pt x="8" y="66"/>
                          </a:lnTo>
                          <a:lnTo>
                            <a:pt x="11" y="66"/>
                          </a:lnTo>
                          <a:lnTo>
                            <a:pt x="13" y="66"/>
                          </a:lnTo>
                          <a:lnTo>
                            <a:pt x="13" y="66"/>
                          </a:lnTo>
                          <a:lnTo>
                            <a:pt x="16" y="66"/>
                          </a:lnTo>
                          <a:lnTo>
                            <a:pt x="19" y="63"/>
                          </a:lnTo>
                          <a:lnTo>
                            <a:pt x="19" y="63"/>
                          </a:lnTo>
                          <a:lnTo>
                            <a:pt x="22" y="60"/>
                          </a:lnTo>
                          <a:lnTo>
                            <a:pt x="22" y="57"/>
                          </a:lnTo>
                          <a:lnTo>
                            <a:pt x="22" y="17"/>
                          </a:lnTo>
                          <a:lnTo>
                            <a:pt x="22" y="11"/>
                          </a:lnTo>
                          <a:lnTo>
                            <a:pt x="22" y="9"/>
                          </a:lnTo>
                          <a:lnTo>
                            <a:pt x="19" y="6"/>
                          </a:lnTo>
                          <a:lnTo>
                            <a:pt x="19" y="6"/>
                          </a:lnTo>
                          <a:lnTo>
                            <a:pt x="16" y="4"/>
                          </a:lnTo>
                          <a:lnTo>
                            <a:pt x="13" y="4"/>
                          </a:lnTo>
                          <a:lnTo>
                            <a:pt x="13" y="4"/>
                          </a:lnTo>
                          <a:lnTo>
                            <a:pt x="11" y="0"/>
                          </a:lnTo>
                          <a:lnTo>
                            <a:pt x="8" y="4"/>
                          </a:lnTo>
                          <a:lnTo>
                            <a:pt x="6" y="4"/>
                          </a:lnTo>
                          <a:lnTo>
                            <a:pt x="6" y="4"/>
                          </a:lnTo>
                          <a:lnTo>
                            <a:pt x="2" y="6"/>
                          </a:lnTo>
                          <a:lnTo>
                            <a:pt x="2" y="6"/>
                          </a:lnTo>
                          <a:lnTo>
                            <a:pt x="0" y="9"/>
                          </a:lnTo>
                          <a:lnTo>
                            <a:pt x="0" y="15"/>
                          </a:lnTo>
                          <a:lnTo>
                            <a:pt x="0" y="55"/>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7" name="Line 1345"/>
                    <p:cNvSpPr>
                      <a:spLocks noChangeShapeType="1"/>
                    </p:cNvSpPr>
                    <p:nvPr/>
                  </p:nvSpPr>
                  <p:spPr bwMode="auto">
                    <a:xfrm>
                      <a:off x="4018" y="1180"/>
                      <a:ext cx="1" cy="0"/>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8" name="Freeform 1346"/>
                    <p:cNvSpPr>
                      <a:spLocks/>
                    </p:cNvSpPr>
                    <p:nvPr/>
                  </p:nvSpPr>
                  <p:spPr bwMode="auto">
                    <a:xfrm>
                      <a:off x="4015" y="1180"/>
                      <a:ext cx="52" cy="0"/>
                    </a:xfrm>
                    <a:custGeom>
                      <a:avLst/>
                      <a:gdLst/>
                      <a:ahLst/>
                      <a:cxnLst>
                        <a:cxn ang="0">
                          <a:pos x="11" y="0"/>
                        </a:cxn>
                        <a:cxn ang="0">
                          <a:pos x="8" y="4"/>
                        </a:cxn>
                        <a:cxn ang="0">
                          <a:pos x="6" y="4"/>
                        </a:cxn>
                        <a:cxn ang="0">
                          <a:pos x="6" y="4"/>
                        </a:cxn>
                        <a:cxn ang="0">
                          <a:pos x="2" y="6"/>
                        </a:cxn>
                        <a:cxn ang="0">
                          <a:pos x="2" y="6"/>
                        </a:cxn>
                        <a:cxn ang="0">
                          <a:pos x="0" y="9"/>
                        </a:cxn>
                        <a:cxn ang="0">
                          <a:pos x="0" y="11"/>
                        </a:cxn>
                        <a:cxn ang="0">
                          <a:pos x="0" y="11"/>
                        </a:cxn>
                        <a:cxn ang="0">
                          <a:pos x="0" y="15"/>
                        </a:cxn>
                        <a:cxn ang="0">
                          <a:pos x="0" y="17"/>
                        </a:cxn>
                        <a:cxn ang="0">
                          <a:pos x="2" y="19"/>
                        </a:cxn>
                        <a:cxn ang="0">
                          <a:pos x="2" y="19"/>
                        </a:cxn>
                        <a:cxn ang="0">
                          <a:pos x="6" y="22"/>
                        </a:cxn>
                        <a:cxn ang="0">
                          <a:pos x="6" y="22"/>
                        </a:cxn>
                        <a:cxn ang="0">
                          <a:pos x="8" y="22"/>
                        </a:cxn>
                        <a:cxn ang="0">
                          <a:pos x="190" y="22"/>
                        </a:cxn>
                        <a:cxn ang="0">
                          <a:pos x="197" y="22"/>
                        </a:cxn>
                        <a:cxn ang="0">
                          <a:pos x="197" y="22"/>
                        </a:cxn>
                        <a:cxn ang="0">
                          <a:pos x="201" y="22"/>
                        </a:cxn>
                        <a:cxn ang="0">
                          <a:pos x="203" y="19"/>
                        </a:cxn>
                        <a:cxn ang="0">
                          <a:pos x="203" y="19"/>
                        </a:cxn>
                        <a:cxn ang="0">
                          <a:pos x="203" y="17"/>
                        </a:cxn>
                        <a:cxn ang="0">
                          <a:pos x="206" y="15"/>
                        </a:cxn>
                        <a:cxn ang="0">
                          <a:pos x="206" y="11"/>
                        </a:cxn>
                        <a:cxn ang="0">
                          <a:pos x="206" y="11"/>
                        </a:cxn>
                        <a:cxn ang="0">
                          <a:pos x="203" y="9"/>
                        </a:cxn>
                        <a:cxn ang="0">
                          <a:pos x="203" y="6"/>
                        </a:cxn>
                        <a:cxn ang="0">
                          <a:pos x="203" y="6"/>
                        </a:cxn>
                        <a:cxn ang="0">
                          <a:pos x="201" y="4"/>
                        </a:cxn>
                        <a:cxn ang="0">
                          <a:pos x="197" y="4"/>
                        </a:cxn>
                        <a:cxn ang="0">
                          <a:pos x="192" y="0"/>
                        </a:cxn>
                        <a:cxn ang="0">
                          <a:pos x="11" y="0"/>
                        </a:cxn>
                      </a:cxnLst>
                      <a:rect l="0" t="0" r="r" b="b"/>
                      <a:pathLst>
                        <a:path w="206" h="22">
                          <a:moveTo>
                            <a:pt x="11" y="0"/>
                          </a:moveTo>
                          <a:lnTo>
                            <a:pt x="8" y="4"/>
                          </a:lnTo>
                          <a:lnTo>
                            <a:pt x="6" y="4"/>
                          </a:lnTo>
                          <a:lnTo>
                            <a:pt x="6" y="4"/>
                          </a:lnTo>
                          <a:lnTo>
                            <a:pt x="2" y="6"/>
                          </a:lnTo>
                          <a:lnTo>
                            <a:pt x="2" y="6"/>
                          </a:lnTo>
                          <a:lnTo>
                            <a:pt x="0" y="9"/>
                          </a:lnTo>
                          <a:lnTo>
                            <a:pt x="0" y="11"/>
                          </a:lnTo>
                          <a:lnTo>
                            <a:pt x="0" y="11"/>
                          </a:lnTo>
                          <a:lnTo>
                            <a:pt x="0" y="15"/>
                          </a:lnTo>
                          <a:lnTo>
                            <a:pt x="0" y="17"/>
                          </a:lnTo>
                          <a:lnTo>
                            <a:pt x="2" y="19"/>
                          </a:lnTo>
                          <a:lnTo>
                            <a:pt x="2" y="19"/>
                          </a:lnTo>
                          <a:lnTo>
                            <a:pt x="6" y="22"/>
                          </a:lnTo>
                          <a:lnTo>
                            <a:pt x="6" y="22"/>
                          </a:lnTo>
                          <a:lnTo>
                            <a:pt x="8" y="22"/>
                          </a:lnTo>
                          <a:lnTo>
                            <a:pt x="190" y="22"/>
                          </a:lnTo>
                          <a:lnTo>
                            <a:pt x="197" y="22"/>
                          </a:lnTo>
                          <a:lnTo>
                            <a:pt x="197" y="22"/>
                          </a:lnTo>
                          <a:lnTo>
                            <a:pt x="201" y="22"/>
                          </a:lnTo>
                          <a:lnTo>
                            <a:pt x="203" y="19"/>
                          </a:lnTo>
                          <a:lnTo>
                            <a:pt x="203" y="19"/>
                          </a:lnTo>
                          <a:lnTo>
                            <a:pt x="203" y="17"/>
                          </a:lnTo>
                          <a:lnTo>
                            <a:pt x="206" y="15"/>
                          </a:lnTo>
                          <a:lnTo>
                            <a:pt x="206" y="11"/>
                          </a:lnTo>
                          <a:lnTo>
                            <a:pt x="206" y="11"/>
                          </a:lnTo>
                          <a:lnTo>
                            <a:pt x="203" y="9"/>
                          </a:lnTo>
                          <a:lnTo>
                            <a:pt x="203" y="6"/>
                          </a:lnTo>
                          <a:lnTo>
                            <a:pt x="203" y="6"/>
                          </a:lnTo>
                          <a:lnTo>
                            <a:pt x="201" y="4"/>
                          </a:lnTo>
                          <a:lnTo>
                            <a:pt x="197" y="4"/>
                          </a:lnTo>
                          <a:lnTo>
                            <a:pt x="192"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39" name="Line 1347"/>
                    <p:cNvSpPr>
                      <a:spLocks noChangeShapeType="1"/>
                    </p:cNvSpPr>
                    <p:nvPr/>
                  </p:nvSpPr>
                  <p:spPr bwMode="auto">
                    <a:xfrm>
                      <a:off x="4062" y="1184"/>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0" name="Freeform 1348"/>
                    <p:cNvSpPr>
                      <a:spLocks/>
                    </p:cNvSpPr>
                    <p:nvPr/>
                  </p:nvSpPr>
                  <p:spPr bwMode="auto">
                    <a:xfrm>
                      <a:off x="4062" y="1169"/>
                      <a:ext cx="5" cy="17"/>
                    </a:xfrm>
                    <a:custGeom>
                      <a:avLst/>
                      <a:gdLst/>
                      <a:ahLst/>
                      <a:cxnLst>
                        <a:cxn ang="0">
                          <a:pos x="0" y="56"/>
                        </a:cxn>
                        <a:cxn ang="0">
                          <a:pos x="0" y="60"/>
                        </a:cxn>
                        <a:cxn ang="0">
                          <a:pos x="0" y="62"/>
                        </a:cxn>
                        <a:cxn ang="0">
                          <a:pos x="0" y="64"/>
                        </a:cxn>
                        <a:cxn ang="0">
                          <a:pos x="3" y="64"/>
                        </a:cxn>
                        <a:cxn ang="0">
                          <a:pos x="6" y="67"/>
                        </a:cxn>
                        <a:cxn ang="0">
                          <a:pos x="6" y="67"/>
                        </a:cxn>
                        <a:cxn ang="0">
                          <a:pos x="8" y="67"/>
                        </a:cxn>
                        <a:cxn ang="0">
                          <a:pos x="11" y="67"/>
                        </a:cxn>
                        <a:cxn ang="0">
                          <a:pos x="13" y="67"/>
                        </a:cxn>
                        <a:cxn ang="0">
                          <a:pos x="13" y="67"/>
                        </a:cxn>
                        <a:cxn ang="0">
                          <a:pos x="17" y="67"/>
                        </a:cxn>
                        <a:cxn ang="0">
                          <a:pos x="19" y="64"/>
                        </a:cxn>
                        <a:cxn ang="0">
                          <a:pos x="19" y="64"/>
                        </a:cxn>
                        <a:cxn ang="0">
                          <a:pos x="19" y="62"/>
                        </a:cxn>
                        <a:cxn ang="0">
                          <a:pos x="22" y="60"/>
                        </a:cxn>
                        <a:cxn ang="0">
                          <a:pos x="22" y="13"/>
                        </a:cxn>
                        <a:cxn ang="0">
                          <a:pos x="22" y="10"/>
                        </a:cxn>
                        <a:cxn ang="0">
                          <a:pos x="19" y="7"/>
                        </a:cxn>
                        <a:cxn ang="0">
                          <a:pos x="19" y="5"/>
                        </a:cxn>
                        <a:cxn ang="0">
                          <a:pos x="19" y="2"/>
                        </a:cxn>
                        <a:cxn ang="0">
                          <a:pos x="17" y="2"/>
                        </a:cxn>
                        <a:cxn ang="0">
                          <a:pos x="13" y="2"/>
                        </a:cxn>
                        <a:cxn ang="0">
                          <a:pos x="13" y="0"/>
                        </a:cxn>
                        <a:cxn ang="0">
                          <a:pos x="11" y="0"/>
                        </a:cxn>
                        <a:cxn ang="0">
                          <a:pos x="8" y="0"/>
                        </a:cxn>
                        <a:cxn ang="0">
                          <a:pos x="6" y="2"/>
                        </a:cxn>
                        <a:cxn ang="0">
                          <a:pos x="6" y="2"/>
                        </a:cxn>
                        <a:cxn ang="0">
                          <a:pos x="3" y="2"/>
                        </a:cxn>
                        <a:cxn ang="0">
                          <a:pos x="0" y="5"/>
                        </a:cxn>
                        <a:cxn ang="0">
                          <a:pos x="0" y="7"/>
                        </a:cxn>
                        <a:cxn ang="0">
                          <a:pos x="0" y="10"/>
                        </a:cxn>
                        <a:cxn ang="0">
                          <a:pos x="0" y="56"/>
                        </a:cxn>
                      </a:cxnLst>
                      <a:rect l="0" t="0" r="r" b="b"/>
                      <a:pathLst>
                        <a:path w="22" h="67">
                          <a:moveTo>
                            <a:pt x="0" y="56"/>
                          </a:moveTo>
                          <a:lnTo>
                            <a:pt x="0" y="60"/>
                          </a:lnTo>
                          <a:lnTo>
                            <a:pt x="0" y="62"/>
                          </a:lnTo>
                          <a:lnTo>
                            <a:pt x="0" y="64"/>
                          </a:lnTo>
                          <a:lnTo>
                            <a:pt x="3" y="64"/>
                          </a:lnTo>
                          <a:lnTo>
                            <a:pt x="6" y="67"/>
                          </a:lnTo>
                          <a:lnTo>
                            <a:pt x="6" y="67"/>
                          </a:lnTo>
                          <a:lnTo>
                            <a:pt x="8" y="67"/>
                          </a:lnTo>
                          <a:lnTo>
                            <a:pt x="11" y="67"/>
                          </a:lnTo>
                          <a:lnTo>
                            <a:pt x="13" y="67"/>
                          </a:lnTo>
                          <a:lnTo>
                            <a:pt x="13" y="67"/>
                          </a:lnTo>
                          <a:lnTo>
                            <a:pt x="17" y="67"/>
                          </a:lnTo>
                          <a:lnTo>
                            <a:pt x="19" y="64"/>
                          </a:lnTo>
                          <a:lnTo>
                            <a:pt x="19" y="64"/>
                          </a:lnTo>
                          <a:lnTo>
                            <a:pt x="19" y="62"/>
                          </a:lnTo>
                          <a:lnTo>
                            <a:pt x="22" y="60"/>
                          </a:lnTo>
                          <a:lnTo>
                            <a:pt x="22" y="13"/>
                          </a:lnTo>
                          <a:lnTo>
                            <a:pt x="22" y="10"/>
                          </a:lnTo>
                          <a:lnTo>
                            <a:pt x="19" y="7"/>
                          </a:lnTo>
                          <a:lnTo>
                            <a:pt x="19" y="5"/>
                          </a:lnTo>
                          <a:lnTo>
                            <a:pt x="19" y="2"/>
                          </a:lnTo>
                          <a:lnTo>
                            <a:pt x="17" y="2"/>
                          </a:lnTo>
                          <a:lnTo>
                            <a:pt x="13" y="2"/>
                          </a:lnTo>
                          <a:lnTo>
                            <a:pt x="13" y="0"/>
                          </a:lnTo>
                          <a:lnTo>
                            <a:pt x="11" y="0"/>
                          </a:lnTo>
                          <a:lnTo>
                            <a:pt x="8" y="0"/>
                          </a:lnTo>
                          <a:lnTo>
                            <a:pt x="6" y="2"/>
                          </a:lnTo>
                          <a:lnTo>
                            <a:pt x="6" y="2"/>
                          </a:lnTo>
                          <a:lnTo>
                            <a:pt x="3" y="2"/>
                          </a:lnTo>
                          <a:lnTo>
                            <a:pt x="0" y="5"/>
                          </a:lnTo>
                          <a:lnTo>
                            <a:pt x="0" y="7"/>
                          </a:lnTo>
                          <a:lnTo>
                            <a:pt x="0" y="10"/>
                          </a:lnTo>
                          <a:lnTo>
                            <a:pt x="0" y="56"/>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1" name="Line 1349"/>
                    <p:cNvSpPr>
                      <a:spLocks noChangeShapeType="1"/>
                    </p:cNvSpPr>
                    <p:nvPr/>
                  </p:nvSpPr>
                  <p:spPr bwMode="auto">
                    <a:xfrm>
                      <a:off x="4064" y="116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2" name="Freeform 1350"/>
                    <p:cNvSpPr>
                      <a:spLocks/>
                    </p:cNvSpPr>
                    <p:nvPr/>
                  </p:nvSpPr>
                  <p:spPr bwMode="auto">
                    <a:xfrm>
                      <a:off x="4062" y="1169"/>
                      <a:ext cx="53" cy="6"/>
                    </a:xfrm>
                    <a:custGeom>
                      <a:avLst/>
                      <a:gdLst/>
                      <a:ahLst/>
                      <a:cxnLst>
                        <a:cxn ang="0">
                          <a:pos x="11" y="0"/>
                        </a:cxn>
                        <a:cxn ang="0">
                          <a:pos x="8" y="0"/>
                        </a:cxn>
                        <a:cxn ang="0">
                          <a:pos x="6" y="2"/>
                        </a:cxn>
                        <a:cxn ang="0">
                          <a:pos x="6" y="2"/>
                        </a:cxn>
                        <a:cxn ang="0">
                          <a:pos x="3" y="2"/>
                        </a:cxn>
                        <a:cxn ang="0">
                          <a:pos x="0" y="5"/>
                        </a:cxn>
                        <a:cxn ang="0">
                          <a:pos x="0" y="7"/>
                        </a:cxn>
                        <a:cxn ang="0">
                          <a:pos x="0" y="10"/>
                        </a:cxn>
                        <a:cxn ang="0">
                          <a:pos x="0" y="10"/>
                        </a:cxn>
                        <a:cxn ang="0">
                          <a:pos x="0" y="13"/>
                        </a:cxn>
                        <a:cxn ang="0">
                          <a:pos x="0" y="16"/>
                        </a:cxn>
                        <a:cxn ang="0">
                          <a:pos x="0" y="18"/>
                        </a:cxn>
                        <a:cxn ang="0">
                          <a:pos x="3" y="18"/>
                        </a:cxn>
                        <a:cxn ang="0">
                          <a:pos x="6" y="21"/>
                        </a:cxn>
                        <a:cxn ang="0">
                          <a:pos x="6" y="21"/>
                        </a:cxn>
                        <a:cxn ang="0">
                          <a:pos x="8" y="21"/>
                        </a:cxn>
                        <a:cxn ang="0">
                          <a:pos x="203" y="21"/>
                        </a:cxn>
                        <a:cxn ang="0">
                          <a:pos x="209" y="21"/>
                        </a:cxn>
                        <a:cxn ang="0">
                          <a:pos x="211" y="21"/>
                        </a:cxn>
                        <a:cxn ang="0">
                          <a:pos x="211" y="21"/>
                        </a:cxn>
                        <a:cxn ang="0">
                          <a:pos x="214" y="18"/>
                        </a:cxn>
                        <a:cxn ang="0">
                          <a:pos x="214" y="18"/>
                        </a:cxn>
                        <a:cxn ang="0">
                          <a:pos x="216" y="16"/>
                        </a:cxn>
                        <a:cxn ang="0">
                          <a:pos x="216" y="13"/>
                        </a:cxn>
                        <a:cxn ang="0">
                          <a:pos x="216" y="10"/>
                        </a:cxn>
                        <a:cxn ang="0">
                          <a:pos x="216" y="10"/>
                        </a:cxn>
                        <a:cxn ang="0">
                          <a:pos x="216" y="7"/>
                        </a:cxn>
                        <a:cxn ang="0">
                          <a:pos x="214" y="5"/>
                        </a:cxn>
                        <a:cxn ang="0">
                          <a:pos x="214" y="2"/>
                        </a:cxn>
                        <a:cxn ang="0">
                          <a:pos x="211" y="2"/>
                        </a:cxn>
                        <a:cxn ang="0">
                          <a:pos x="211" y="2"/>
                        </a:cxn>
                        <a:cxn ang="0">
                          <a:pos x="205" y="0"/>
                        </a:cxn>
                        <a:cxn ang="0">
                          <a:pos x="11" y="0"/>
                        </a:cxn>
                      </a:cxnLst>
                      <a:rect l="0" t="0" r="r" b="b"/>
                      <a:pathLst>
                        <a:path w="216" h="21">
                          <a:moveTo>
                            <a:pt x="11" y="0"/>
                          </a:moveTo>
                          <a:lnTo>
                            <a:pt x="8" y="0"/>
                          </a:lnTo>
                          <a:lnTo>
                            <a:pt x="6" y="2"/>
                          </a:lnTo>
                          <a:lnTo>
                            <a:pt x="6" y="2"/>
                          </a:lnTo>
                          <a:lnTo>
                            <a:pt x="3" y="2"/>
                          </a:lnTo>
                          <a:lnTo>
                            <a:pt x="0" y="5"/>
                          </a:lnTo>
                          <a:lnTo>
                            <a:pt x="0" y="7"/>
                          </a:lnTo>
                          <a:lnTo>
                            <a:pt x="0" y="10"/>
                          </a:lnTo>
                          <a:lnTo>
                            <a:pt x="0" y="10"/>
                          </a:lnTo>
                          <a:lnTo>
                            <a:pt x="0" y="13"/>
                          </a:lnTo>
                          <a:lnTo>
                            <a:pt x="0" y="16"/>
                          </a:lnTo>
                          <a:lnTo>
                            <a:pt x="0" y="18"/>
                          </a:lnTo>
                          <a:lnTo>
                            <a:pt x="3" y="18"/>
                          </a:lnTo>
                          <a:lnTo>
                            <a:pt x="6" y="21"/>
                          </a:lnTo>
                          <a:lnTo>
                            <a:pt x="6" y="21"/>
                          </a:lnTo>
                          <a:lnTo>
                            <a:pt x="8" y="21"/>
                          </a:lnTo>
                          <a:lnTo>
                            <a:pt x="203" y="21"/>
                          </a:lnTo>
                          <a:lnTo>
                            <a:pt x="209" y="21"/>
                          </a:lnTo>
                          <a:lnTo>
                            <a:pt x="211" y="21"/>
                          </a:lnTo>
                          <a:lnTo>
                            <a:pt x="211" y="21"/>
                          </a:lnTo>
                          <a:lnTo>
                            <a:pt x="214" y="18"/>
                          </a:lnTo>
                          <a:lnTo>
                            <a:pt x="214" y="18"/>
                          </a:lnTo>
                          <a:lnTo>
                            <a:pt x="216" y="16"/>
                          </a:lnTo>
                          <a:lnTo>
                            <a:pt x="216" y="13"/>
                          </a:lnTo>
                          <a:lnTo>
                            <a:pt x="216" y="10"/>
                          </a:lnTo>
                          <a:lnTo>
                            <a:pt x="216" y="10"/>
                          </a:lnTo>
                          <a:lnTo>
                            <a:pt x="216" y="7"/>
                          </a:lnTo>
                          <a:lnTo>
                            <a:pt x="214" y="5"/>
                          </a:lnTo>
                          <a:lnTo>
                            <a:pt x="214" y="2"/>
                          </a:lnTo>
                          <a:lnTo>
                            <a:pt x="211" y="2"/>
                          </a:lnTo>
                          <a:lnTo>
                            <a:pt x="211" y="2"/>
                          </a:lnTo>
                          <a:lnTo>
                            <a:pt x="205"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3" name="Line 1351"/>
                    <p:cNvSpPr>
                      <a:spLocks noChangeShapeType="1"/>
                    </p:cNvSpPr>
                    <p:nvPr/>
                  </p:nvSpPr>
                  <p:spPr bwMode="auto">
                    <a:xfrm>
                      <a:off x="4109" y="1172"/>
                      <a:ext cx="0"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4" name="Freeform 1352"/>
                    <p:cNvSpPr>
                      <a:spLocks/>
                    </p:cNvSpPr>
                    <p:nvPr/>
                  </p:nvSpPr>
                  <p:spPr bwMode="auto">
                    <a:xfrm>
                      <a:off x="4109" y="1157"/>
                      <a:ext cx="0" cy="24"/>
                    </a:xfrm>
                    <a:custGeom>
                      <a:avLst/>
                      <a:gdLst/>
                      <a:ahLst/>
                      <a:cxnLst>
                        <a:cxn ang="0">
                          <a:pos x="0" y="62"/>
                        </a:cxn>
                        <a:cxn ang="0">
                          <a:pos x="0" y="65"/>
                        </a:cxn>
                        <a:cxn ang="0">
                          <a:pos x="0" y="68"/>
                        </a:cxn>
                        <a:cxn ang="0">
                          <a:pos x="4" y="70"/>
                        </a:cxn>
                        <a:cxn ang="0">
                          <a:pos x="4" y="70"/>
                        </a:cxn>
                        <a:cxn ang="0">
                          <a:pos x="6" y="73"/>
                        </a:cxn>
                        <a:cxn ang="0">
                          <a:pos x="6" y="73"/>
                        </a:cxn>
                        <a:cxn ang="0">
                          <a:pos x="9" y="73"/>
                        </a:cxn>
                        <a:cxn ang="0">
                          <a:pos x="11" y="73"/>
                        </a:cxn>
                        <a:cxn ang="0">
                          <a:pos x="15" y="73"/>
                        </a:cxn>
                        <a:cxn ang="0">
                          <a:pos x="17" y="73"/>
                        </a:cxn>
                        <a:cxn ang="0">
                          <a:pos x="17" y="73"/>
                        </a:cxn>
                        <a:cxn ang="0">
                          <a:pos x="20" y="70"/>
                        </a:cxn>
                        <a:cxn ang="0">
                          <a:pos x="20" y="70"/>
                        </a:cxn>
                        <a:cxn ang="0">
                          <a:pos x="22" y="68"/>
                        </a:cxn>
                        <a:cxn ang="0">
                          <a:pos x="22" y="65"/>
                        </a:cxn>
                        <a:cxn ang="0">
                          <a:pos x="22" y="13"/>
                        </a:cxn>
                        <a:cxn ang="0">
                          <a:pos x="22" y="8"/>
                        </a:cxn>
                        <a:cxn ang="0">
                          <a:pos x="22" y="8"/>
                        </a:cxn>
                        <a:cxn ang="0">
                          <a:pos x="20" y="6"/>
                        </a:cxn>
                        <a:cxn ang="0">
                          <a:pos x="20" y="2"/>
                        </a:cxn>
                        <a:cxn ang="0">
                          <a:pos x="17" y="2"/>
                        </a:cxn>
                        <a:cxn ang="0">
                          <a:pos x="17" y="2"/>
                        </a:cxn>
                        <a:cxn ang="0">
                          <a:pos x="15" y="0"/>
                        </a:cxn>
                        <a:cxn ang="0">
                          <a:pos x="11" y="0"/>
                        </a:cxn>
                        <a:cxn ang="0">
                          <a:pos x="9" y="0"/>
                        </a:cxn>
                        <a:cxn ang="0">
                          <a:pos x="6" y="2"/>
                        </a:cxn>
                        <a:cxn ang="0">
                          <a:pos x="6" y="2"/>
                        </a:cxn>
                        <a:cxn ang="0">
                          <a:pos x="4" y="2"/>
                        </a:cxn>
                        <a:cxn ang="0">
                          <a:pos x="4" y="6"/>
                        </a:cxn>
                        <a:cxn ang="0">
                          <a:pos x="0" y="8"/>
                        </a:cxn>
                        <a:cxn ang="0">
                          <a:pos x="0" y="11"/>
                        </a:cxn>
                        <a:cxn ang="0">
                          <a:pos x="0" y="62"/>
                        </a:cxn>
                      </a:cxnLst>
                      <a:rect l="0" t="0" r="r" b="b"/>
                      <a:pathLst>
                        <a:path w="22" h="73">
                          <a:moveTo>
                            <a:pt x="0" y="62"/>
                          </a:moveTo>
                          <a:lnTo>
                            <a:pt x="0" y="65"/>
                          </a:lnTo>
                          <a:lnTo>
                            <a:pt x="0" y="68"/>
                          </a:lnTo>
                          <a:lnTo>
                            <a:pt x="4" y="70"/>
                          </a:lnTo>
                          <a:lnTo>
                            <a:pt x="4" y="70"/>
                          </a:lnTo>
                          <a:lnTo>
                            <a:pt x="6" y="73"/>
                          </a:lnTo>
                          <a:lnTo>
                            <a:pt x="6" y="73"/>
                          </a:lnTo>
                          <a:lnTo>
                            <a:pt x="9" y="73"/>
                          </a:lnTo>
                          <a:lnTo>
                            <a:pt x="11" y="73"/>
                          </a:lnTo>
                          <a:lnTo>
                            <a:pt x="15" y="73"/>
                          </a:lnTo>
                          <a:lnTo>
                            <a:pt x="17" y="73"/>
                          </a:lnTo>
                          <a:lnTo>
                            <a:pt x="17" y="73"/>
                          </a:lnTo>
                          <a:lnTo>
                            <a:pt x="20" y="70"/>
                          </a:lnTo>
                          <a:lnTo>
                            <a:pt x="20" y="70"/>
                          </a:lnTo>
                          <a:lnTo>
                            <a:pt x="22" y="68"/>
                          </a:lnTo>
                          <a:lnTo>
                            <a:pt x="22" y="65"/>
                          </a:lnTo>
                          <a:lnTo>
                            <a:pt x="22" y="13"/>
                          </a:lnTo>
                          <a:lnTo>
                            <a:pt x="22" y="8"/>
                          </a:lnTo>
                          <a:lnTo>
                            <a:pt x="22" y="8"/>
                          </a:lnTo>
                          <a:lnTo>
                            <a:pt x="20" y="6"/>
                          </a:lnTo>
                          <a:lnTo>
                            <a:pt x="20" y="2"/>
                          </a:lnTo>
                          <a:lnTo>
                            <a:pt x="17" y="2"/>
                          </a:lnTo>
                          <a:lnTo>
                            <a:pt x="17" y="2"/>
                          </a:lnTo>
                          <a:lnTo>
                            <a:pt x="15" y="0"/>
                          </a:lnTo>
                          <a:lnTo>
                            <a:pt x="11" y="0"/>
                          </a:lnTo>
                          <a:lnTo>
                            <a:pt x="9" y="0"/>
                          </a:lnTo>
                          <a:lnTo>
                            <a:pt x="6" y="2"/>
                          </a:lnTo>
                          <a:lnTo>
                            <a:pt x="6" y="2"/>
                          </a:lnTo>
                          <a:lnTo>
                            <a:pt x="4" y="2"/>
                          </a:lnTo>
                          <a:lnTo>
                            <a:pt x="4" y="6"/>
                          </a:lnTo>
                          <a:lnTo>
                            <a:pt x="0" y="8"/>
                          </a:lnTo>
                          <a:lnTo>
                            <a:pt x="0" y="11"/>
                          </a:lnTo>
                          <a:lnTo>
                            <a:pt x="0" y="6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5" name="Line 1353"/>
                    <p:cNvSpPr>
                      <a:spLocks noChangeShapeType="1"/>
                    </p:cNvSpPr>
                    <p:nvPr/>
                  </p:nvSpPr>
                  <p:spPr bwMode="auto">
                    <a:xfrm>
                      <a:off x="4112" y="1157"/>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6" name="Freeform 1354"/>
                    <p:cNvSpPr>
                      <a:spLocks/>
                    </p:cNvSpPr>
                    <p:nvPr/>
                  </p:nvSpPr>
                  <p:spPr bwMode="auto">
                    <a:xfrm>
                      <a:off x="4109" y="1157"/>
                      <a:ext cx="2" cy="5"/>
                    </a:xfrm>
                    <a:custGeom>
                      <a:avLst/>
                      <a:gdLst/>
                      <a:ahLst/>
                      <a:cxnLst>
                        <a:cxn ang="0">
                          <a:pos x="11" y="0"/>
                        </a:cxn>
                        <a:cxn ang="0">
                          <a:pos x="9" y="0"/>
                        </a:cxn>
                        <a:cxn ang="0">
                          <a:pos x="6" y="2"/>
                        </a:cxn>
                        <a:cxn ang="0">
                          <a:pos x="6" y="2"/>
                        </a:cxn>
                        <a:cxn ang="0">
                          <a:pos x="4" y="2"/>
                        </a:cxn>
                        <a:cxn ang="0">
                          <a:pos x="4" y="6"/>
                        </a:cxn>
                        <a:cxn ang="0">
                          <a:pos x="0" y="8"/>
                        </a:cxn>
                        <a:cxn ang="0">
                          <a:pos x="0" y="8"/>
                        </a:cxn>
                        <a:cxn ang="0">
                          <a:pos x="0" y="11"/>
                        </a:cxn>
                        <a:cxn ang="0">
                          <a:pos x="0" y="13"/>
                        </a:cxn>
                        <a:cxn ang="0">
                          <a:pos x="0" y="17"/>
                        </a:cxn>
                        <a:cxn ang="0">
                          <a:pos x="4" y="17"/>
                        </a:cxn>
                        <a:cxn ang="0">
                          <a:pos x="4" y="19"/>
                        </a:cxn>
                        <a:cxn ang="0">
                          <a:pos x="6" y="22"/>
                        </a:cxn>
                        <a:cxn ang="0">
                          <a:pos x="6" y="22"/>
                        </a:cxn>
                        <a:cxn ang="0">
                          <a:pos x="9" y="22"/>
                        </a:cxn>
                        <a:cxn ang="0">
                          <a:pos x="33" y="22"/>
                        </a:cxn>
                        <a:cxn ang="0">
                          <a:pos x="39" y="22"/>
                        </a:cxn>
                        <a:cxn ang="0">
                          <a:pos x="42" y="22"/>
                        </a:cxn>
                        <a:cxn ang="0">
                          <a:pos x="42" y="22"/>
                        </a:cxn>
                        <a:cxn ang="0">
                          <a:pos x="44" y="19"/>
                        </a:cxn>
                        <a:cxn ang="0">
                          <a:pos x="44" y="17"/>
                        </a:cxn>
                        <a:cxn ang="0">
                          <a:pos x="47" y="17"/>
                        </a:cxn>
                        <a:cxn ang="0">
                          <a:pos x="47" y="13"/>
                        </a:cxn>
                        <a:cxn ang="0">
                          <a:pos x="47" y="11"/>
                        </a:cxn>
                        <a:cxn ang="0">
                          <a:pos x="47" y="8"/>
                        </a:cxn>
                        <a:cxn ang="0">
                          <a:pos x="47" y="8"/>
                        </a:cxn>
                        <a:cxn ang="0">
                          <a:pos x="44" y="6"/>
                        </a:cxn>
                        <a:cxn ang="0">
                          <a:pos x="44" y="2"/>
                        </a:cxn>
                        <a:cxn ang="0">
                          <a:pos x="42" y="2"/>
                        </a:cxn>
                        <a:cxn ang="0">
                          <a:pos x="42" y="2"/>
                        </a:cxn>
                        <a:cxn ang="0">
                          <a:pos x="36" y="0"/>
                        </a:cxn>
                        <a:cxn ang="0">
                          <a:pos x="11" y="0"/>
                        </a:cxn>
                      </a:cxnLst>
                      <a:rect l="0" t="0" r="r" b="b"/>
                      <a:pathLst>
                        <a:path w="47" h="22">
                          <a:moveTo>
                            <a:pt x="11" y="0"/>
                          </a:moveTo>
                          <a:lnTo>
                            <a:pt x="9" y="0"/>
                          </a:lnTo>
                          <a:lnTo>
                            <a:pt x="6" y="2"/>
                          </a:lnTo>
                          <a:lnTo>
                            <a:pt x="6" y="2"/>
                          </a:lnTo>
                          <a:lnTo>
                            <a:pt x="4" y="2"/>
                          </a:lnTo>
                          <a:lnTo>
                            <a:pt x="4" y="6"/>
                          </a:lnTo>
                          <a:lnTo>
                            <a:pt x="0" y="8"/>
                          </a:lnTo>
                          <a:lnTo>
                            <a:pt x="0" y="8"/>
                          </a:lnTo>
                          <a:lnTo>
                            <a:pt x="0" y="11"/>
                          </a:lnTo>
                          <a:lnTo>
                            <a:pt x="0" y="13"/>
                          </a:lnTo>
                          <a:lnTo>
                            <a:pt x="0" y="17"/>
                          </a:lnTo>
                          <a:lnTo>
                            <a:pt x="4" y="17"/>
                          </a:lnTo>
                          <a:lnTo>
                            <a:pt x="4" y="19"/>
                          </a:lnTo>
                          <a:lnTo>
                            <a:pt x="6" y="22"/>
                          </a:lnTo>
                          <a:lnTo>
                            <a:pt x="6" y="22"/>
                          </a:lnTo>
                          <a:lnTo>
                            <a:pt x="9" y="22"/>
                          </a:lnTo>
                          <a:lnTo>
                            <a:pt x="33" y="22"/>
                          </a:lnTo>
                          <a:lnTo>
                            <a:pt x="39" y="22"/>
                          </a:lnTo>
                          <a:lnTo>
                            <a:pt x="42" y="22"/>
                          </a:lnTo>
                          <a:lnTo>
                            <a:pt x="42" y="22"/>
                          </a:lnTo>
                          <a:lnTo>
                            <a:pt x="44" y="19"/>
                          </a:lnTo>
                          <a:lnTo>
                            <a:pt x="44" y="17"/>
                          </a:lnTo>
                          <a:lnTo>
                            <a:pt x="47" y="17"/>
                          </a:lnTo>
                          <a:lnTo>
                            <a:pt x="47" y="13"/>
                          </a:lnTo>
                          <a:lnTo>
                            <a:pt x="47" y="11"/>
                          </a:lnTo>
                          <a:lnTo>
                            <a:pt x="47" y="8"/>
                          </a:lnTo>
                          <a:lnTo>
                            <a:pt x="47" y="8"/>
                          </a:lnTo>
                          <a:lnTo>
                            <a:pt x="44" y="6"/>
                          </a:lnTo>
                          <a:lnTo>
                            <a:pt x="44" y="2"/>
                          </a:lnTo>
                          <a:lnTo>
                            <a:pt x="42" y="2"/>
                          </a:lnTo>
                          <a:lnTo>
                            <a:pt x="42" y="2"/>
                          </a:lnTo>
                          <a:lnTo>
                            <a:pt x="36" y="0"/>
                          </a:lnTo>
                          <a:lnTo>
                            <a:pt x="11"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7" name="Line 1355"/>
                    <p:cNvSpPr>
                      <a:spLocks noChangeShapeType="1"/>
                    </p:cNvSpPr>
                    <p:nvPr/>
                  </p:nvSpPr>
                  <p:spPr bwMode="auto">
                    <a:xfrm>
                      <a:off x="4116" y="1159"/>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8" name="Freeform 1356"/>
                    <p:cNvSpPr>
                      <a:spLocks/>
                    </p:cNvSpPr>
                    <p:nvPr/>
                  </p:nvSpPr>
                  <p:spPr bwMode="auto">
                    <a:xfrm>
                      <a:off x="4116" y="1144"/>
                      <a:ext cx="5" cy="18"/>
                    </a:xfrm>
                    <a:custGeom>
                      <a:avLst/>
                      <a:gdLst/>
                      <a:ahLst/>
                      <a:cxnLst>
                        <a:cxn ang="0">
                          <a:pos x="0" y="62"/>
                        </a:cxn>
                        <a:cxn ang="0">
                          <a:pos x="0" y="64"/>
                        </a:cxn>
                        <a:cxn ang="0">
                          <a:pos x="0" y="68"/>
                        </a:cxn>
                        <a:cxn ang="0">
                          <a:pos x="2" y="68"/>
                        </a:cxn>
                        <a:cxn ang="0">
                          <a:pos x="2" y="70"/>
                        </a:cxn>
                        <a:cxn ang="0">
                          <a:pos x="5" y="73"/>
                        </a:cxn>
                        <a:cxn ang="0">
                          <a:pos x="7" y="73"/>
                        </a:cxn>
                        <a:cxn ang="0">
                          <a:pos x="7" y="73"/>
                        </a:cxn>
                        <a:cxn ang="0">
                          <a:pos x="10" y="73"/>
                        </a:cxn>
                        <a:cxn ang="0">
                          <a:pos x="13" y="73"/>
                        </a:cxn>
                        <a:cxn ang="0">
                          <a:pos x="16" y="73"/>
                        </a:cxn>
                        <a:cxn ang="0">
                          <a:pos x="16" y="73"/>
                        </a:cxn>
                        <a:cxn ang="0">
                          <a:pos x="18" y="70"/>
                        </a:cxn>
                        <a:cxn ang="0">
                          <a:pos x="18" y="68"/>
                        </a:cxn>
                        <a:cxn ang="0">
                          <a:pos x="21" y="68"/>
                        </a:cxn>
                        <a:cxn ang="0">
                          <a:pos x="21" y="64"/>
                        </a:cxn>
                        <a:cxn ang="0">
                          <a:pos x="21" y="13"/>
                        </a:cxn>
                        <a:cxn ang="0">
                          <a:pos x="21" y="8"/>
                        </a:cxn>
                        <a:cxn ang="0">
                          <a:pos x="21" y="8"/>
                        </a:cxn>
                        <a:cxn ang="0">
                          <a:pos x="18" y="5"/>
                        </a:cxn>
                        <a:cxn ang="0">
                          <a:pos x="18" y="2"/>
                        </a:cxn>
                        <a:cxn ang="0">
                          <a:pos x="16" y="2"/>
                        </a:cxn>
                        <a:cxn ang="0">
                          <a:pos x="16" y="2"/>
                        </a:cxn>
                        <a:cxn ang="0">
                          <a:pos x="13" y="0"/>
                        </a:cxn>
                        <a:cxn ang="0">
                          <a:pos x="10" y="0"/>
                        </a:cxn>
                        <a:cxn ang="0">
                          <a:pos x="7" y="0"/>
                        </a:cxn>
                        <a:cxn ang="0">
                          <a:pos x="7" y="2"/>
                        </a:cxn>
                        <a:cxn ang="0">
                          <a:pos x="5" y="2"/>
                        </a:cxn>
                        <a:cxn ang="0">
                          <a:pos x="2" y="2"/>
                        </a:cxn>
                        <a:cxn ang="0">
                          <a:pos x="2" y="5"/>
                        </a:cxn>
                        <a:cxn ang="0">
                          <a:pos x="0" y="8"/>
                        </a:cxn>
                        <a:cxn ang="0">
                          <a:pos x="0" y="11"/>
                        </a:cxn>
                        <a:cxn ang="0">
                          <a:pos x="0" y="62"/>
                        </a:cxn>
                      </a:cxnLst>
                      <a:rect l="0" t="0" r="r" b="b"/>
                      <a:pathLst>
                        <a:path w="21" h="73">
                          <a:moveTo>
                            <a:pt x="0" y="62"/>
                          </a:moveTo>
                          <a:lnTo>
                            <a:pt x="0" y="64"/>
                          </a:lnTo>
                          <a:lnTo>
                            <a:pt x="0" y="68"/>
                          </a:lnTo>
                          <a:lnTo>
                            <a:pt x="2" y="68"/>
                          </a:lnTo>
                          <a:lnTo>
                            <a:pt x="2" y="70"/>
                          </a:lnTo>
                          <a:lnTo>
                            <a:pt x="5" y="73"/>
                          </a:lnTo>
                          <a:lnTo>
                            <a:pt x="7" y="73"/>
                          </a:lnTo>
                          <a:lnTo>
                            <a:pt x="7" y="73"/>
                          </a:lnTo>
                          <a:lnTo>
                            <a:pt x="10" y="73"/>
                          </a:lnTo>
                          <a:lnTo>
                            <a:pt x="13" y="73"/>
                          </a:lnTo>
                          <a:lnTo>
                            <a:pt x="16" y="73"/>
                          </a:lnTo>
                          <a:lnTo>
                            <a:pt x="16" y="73"/>
                          </a:lnTo>
                          <a:lnTo>
                            <a:pt x="18" y="70"/>
                          </a:lnTo>
                          <a:lnTo>
                            <a:pt x="18" y="68"/>
                          </a:lnTo>
                          <a:lnTo>
                            <a:pt x="21" y="68"/>
                          </a:lnTo>
                          <a:lnTo>
                            <a:pt x="21" y="64"/>
                          </a:lnTo>
                          <a:lnTo>
                            <a:pt x="21" y="13"/>
                          </a:lnTo>
                          <a:lnTo>
                            <a:pt x="21" y="8"/>
                          </a:lnTo>
                          <a:lnTo>
                            <a:pt x="21" y="8"/>
                          </a:lnTo>
                          <a:lnTo>
                            <a:pt x="18" y="5"/>
                          </a:lnTo>
                          <a:lnTo>
                            <a:pt x="18" y="2"/>
                          </a:lnTo>
                          <a:lnTo>
                            <a:pt x="16" y="2"/>
                          </a:lnTo>
                          <a:lnTo>
                            <a:pt x="16" y="2"/>
                          </a:lnTo>
                          <a:lnTo>
                            <a:pt x="13" y="0"/>
                          </a:lnTo>
                          <a:lnTo>
                            <a:pt x="10" y="0"/>
                          </a:lnTo>
                          <a:lnTo>
                            <a:pt x="7" y="0"/>
                          </a:lnTo>
                          <a:lnTo>
                            <a:pt x="7" y="2"/>
                          </a:lnTo>
                          <a:lnTo>
                            <a:pt x="5" y="2"/>
                          </a:lnTo>
                          <a:lnTo>
                            <a:pt x="2" y="2"/>
                          </a:lnTo>
                          <a:lnTo>
                            <a:pt x="2" y="5"/>
                          </a:lnTo>
                          <a:lnTo>
                            <a:pt x="0" y="8"/>
                          </a:lnTo>
                          <a:lnTo>
                            <a:pt x="0" y="11"/>
                          </a:lnTo>
                          <a:lnTo>
                            <a:pt x="0" y="62"/>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49" name="Line 1357"/>
                    <p:cNvSpPr>
                      <a:spLocks noChangeShapeType="1"/>
                    </p:cNvSpPr>
                    <p:nvPr/>
                  </p:nvSpPr>
                  <p:spPr bwMode="auto">
                    <a:xfrm>
                      <a:off x="4119" y="1144"/>
                      <a:ext cx="1" cy="1"/>
                    </a:xfrm>
                    <a:prstGeom prst="line">
                      <a:avLst/>
                    </a:prstGeom>
                    <a:noFill/>
                    <a:ln w="38100">
                      <a:solidFill>
                        <a:srgbClr val="6666FF"/>
                      </a:solidFill>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sp>
                  <p:nvSpPr>
                    <p:cNvPr id="1596750" name="Freeform 1358"/>
                    <p:cNvSpPr>
                      <a:spLocks/>
                    </p:cNvSpPr>
                    <p:nvPr/>
                  </p:nvSpPr>
                  <p:spPr bwMode="auto">
                    <a:xfrm>
                      <a:off x="4116" y="1144"/>
                      <a:ext cx="6" cy="5"/>
                    </a:xfrm>
                    <a:custGeom>
                      <a:avLst/>
                      <a:gdLst/>
                      <a:ahLst/>
                      <a:cxnLst>
                        <a:cxn ang="0">
                          <a:pos x="10" y="0"/>
                        </a:cxn>
                        <a:cxn ang="0">
                          <a:pos x="7" y="0"/>
                        </a:cxn>
                        <a:cxn ang="0">
                          <a:pos x="7" y="2"/>
                        </a:cxn>
                        <a:cxn ang="0">
                          <a:pos x="5" y="2"/>
                        </a:cxn>
                        <a:cxn ang="0">
                          <a:pos x="2" y="2"/>
                        </a:cxn>
                        <a:cxn ang="0">
                          <a:pos x="2" y="5"/>
                        </a:cxn>
                        <a:cxn ang="0">
                          <a:pos x="0" y="8"/>
                        </a:cxn>
                        <a:cxn ang="0">
                          <a:pos x="0" y="8"/>
                        </a:cxn>
                        <a:cxn ang="0">
                          <a:pos x="0" y="11"/>
                        </a:cxn>
                        <a:cxn ang="0">
                          <a:pos x="0" y="13"/>
                        </a:cxn>
                        <a:cxn ang="0">
                          <a:pos x="0" y="15"/>
                        </a:cxn>
                        <a:cxn ang="0">
                          <a:pos x="2" y="15"/>
                        </a:cxn>
                        <a:cxn ang="0">
                          <a:pos x="2" y="19"/>
                        </a:cxn>
                        <a:cxn ang="0">
                          <a:pos x="5" y="21"/>
                        </a:cxn>
                        <a:cxn ang="0">
                          <a:pos x="7" y="21"/>
                        </a:cxn>
                        <a:cxn ang="0">
                          <a:pos x="7" y="21"/>
                        </a:cxn>
                        <a:cxn ang="0">
                          <a:pos x="7" y="21"/>
                        </a:cxn>
                        <a:cxn ang="0">
                          <a:pos x="13" y="21"/>
                        </a:cxn>
                        <a:cxn ang="0">
                          <a:pos x="16" y="21"/>
                        </a:cxn>
                        <a:cxn ang="0">
                          <a:pos x="18" y="21"/>
                        </a:cxn>
                        <a:cxn ang="0">
                          <a:pos x="18" y="19"/>
                        </a:cxn>
                        <a:cxn ang="0">
                          <a:pos x="21" y="15"/>
                        </a:cxn>
                        <a:cxn ang="0">
                          <a:pos x="21" y="15"/>
                        </a:cxn>
                        <a:cxn ang="0">
                          <a:pos x="24" y="13"/>
                        </a:cxn>
                        <a:cxn ang="0">
                          <a:pos x="24" y="11"/>
                        </a:cxn>
                        <a:cxn ang="0">
                          <a:pos x="24" y="8"/>
                        </a:cxn>
                        <a:cxn ang="0">
                          <a:pos x="21" y="8"/>
                        </a:cxn>
                        <a:cxn ang="0">
                          <a:pos x="21" y="5"/>
                        </a:cxn>
                        <a:cxn ang="0">
                          <a:pos x="18" y="2"/>
                        </a:cxn>
                        <a:cxn ang="0">
                          <a:pos x="18" y="2"/>
                        </a:cxn>
                        <a:cxn ang="0">
                          <a:pos x="16" y="2"/>
                        </a:cxn>
                        <a:cxn ang="0">
                          <a:pos x="10" y="0"/>
                        </a:cxn>
                      </a:cxnLst>
                      <a:rect l="0" t="0" r="r" b="b"/>
                      <a:pathLst>
                        <a:path w="24" h="21">
                          <a:moveTo>
                            <a:pt x="10" y="0"/>
                          </a:moveTo>
                          <a:lnTo>
                            <a:pt x="7" y="0"/>
                          </a:lnTo>
                          <a:lnTo>
                            <a:pt x="7" y="2"/>
                          </a:lnTo>
                          <a:lnTo>
                            <a:pt x="5" y="2"/>
                          </a:lnTo>
                          <a:lnTo>
                            <a:pt x="2" y="2"/>
                          </a:lnTo>
                          <a:lnTo>
                            <a:pt x="2" y="5"/>
                          </a:lnTo>
                          <a:lnTo>
                            <a:pt x="0" y="8"/>
                          </a:lnTo>
                          <a:lnTo>
                            <a:pt x="0" y="8"/>
                          </a:lnTo>
                          <a:lnTo>
                            <a:pt x="0" y="11"/>
                          </a:lnTo>
                          <a:lnTo>
                            <a:pt x="0" y="13"/>
                          </a:lnTo>
                          <a:lnTo>
                            <a:pt x="0" y="15"/>
                          </a:lnTo>
                          <a:lnTo>
                            <a:pt x="2" y="15"/>
                          </a:lnTo>
                          <a:lnTo>
                            <a:pt x="2" y="19"/>
                          </a:lnTo>
                          <a:lnTo>
                            <a:pt x="5" y="21"/>
                          </a:lnTo>
                          <a:lnTo>
                            <a:pt x="7" y="21"/>
                          </a:lnTo>
                          <a:lnTo>
                            <a:pt x="7" y="21"/>
                          </a:lnTo>
                          <a:lnTo>
                            <a:pt x="7" y="21"/>
                          </a:lnTo>
                          <a:lnTo>
                            <a:pt x="13" y="21"/>
                          </a:lnTo>
                          <a:lnTo>
                            <a:pt x="16" y="21"/>
                          </a:lnTo>
                          <a:lnTo>
                            <a:pt x="18" y="21"/>
                          </a:lnTo>
                          <a:lnTo>
                            <a:pt x="18" y="19"/>
                          </a:lnTo>
                          <a:lnTo>
                            <a:pt x="21" y="15"/>
                          </a:lnTo>
                          <a:lnTo>
                            <a:pt x="21" y="15"/>
                          </a:lnTo>
                          <a:lnTo>
                            <a:pt x="24" y="13"/>
                          </a:lnTo>
                          <a:lnTo>
                            <a:pt x="24" y="11"/>
                          </a:lnTo>
                          <a:lnTo>
                            <a:pt x="24" y="8"/>
                          </a:lnTo>
                          <a:lnTo>
                            <a:pt x="21" y="8"/>
                          </a:lnTo>
                          <a:lnTo>
                            <a:pt x="21" y="5"/>
                          </a:lnTo>
                          <a:lnTo>
                            <a:pt x="18" y="2"/>
                          </a:lnTo>
                          <a:lnTo>
                            <a:pt x="18" y="2"/>
                          </a:lnTo>
                          <a:lnTo>
                            <a:pt x="16" y="2"/>
                          </a:lnTo>
                          <a:lnTo>
                            <a:pt x="10" y="0"/>
                          </a:lnTo>
                          <a:close/>
                        </a:path>
                      </a:pathLst>
                    </a:custGeom>
                    <a:solidFill>
                      <a:srgbClr val="000000"/>
                    </a:solidFill>
                    <a:ln w="38100" cmpd="sng">
                      <a:solidFill>
                        <a:srgbClr val="6666FF"/>
                      </a:solidFill>
                      <a:prstDash val="solid"/>
                      <a:round/>
                      <a:headEnd/>
                      <a:tailEnd/>
                    </a:ln>
                  </p:spPr>
                  <p:txBody>
                    <a:bodyPr/>
                    <a:lstStyle/>
                    <a:p>
                      <a:pPr algn="ctr" defTabSz="914400" eaLnBrk="0" hangingPunct="0">
                        <a:spcBef>
                          <a:spcPct val="50000"/>
                        </a:spcBef>
                        <a:defRPr/>
                      </a:pPr>
                      <a:endParaRPr lang="en-US" sz="2400" i="1">
                        <a:solidFill>
                          <a:srgbClr val="B4EBFE"/>
                        </a:solidFill>
                        <a:latin typeface="Arial" pitchFamily="34" charset="0"/>
                        <a:cs typeface="+mn-cs"/>
                      </a:endParaRPr>
                    </a:p>
                  </p:txBody>
                </p:sp>
              </p:grpSp>
            </p:grpSp>
          </p:grpSp>
          <p:sp>
            <p:nvSpPr>
              <p:cNvPr id="144427" name="Text Box 1359"/>
              <p:cNvSpPr txBox="1">
                <a:spLocks noChangeArrowheads="1"/>
              </p:cNvSpPr>
              <p:nvPr/>
            </p:nvSpPr>
            <p:spPr bwMode="auto">
              <a:xfrm>
                <a:off x="1431" y="1482"/>
                <a:ext cx="1509" cy="233"/>
              </a:xfrm>
              <a:prstGeom prst="rect">
                <a:avLst/>
              </a:prstGeom>
              <a:noFill/>
              <a:ln w="9525">
                <a:noFill/>
                <a:miter lim="800000"/>
                <a:headEnd/>
                <a:tailEnd/>
              </a:ln>
            </p:spPr>
            <p:txBody>
              <a:bodyPr>
                <a:spAutoFit/>
              </a:bodyPr>
              <a:lstStyle/>
              <a:p>
                <a:pPr algn="ctr" defTabSz="914400" eaLnBrk="0" hangingPunct="0"/>
                <a:r>
                  <a:rPr lang="fr-FR">
                    <a:solidFill>
                      <a:srgbClr val="FFFFFF"/>
                    </a:solidFill>
                  </a:rPr>
                  <a:t>Clopidogrel + ASA</a:t>
                </a:r>
              </a:p>
            </p:txBody>
          </p:sp>
          <p:sp>
            <p:nvSpPr>
              <p:cNvPr id="144428" name="Text Box 1360"/>
              <p:cNvSpPr txBox="1">
                <a:spLocks noChangeArrowheads="1"/>
              </p:cNvSpPr>
              <p:nvPr/>
            </p:nvSpPr>
            <p:spPr bwMode="auto">
              <a:xfrm>
                <a:off x="1311" y="1284"/>
                <a:ext cx="1509" cy="231"/>
              </a:xfrm>
              <a:prstGeom prst="rect">
                <a:avLst/>
              </a:prstGeom>
              <a:noFill/>
              <a:ln w="9525">
                <a:noFill/>
                <a:miter lim="800000"/>
                <a:headEnd/>
                <a:tailEnd/>
              </a:ln>
            </p:spPr>
            <p:txBody>
              <a:bodyPr>
                <a:spAutoFit/>
              </a:bodyPr>
              <a:lstStyle/>
              <a:p>
                <a:pPr algn="ctr" defTabSz="914400" eaLnBrk="0" hangingPunct="0"/>
                <a:r>
                  <a:rPr lang="fr-FR">
                    <a:solidFill>
                      <a:srgbClr val="FFFFFF"/>
                    </a:solidFill>
                  </a:rPr>
                  <a:t>Placebo + ASA     </a:t>
                </a:r>
                <a:endParaRPr lang="en-GB">
                  <a:solidFill>
                    <a:srgbClr val="FFFFFF"/>
                  </a:solidFill>
                </a:endParaRPr>
              </a:p>
            </p:txBody>
          </p:sp>
        </p:grpSp>
        <p:sp>
          <p:nvSpPr>
            <p:cNvPr id="144393" name="Text Box 1361"/>
            <p:cNvSpPr txBox="1">
              <a:spLocks noChangeArrowheads="1"/>
            </p:cNvSpPr>
            <p:nvPr/>
          </p:nvSpPr>
          <p:spPr bwMode="auto">
            <a:xfrm>
              <a:off x="6015038" y="1295400"/>
              <a:ext cx="1054100" cy="366713"/>
            </a:xfrm>
            <a:prstGeom prst="rect">
              <a:avLst/>
            </a:prstGeom>
            <a:noFill/>
            <a:ln w="9525">
              <a:noFill/>
              <a:miter lim="800000"/>
              <a:headEnd/>
              <a:tailEnd/>
            </a:ln>
          </p:spPr>
          <p:txBody>
            <a:bodyPr wrap="none">
              <a:spAutoFit/>
            </a:bodyPr>
            <a:lstStyle/>
            <a:p>
              <a:pPr algn="ctr" defTabSz="914400"/>
              <a:r>
                <a:rPr lang="en-US">
                  <a:solidFill>
                    <a:srgbClr val="FFFFFF"/>
                  </a:solidFill>
                  <a:cs typeface="Times New Roman" pitchFamily="18" charset="0"/>
                </a:rPr>
                <a:t>N=9,478</a:t>
              </a:r>
            </a:p>
          </p:txBody>
        </p:sp>
        <p:sp>
          <p:nvSpPr>
            <p:cNvPr id="1596758" name="Text Box 1366"/>
            <p:cNvSpPr txBox="1">
              <a:spLocks noChangeArrowheads="1"/>
            </p:cNvSpPr>
            <p:nvPr/>
          </p:nvSpPr>
          <p:spPr bwMode="auto">
            <a:xfrm>
              <a:off x="6045200" y="1739900"/>
              <a:ext cx="774700" cy="366713"/>
            </a:xfrm>
            <a:prstGeom prst="rect">
              <a:avLst/>
            </a:prstGeom>
            <a:noFill/>
            <a:ln w="9525">
              <a:noFill/>
              <a:miter lim="800000"/>
              <a:headEnd/>
              <a:tailEnd/>
            </a:ln>
            <a:effectLst/>
          </p:spPr>
          <p:txBody>
            <a:bodyPr>
              <a:spAutoFit/>
            </a:bodyPr>
            <a:lstStyle/>
            <a:p>
              <a:pPr algn="ctr" defTabSz="914400" eaLnBrk="0" hangingPunct="0">
                <a:spcBef>
                  <a:spcPct val="50000"/>
                </a:spcBef>
                <a:defRPr/>
              </a:pPr>
              <a:r>
                <a:rPr lang="en-US">
                  <a:solidFill>
                    <a:srgbClr val="FFFFFF"/>
                  </a:solidFill>
                  <a:latin typeface="Arial" pitchFamily="34" charset="0"/>
                  <a:cs typeface="+mn-cs"/>
                </a:rPr>
                <a:t>8.8%</a:t>
              </a:r>
            </a:p>
          </p:txBody>
        </p:sp>
        <p:sp>
          <p:nvSpPr>
            <p:cNvPr id="1596759" name="Text Box 1367"/>
            <p:cNvSpPr txBox="1">
              <a:spLocks noChangeArrowheads="1"/>
            </p:cNvSpPr>
            <p:nvPr/>
          </p:nvSpPr>
          <p:spPr bwMode="auto">
            <a:xfrm>
              <a:off x="6045200" y="2311400"/>
              <a:ext cx="774700" cy="366713"/>
            </a:xfrm>
            <a:prstGeom prst="rect">
              <a:avLst/>
            </a:prstGeom>
            <a:noFill/>
            <a:ln w="9525">
              <a:noFill/>
              <a:miter lim="800000"/>
              <a:headEnd/>
              <a:tailEnd/>
            </a:ln>
            <a:effectLst/>
          </p:spPr>
          <p:txBody>
            <a:bodyPr>
              <a:spAutoFit/>
            </a:bodyPr>
            <a:lstStyle/>
            <a:p>
              <a:pPr algn="ctr" defTabSz="914400" eaLnBrk="0" hangingPunct="0">
                <a:spcBef>
                  <a:spcPct val="50000"/>
                </a:spcBef>
                <a:defRPr/>
              </a:pPr>
              <a:r>
                <a:rPr lang="en-US" dirty="0">
                  <a:solidFill>
                    <a:srgbClr val="FFFFFF"/>
                  </a:solidFill>
                  <a:latin typeface="Arial" pitchFamily="34" charset="0"/>
                  <a:cs typeface="+mn-cs"/>
                </a:rPr>
                <a:t>7.3%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pPr eaLnBrk="1" hangingPunct="1"/>
            <a:r>
              <a:rPr lang="en-US" smtClean="0">
                <a:latin typeface="Calibri" pitchFamily="34" charset="0"/>
              </a:rPr>
              <a:t>Mary</a:t>
            </a:r>
          </a:p>
        </p:txBody>
      </p:sp>
      <p:sp>
        <p:nvSpPr>
          <p:cNvPr id="3" name="Content Placeholder 2"/>
          <p:cNvSpPr>
            <a:spLocks noGrp="1"/>
          </p:cNvSpPr>
          <p:nvPr>
            <p:ph idx="4294967295"/>
          </p:nvPr>
        </p:nvSpPr>
        <p:spPr>
          <a:xfrm>
            <a:off x="457200" y="1220788"/>
            <a:ext cx="7216775" cy="4905375"/>
          </a:xfrm>
        </p:spPr>
        <p:txBody>
          <a:bodyPr/>
          <a:lstStyle/>
          <a:p>
            <a:pPr marL="0" indent="0" eaLnBrk="1" hangingPunct="1">
              <a:buFont typeface="Arial" charset="0"/>
              <a:buNone/>
              <a:defRPr/>
            </a:pPr>
            <a:r>
              <a:rPr lang="en-US" dirty="0" smtClean="0">
                <a:latin typeface="Calibri" pitchFamily="34" charset="0"/>
              </a:rPr>
              <a:t>Mary is a 72 year-old retired teacher who suffered                  a NSTEMI three years ago.</a:t>
            </a:r>
          </a:p>
          <a:p>
            <a:pPr marL="0" indent="0" eaLnBrk="1" hangingPunct="1">
              <a:buFont typeface="Arial" charset="0"/>
              <a:buNone/>
              <a:defRPr/>
            </a:pPr>
            <a:r>
              <a:rPr lang="en-US" dirty="0" smtClean="0">
                <a:latin typeface="Calibri" pitchFamily="34" charset="0"/>
              </a:rPr>
              <a:t>She was managed medically and made an uneventful recovery.</a:t>
            </a:r>
          </a:p>
          <a:p>
            <a:pPr marL="0" indent="0" eaLnBrk="1" hangingPunct="1">
              <a:buFont typeface="Arial" charset="0"/>
              <a:buNone/>
              <a:defRPr/>
            </a:pPr>
            <a:r>
              <a:rPr lang="en-US" dirty="0" smtClean="0">
                <a:latin typeface="Calibri" pitchFamily="34" charset="0"/>
              </a:rPr>
              <a:t>Since her event she remains asymptomatic and has                  no significant </a:t>
            </a:r>
            <a:r>
              <a:rPr lang="en-US" dirty="0" err="1" smtClean="0">
                <a:latin typeface="Calibri" pitchFamily="34" charset="0"/>
              </a:rPr>
              <a:t>comorbidity</a:t>
            </a:r>
            <a:r>
              <a:rPr lang="en-US" dirty="0" smtClean="0">
                <a:latin typeface="Calibri" pitchFamily="34" charset="0"/>
              </a:rPr>
              <a:t>.</a:t>
            </a:r>
          </a:p>
          <a:p>
            <a:pPr eaLnBrk="1" hangingPunct="1">
              <a:buFont typeface="Arial" charset="0"/>
              <a:buNone/>
              <a:defRPr/>
            </a:pP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extLst>
      <p:ext uri="{BB962C8B-B14F-4D97-AF65-F5344CB8AC3E}">
        <p14:creationId xmlns:p14="http://schemas.microsoft.com/office/powerpoint/2010/main" val="425873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idx="4294967295"/>
          </p:nvPr>
        </p:nvSpPr>
        <p:spPr/>
        <p:txBody>
          <a:bodyPr/>
          <a:lstStyle/>
          <a:p>
            <a:pPr eaLnBrk="1" hangingPunct="1"/>
            <a:r>
              <a:rPr lang="en-US" smtClean="0">
                <a:latin typeface="Calibri" pitchFamily="34" charset="0"/>
              </a:rPr>
              <a:t>High-risk Mary</a:t>
            </a:r>
          </a:p>
        </p:txBody>
      </p:sp>
      <p:sp>
        <p:nvSpPr>
          <p:cNvPr id="146435" name="Content Placeholder 2"/>
          <p:cNvSpPr>
            <a:spLocks noGrp="1"/>
          </p:cNvSpPr>
          <p:nvPr>
            <p:ph idx="4294967295"/>
          </p:nvPr>
        </p:nvSpPr>
        <p:spPr>
          <a:xfrm>
            <a:off x="457200" y="1220788"/>
            <a:ext cx="7250113" cy="4905375"/>
          </a:xfrm>
        </p:spPr>
        <p:txBody>
          <a:bodyPr/>
          <a:lstStyle/>
          <a:p>
            <a:pPr marL="0" indent="0" eaLnBrk="1" hangingPunct="1">
              <a:buFont typeface="Arial" charset="0"/>
              <a:buNone/>
            </a:pPr>
            <a:r>
              <a:rPr lang="en-US" dirty="0" smtClean="0">
                <a:latin typeface="Calibri" pitchFamily="34" charset="0"/>
              </a:rPr>
              <a:t>Mary’s additional risk factors suggest more aggressive </a:t>
            </a:r>
            <a:r>
              <a:rPr lang="en-US" dirty="0" err="1" smtClean="0">
                <a:latin typeface="Calibri" pitchFamily="34" charset="0"/>
              </a:rPr>
              <a:t>antiplatelet</a:t>
            </a:r>
            <a:r>
              <a:rPr lang="en-US" dirty="0" smtClean="0">
                <a:latin typeface="Calibri" pitchFamily="34" charset="0"/>
              </a:rPr>
              <a:t> therapy should be considered.</a:t>
            </a:r>
          </a:p>
          <a:p>
            <a:pPr marL="0" indent="0" eaLnBrk="1" hangingPunct="1">
              <a:buFont typeface="Arial" charset="0"/>
              <a:buNone/>
            </a:pPr>
            <a:r>
              <a:rPr lang="en-US" dirty="0" smtClean="0">
                <a:latin typeface="Calibri" pitchFamily="34" charset="0"/>
              </a:rPr>
              <a:t>As long as her bleeding risk is low, she may be advised                                  to continue dual </a:t>
            </a:r>
            <a:r>
              <a:rPr lang="en-US" dirty="0" err="1" smtClean="0">
                <a:latin typeface="Calibri" pitchFamily="34" charset="0"/>
              </a:rPr>
              <a:t>antiplatelet</a:t>
            </a:r>
            <a:r>
              <a:rPr lang="en-US" dirty="0" smtClean="0">
                <a:latin typeface="Calibri" pitchFamily="34" charset="0"/>
              </a:rPr>
              <a:t> therapy with ASA 81 mg + </a:t>
            </a:r>
            <a:r>
              <a:rPr lang="en-US" dirty="0" err="1" smtClean="0">
                <a:latin typeface="Calibri" pitchFamily="34" charset="0"/>
              </a:rPr>
              <a:t>clopidogrel</a:t>
            </a:r>
            <a:r>
              <a:rPr lang="en-US" dirty="0" smtClean="0">
                <a:latin typeface="Calibri" pitchFamily="34" charset="0"/>
              </a:rPr>
              <a:t> 75 mg.</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78" name="Picture 2"/>
          <p:cNvPicPr>
            <a:picLocks noChangeAspect="1" noChangeArrowheads="1"/>
          </p:cNvPicPr>
          <p:nvPr/>
        </p:nvPicPr>
        <p:blipFill>
          <a:blip r:embed="rId2"/>
          <a:srcRect r="9905"/>
          <a:stretch>
            <a:fillRect/>
          </a:stretch>
        </p:blipFill>
        <p:spPr bwMode="auto">
          <a:xfrm>
            <a:off x="2377632" y="1547800"/>
            <a:ext cx="6356377" cy="5235382"/>
          </a:xfrm>
          <a:prstGeom prst="rect">
            <a:avLst/>
          </a:prstGeom>
          <a:noFill/>
          <a:ln w="9525">
            <a:noFill/>
            <a:miter lim="800000"/>
            <a:headEnd/>
            <a:tailEnd/>
          </a:ln>
        </p:spPr>
      </p:pic>
      <p:sp>
        <p:nvSpPr>
          <p:cNvPr id="5" name="Title 3"/>
          <p:cNvSpPr txBox="1">
            <a:spLocks/>
          </p:cNvSpPr>
          <p:nvPr/>
        </p:nvSpPr>
        <p:spPr bwMode="auto">
          <a:xfrm>
            <a:off x="533400" y="1143000"/>
            <a:ext cx="8305800" cy="1143000"/>
          </a:xfrm>
          <a:prstGeom prst="rect">
            <a:avLst/>
          </a:prstGeom>
          <a:noFill/>
          <a:ln w="9525">
            <a:noFill/>
            <a:miter lim="800000"/>
            <a:headEnd/>
            <a:tailEnd/>
          </a:ln>
        </p:spPr>
        <p:txBody>
          <a:bodyPr/>
          <a:lstStyle/>
          <a:p>
            <a:pPr defTabSz="914400" eaLnBrk="0" hangingPunct="0">
              <a:defRPr/>
            </a:pPr>
            <a:r>
              <a:rPr lang="en-CA" sz="2400" b="1" kern="0" dirty="0">
                <a:solidFill>
                  <a:srgbClr val="CC9915"/>
                </a:solidFill>
                <a:latin typeface="Arial"/>
              </a:rPr>
              <a:t>Antiplatelet therapy for secondary </a:t>
            </a:r>
            <a:r>
              <a:rPr lang="en-CA" sz="2400" b="1" kern="0" dirty="0" smtClean="0">
                <a:solidFill>
                  <a:srgbClr val="CC9915"/>
                </a:solidFill>
                <a:latin typeface="Arial"/>
              </a:rPr>
              <a:t>                                   prevention beyond </a:t>
            </a:r>
            <a:r>
              <a:rPr lang="en-CA" sz="2400" b="1" kern="0" dirty="0">
                <a:solidFill>
                  <a:srgbClr val="CC9915"/>
                </a:solidFill>
                <a:latin typeface="Arial"/>
              </a:rPr>
              <a:t>1 year </a:t>
            </a:r>
            <a:r>
              <a:rPr lang="en-CA" sz="2400" b="1" kern="0" dirty="0" smtClean="0">
                <a:solidFill>
                  <a:srgbClr val="CC9915"/>
                </a:solidFill>
                <a:latin typeface="Arial"/>
              </a:rPr>
              <a:t>following</a:t>
            </a:r>
          </a:p>
          <a:p>
            <a:pPr defTabSz="914400" eaLnBrk="0" hangingPunct="0">
              <a:defRPr/>
            </a:pPr>
            <a:r>
              <a:rPr lang="en-CA" sz="2400" b="1" kern="0" dirty="0" smtClean="0">
                <a:solidFill>
                  <a:srgbClr val="CC9915"/>
                </a:solidFill>
                <a:latin typeface="Arial"/>
              </a:rPr>
              <a:t>ACS or PCI</a:t>
            </a:r>
            <a:endParaRPr lang="en-US" sz="2400" b="1" kern="0" dirty="0">
              <a:solidFill>
                <a:srgbClr val="CC9915"/>
              </a:solidFill>
              <a:latin typeface="Arial"/>
            </a:endParaRPr>
          </a:p>
        </p:txBody>
      </p:sp>
      <p:sp>
        <p:nvSpPr>
          <p:cNvPr id="6" name="Rectangle 5"/>
          <p:cNvSpPr/>
          <p:nvPr/>
        </p:nvSpPr>
        <p:spPr bwMode="auto">
          <a:xfrm>
            <a:off x="6254497" y="1547800"/>
            <a:ext cx="2194560" cy="5235382"/>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1">
              <a:solidFill>
                <a:srgbClr val="000000"/>
              </a:solidFill>
            </a:endParaRPr>
          </a:p>
        </p:txBody>
      </p:sp>
    </p:spTree>
    <p:extLst>
      <p:ext uri="{BB962C8B-B14F-4D97-AF65-F5344CB8AC3E}">
        <p14:creationId xmlns:p14="http://schemas.microsoft.com/office/powerpoint/2010/main" val="21820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idx="4294967295"/>
          </p:nvPr>
        </p:nvSpPr>
        <p:spPr/>
        <p:txBody>
          <a:bodyPr/>
          <a:lstStyle/>
          <a:p>
            <a:pPr eaLnBrk="1" hangingPunct="1"/>
            <a:r>
              <a:rPr lang="en-US" smtClean="0">
                <a:latin typeface="Calibri" pitchFamily="34" charset="0"/>
              </a:rPr>
              <a:t>Prasugrel or Ticagrelor?</a:t>
            </a:r>
          </a:p>
        </p:txBody>
      </p:sp>
      <p:sp>
        <p:nvSpPr>
          <p:cNvPr id="147459" name="Content Placeholder 2"/>
          <p:cNvSpPr>
            <a:spLocks noGrp="1"/>
          </p:cNvSpPr>
          <p:nvPr>
            <p:ph idx="4294967295"/>
          </p:nvPr>
        </p:nvSpPr>
        <p:spPr>
          <a:xfrm>
            <a:off x="457200" y="1220788"/>
            <a:ext cx="7348538" cy="4905375"/>
          </a:xfrm>
        </p:spPr>
        <p:txBody>
          <a:bodyPr/>
          <a:lstStyle/>
          <a:p>
            <a:pPr marL="0" indent="0" eaLnBrk="1" hangingPunct="1">
              <a:buFont typeface="Arial" charset="0"/>
              <a:buNone/>
            </a:pPr>
            <a:r>
              <a:rPr lang="en-US" smtClean="0">
                <a:latin typeface="Calibri" pitchFamily="34" charset="0"/>
              </a:rPr>
              <a:t>No long term secondary prevention studies are available for these agents.</a:t>
            </a:r>
          </a:p>
          <a:p>
            <a:pPr marL="0" indent="0" eaLnBrk="1" hangingPunct="1">
              <a:buFont typeface="Arial" charset="0"/>
              <a:buNone/>
            </a:pPr>
            <a:r>
              <a:rPr lang="en-US" smtClean="0">
                <a:latin typeface="Calibri" pitchFamily="34" charset="0"/>
              </a:rPr>
              <a:t>Prasugrel should be avoided in patients with:</a:t>
            </a:r>
          </a:p>
          <a:p>
            <a:pPr marL="719138" lvl="1" indent="0" eaLnBrk="1" hangingPunct="1">
              <a:buFont typeface="Arial" charset="0"/>
              <a:buNone/>
            </a:pPr>
            <a:r>
              <a:rPr lang="en-US" sz="2400" smtClean="0">
                <a:latin typeface="Calibri" pitchFamily="34" charset="0"/>
              </a:rPr>
              <a:t>Age &gt; 75</a:t>
            </a:r>
          </a:p>
          <a:p>
            <a:pPr marL="719138" lvl="1" indent="0" eaLnBrk="1" hangingPunct="1">
              <a:buFont typeface="Arial" charset="0"/>
              <a:buNone/>
            </a:pPr>
            <a:r>
              <a:rPr lang="en-US" sz="2400" smtClean="0">
                <a:latin typeface="Calibri" pitchFamily="34" charset="0"/>
              </a:rPr>
              <a:t>Weight &lt; 60 kg</a:t>
            </a:r>
          </a:p>
          <a:p>
            <a:pPr marL="719138" lvl="1" indent="0" eaLnBrk="1" hangingPunct="1">
              <a:buFont typeface="Arial" charset="0"/>
              <a:buNone/>
            </a:pPr>
            <a:r>
              <a:rPr lang="en-US" sz="2400" smtClean="0">
                <a:latin typeface="Calibri" pitchFamily="34" charset="0"/>
              </a:rPr>
              <a:t>Prior cerebrovascular disease</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1"/>
          <p:cNvPicPr>
            <a:picLocks noChangeAspect="1"/>
          </p:cNvPicPr>
          <p:nvPr/>
        </p:nvPicPr>
        <p:blipFill>
          <a:blip r:embed="rId2">
            <a:duotone>
              <a:prstClr val="black"/>
              <a:schemeClr val="tx2">
                <a:tint val="45000"/>
                <a:satMod val="400000"/>
              </a:schemeClr>
            </a:duotone>
          </a:blip>
          <a:srcRect/>
          <a:stretch>
            <a:fillRect/>
          </a:stretch>
        </p:blipFill>
        <p:spPr bwMode="auto">
          <a:xfrm>
            <a:off x="2362200" y="1010331"/>
            <a:ext cx="4419600" cy="4405312"/>
          </a:xfrm>
          <a:prstGeom prst="rect">
            <a:avLst/>
          </a:prstGeom>
          <a:noFill/>
          <a:ln w="9525">
            <a:noFill/>
            <a:miter lim="800000"/>
            <a:headEnd/>
            <a:tailEnd/>
          </a:ln>
        </p:spPr>
      </p:pic>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n-US" smtClean="0">
                <a:latin typeface="Calibri" pitchFamily="34" charset="0"/>
              </a:rPr>
              <a:t>Mary</a:t>
            </a:r>
          </a:p>
        </p:txBody>
      </p:sp>
      <p:sp>
        <p:nvSpPr>
          <p:cNvPr id="3" name="Content Placeholder 2"/>
          <p:cNvSpPr>
            <a:spLocks noGrp="1"/>
          </p:cNvSpPr>
          <p:nvPr>
            <p:ph idx="4294967295"/>
          </p:nvPr>
        </p:nvSpPr>
        <p:spPr>
          <a:xfrm>
            <a:off x="457200" y="1220788"/>
            <a:ext cx="7348538" cy="4905375"/>
          </a:xfrm>
        </p:spPr>
        <p:txBody>
          <a:bodyPr>
            <a:normAutofit/>
          </a:bodyPr>
          <a:lstStyle/>
          <a:p>
            <a:pPr marL="0" indent="0" defTabSz="914400" eaLnBrk="1" hangingPunct="1">
              <a:buFont typeface="Arial" charset="0"/>
              <a:buNone/>
              <a:defRPr/>
            </a:pPr>
            <a:r>
              <a:rPr lang="en-US" dirty="0" smtClean="0">
                <a:latin typeface="Calibri" pitchFamily="34" charset="0"/>
              </a:rPr>
              <a:t>Which of the following are appropriate </a:t>
            </a:r>
            <a:r>
              <a:rPr lang="en-US" dirty="0" err="1" smtClean="0">
                <a:latin typeface="Calibri" pitchFamily="34" charset="0"/>
              </a:rPr>
              <a:t>antiplatelet</a:t>
            </a:r>
            <a:r>
              <a:rPr lang="en-US" dirty="0" smtClean="0">
                <a:latin typeface="Calibri" pitchFamily="34" charset="0"/>
              </a:rPr>
              <a:t> regimens for Mary?</a:t>
            </a:r>
          </a:p>
          <a:p>
            <a:pPr marL="358775" indent="0" defTabSz="914400" eaLnBrk="1" hangingPunct="1">
              <a:buFont typeface="Calibri" pitchFamily="34" charset="0"/>
              <a:buAutoNum type="alphaUcPeriod"/>
              <a:defRPr/>
            </a:pPr>
            <a:r>
              <a:rPr lang="en-US" dirty="0" smtClean="0">
                <a:latin typeface="Calibri" pitchFamily="34" charset="0"/>
              </a:rPr>
              <a:t>  	ASA 81 mg OD</a:t>
            </a:r>
          </a:p>
          <a:p>
            <a:pPr marL="358775" indent="0" defTabSz="914400" eaLnBrk="1" hangingPunct="1">
              <a:buFont typeface="Calibri" pitchFamily="34" charset="0"/>
              <a:buAutoNum type="alphaUcPeriod"/>
              <a:defRPr/>
            </a:pPr>
            <a:r>
              <a:rPr lang="en-US" dirty="0" smtClean="0">
                <a:latin typeface="Calibri" pitchFamily="34" charset="0"/>
              </a:rPr>
              <a:t>  	</a:t>
            </a:r>
            <a:r>
              <a:rPr lang="en-US" dirty="0" err="1" smtClean="0">
                <a:latin typeface="Calibri" pitchFamily="34" charset="0"/>
              </a:rPr>
              <a:t>Clopidogrel</a:t>
            </a:r>
            <a:r>
              <a:rPr lang="en-US" dirty="0" smtClean="0">
                <a:latin typeface="Calibri" pitchFamily="34" charset="0"/>
              </a:rPr>
              <a:t> 75 mg daily</a:t>
            </a:r>
          </a:p>
          <a:p>
            <a:pPr marL="358775" indent="0" defTabSz="914400" eaLnBrk="1" hangingPunct="1">
              <a:buFont typeface="Calibri" pitchFamily="34" charset="0"/>
              <a:buAutoNum type="alphaUcPeriod"/>
              <a:defRPr/>
            </a:pPr>
            <a:r>
              <a:rPr lang="en-US" dirty="0" smtClean="0">
                <a:latin typeface="Calibri" pitchFamily="34" charset="0"/>
              </a:rPr>
              <a:t>  	ASA 81 mg + </a:t>
            </a:r>
            <a:r>
              <a:rPr lang="en-US" dirty="0" err="1" smtClean="0">
                <a:latin typeface="Calibri" pitchFamily="34" charset="0"/>
              </a:rPr>
              <a:t>Clopidogrel</a:t>
            </a:r>
            <a:r>
              <a:rPr lang="en-US" dirty="0" smtClean="0">
                <a:latin typeface="Calibri" pitchFamily="34" charset="0"/>
              </a:rPr>
              <a:t> 75 mg daily</a:t>
            </a:r>
          </a:p>
          <a:p>
            <a:pPr marL="358775" indent="0" defTabSz="914400" eaLnBrk="1" hangingPunct="1">
              <a:buFont typeface="Calibri" pitchFamily="34" charset="0"/>
              <a:buAutoNum type="alphaUcPeriod"/>
              <a:defRPr/>
            </a:pPr>
            <a:r>
              <a:rPr lang="en-US" dirty="0" smtClean="0">
                <a:latin typeface="Calibri" pitchFamily="34" charset="0"/>
              </a:rPr>
              <a:t>  	Any of the above</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a:xfrm>
            <a:off x="457200" y="228600"/>
            <a:ext cx="8229600" cy="1143000"/>
          </a:xfrm>
        </p:spPr>
        <p:txBody>
          <a:bodyPr/>
          <a:lstStyle/>
          <a:p>
            <a:pPr eaLnBrk="1" hangingPunct="1"/>
            <a:r>
              <a:rPr lang="en-US" smtClean="0">
                <a:latin typeface="Calibri" pitchFamily="34" charset="0"/>
                <a:ea typeface="ＭＳ Ｐゴシック" pitchFamily="34" charset="-128"/>
              </a:rPr>
              <a:t>Benefit of antiplatelet therapy</a:t>
            </a:r>
            <a:br>
              <a:rPr lang="en-US" smtClean="0">
                <a:latin typeface="Calibri" pitchFamily="34" charset="0"/>
                <a:ea typeface="ＭＳ Ｐゴシック" pitchFamily="34" charset="-128"/>
              </a:rPr>
            </a:br>
            <a:r>
              <a:rPr lang="en-US" smtClean="0">
                <a:latin typeface="Calibri" pitchFamily="34" charset="0"/>
                <a:ea typeface="ＭＳ Ｐゴシック" pitchFamily="34" charset="-128"/>
              </a:rPr>
              <a:t>Antithrombotic trialists collaboration</a:t>
            </a:r>
          </a:p>
        </p:txBody>
      </p:sp>
      <p:sp>
        <p:nvSpPr>
          <p:cNvPr id="121859" name="Title 1"/>
          <p:cNvSpPr>
            <a:spLocks/>
          </p:cNvSpPr>
          <p:nvPr/>
        </p:nvSpPr>
        <p:spPr bwMode="auto">
          <a:xfrm>
            <a:off x="457199" y="6475413"/>
            <a:ext cx="4506913" cy="228600"/>
          </a:xfrm>
          <a:prstGeom prst="rect">
            <a:avLst/>
          </a:prstGeom>
          <a:noFill/>
          <a:ln w="9525">
            <a:noFill/>
            <a:miter lim="800000"/>
            <a:headEnd/>
            <a:tailEnd/>
          </a:ln>
        </p:spPr>
        <p:txBody>
          <a:bodyPr anchor="ctr"/>
          <a:lstStyle/>
          <a:p>
            <a:pPr defTabSz="914400"/>
            <a:r>
              <a:rPr lang="en-US" sz="1600" dirty="0">
                <a:latin typeface="Calibri" pitchFamily="34" charset="0"/>
              </a:rPr>
              <a:t>Antithrombotic </a:t>
            </a:r>
            <a:r>
              <a:rPr lang="en-US" sz="1600" dirty="0" err="1">
                <a:latin typeface="Calibri" pitchFamily="34" charset="0"/>
              </a:rPr>
              <a:t>Trialists</a:t>
            </a:r>
            <a:r>
              <a:rPr lang="en-US" sz="1600" dirty="0">
                <a:latin typeface="Calibri" pitchFamily="34" charset="0"/>
              </a:rPr>
              <a:t>, BMJ 2002; 324: 71-86.</a:t>
            </a:r>
          </a:p>
        </p:txBody>
      </p:sp>
      <p:pic>
        <p:nvPicPr>
          <p:cNvPr id="121860" name="Picture 6"/>
          <p:cNvPicPr>
            <a:picLocks noChangeAspect="1" noChangeArrowheads="1"/>
          </p:cNvPicPr>
          <p:nvPr/>
        </p:nvPicPr>
        <p:blipFill>
          <a:blip r:embed="rId4"/>
          <a:srcRect/>
          <a:stretch>
            <a:fillRect/>
          </a:stretch>
        </p:blipFill>
        <p:spPr bwMode="auto">
          <a:xfrm>
            <a:off x="1295400" y="1439863"/>
            <a:ext cx="6553200" cy="4170362"/>
          </a:xfrm>
          <a:prstGeom prst="rect">
            <a:avLst/>
          </a:prstGeom>
          <a:noFill/>
          <a:ln w="9525">
            <a:noFill/>
            <a:miter lim="800000"/>
            <a:headEnd/>
            <a:tailEnd/>
          </a:ln>
        </p:spPr>
      </p:pic>
      <p:sp>
        <p:nvSpPr>
          <p:cNvPr id="5" name="Oval 4"/>
          <p:cNvSpPr>
            <a:spLocks noChangeArrowheads="1"/>
          </p:cNvSpPr>
          <p:nvPr/>
        </p:nvSpPr>
        <p:spPr bwMode="auto">
          <a:xfrm>
            <a:off x="2819400" y="2590800"/>
            <a:ext cx="1676400" cy="2819400"/>
          </a:xfrm>
          <a:prstGeom prst="ellipse">
            <a:avLst/>
          </a:prstGeom>
          <a:solidFill>
            <a:srgbClr val="800000">
              <a:alpha val="0"/>
            </a:srgbClr>
          </a:solidFill>
          <a:ln w="57150">
            <a:solidFill>
              <a:srgbClr val="800000">
                <a:alpha val="0"/>
              </a:srgbClr>
            </a:solidFill>
            <a:round/>
            <a:headEnd/>
            <a:tailEnd/>
          </a:ln>
          <a:effectLst>
            <a:outerShdw dist="22999" dir="8100000" rotWithShape="0">
              <a:srgbClr val="800000">
                <a:alpha val="25000"/>
              </a:srgbClr>
            </a:outerShdw>
          </a:effectLst>
        </p:spPr>
        <p:txBody>
          <a:bodyPr anchor="ctr"/>
          <a:lstStyle/>
          <a:p>
            <a:pPr algn="ctr" defTabSz="914400" fontAlgn="auto">
              <a:spcBef>
                <a:spcPts val="0"/>
              </a:spcBef>
              <a:spcAft>
                <a:spcPts val="0"/>
              </a:spcAft>
              <a:defRPr/>
            </a:pPr>
            <a:endParaRPr lang="fr-FR" dirty="0">
              <a:solidFill>
                <a:srgbClr val="800000"/>
              </a:solidFill>
              <a:latin typeface="+mn-lt"/>
              <a:cs typeface="+mn-cs"/>
            </a:endParaRPr>
          </a:p>
        </p:txBody>
      </p:sp>
      <p:grpSp>
        <p:nvGrpSpPr>
          <p:cNvPr id="3" name="Group 3"/>
          <p:cNvGrpSpPr>
            <a:grpSpLocks/>
          </p:cNvGrpSpPr>
          <p:nvPr/>
        </p:nvGrpSpPr>
        <p:grpSpPr bwMode="auto">
          <a:xfrm>
            <a:off x="2819400" y="5257799"/>
            <a:ext cx="2819400" cy="989013"/>
            <a:chOff x="2819400" y="5257800"/>
            <a:chExt cx="2819400" cy="989175"/>
          </a:xfrm>
        </p:grpSpPr>
        <p:sp>
          <p:nvSpPr>
            <p:cNvPr id="121864" name="TextBox 5"/>
            <p:cNvSpPr txBox="1">
              <a:spLocks noChangeArrowheads="1"/>
            </p:cNvSpPr>
            <p:nvPr/>
          </p:nvSpPr>
          <p:spPr bwMode="auto">
            <a:xfrm>
              <a:off x="2819400" y="5600644"/>
              <a:ext cx="2819400" cy="646331"/>
            </a:xfrm>
            <a:prstGeom prst="rect">
              <a:avLst/>
            </a:prstGeom>
            <a:noFill/>
            <a:ln w="9525">
              <a:solidFill>
                <a:srgbClr val="800000"/>
              </a:solidFill>
              <a:miter lim="800000"/>
              <a:headEnd/>
              <a:tailEnd/>
            </a:ln>
          </p:spPr>
          <p:txBody>
            <a:bodyPr>
              <a:spAutoFit/>
            </a:bodyPr>
            <a:lstStyle/>
            <a:p>
              <a:pPr defTabSz="914400"/>
              <a:r>
                <a:rPr lang="fr-FR" dirty="0">
                  <a:latin typeface="Calibri" pitchFamily="34" charset="0"/>
                </a:rPr>
                <a:t>ARR 3.5 % 13.5% vs 17.0%</a:t>
              </a:r>
            </a:p>
            <a:p>
              <a:pPr defTabSz="914400"/>
              <a:r>
                <a:rPr lang="fr-FR" dirty="0">
                  <a:latin typeface="Calibri" pitchFamily="34" charset="0"/>
                </a:rPr>
                <a:t>NNT 29</a:t>
              </a:r>
            </a:p>
          </p:txBody>
        </p:sp>
        <p:sp>
          <p:nvSpPr>
            <p:cNvPr id="2" name="Down Arrow 1"/>
            <p:cNvSpPr/>
            <p:nvPr/>
          </p:nvSpPr>
          <p:spPr>
            <a:xfrm>
              <a:off x="3657600" y="5257800"/>
              <a:ext cx="228600" cy="3524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p>
          </p:txBody>
        </p:sp>
      </p:grpSp>
      <p:sp>
        <p:nvSpPr>
          <p:cNvPr id="11"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p:txBody>
          <a:bodyPr/>
          <a:lstStyle/>
          <a:p>
            <a:pPr eaLnBrk="1" hangingPunct="1"/>
            <a:r>
              <a:rPr lang="en-US" smtClean="0">
                <a:latin typeface="Calibri" pitchFamily="34" charset="0"/>
              </a:rPr>
              <a:t>Absolute benefit of ASA in secondary prevention</a:t>
            </a:r>
          </a:p>
        </p:txBody>
      </p:sp>
      <p:graphicFrame>
        <p:nvGraphicFramePr>
          <p:cNvPr id="1026" name="Content Placeholder 4"/>
          <p:cNvGraphicFramePr>
            <a:graphicFrameLocks noGrp="1"/>
          </p:cNvGraphicFramePr>
          <p:nvPr>
            <p:ph idx="4294967295"/>
          </p:nvPr>
        </p:nvGraphicFramePr>
        <p:xfrm>
          <a:off x="406400" y="1176338"/>
          <a:ext cx="8331200" cy="4627562"/>
        </p:xfrm>
        <a:graphic>
          <a:graphicData uri="http://schemas.openxmlformats.org/presentationml/2006/ole">
            <mc:AlternateContent xmlns:mc="http://schemas.openxmlformats.org/markup-compatibility/2006">
              <mc:Choice xmlns:v="urn:schemas-microsoft-com:vml" Requires="v">
                <p:oleObj spid="_x0000_s1045" r:id="rId4" imgW="8327858" imgH="4627265" progId="Excel.Sheet.8">
                  <p:embed/>
                </p:oleObj>
              </mc:Choice>
              <mc:Fallback>
                <p:oleObj r:id="rId4" imgW="8327858" imgH="4627265" progId="Excel.Sheet.8">
                  <p:embed/>
                  <p:pic>
                    <p:nvPicPr>
                      <p:cNvPr id="0" name="Picture 2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176338"/>
                        <a:ext cx="8331200" cy="4627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Box 6"/>
          <p:cNvSpPr txBox="1">
            <a:spLocks noChangeArrowheads="1"/>
          </p:cNvSpPr>
          <p:nvPr/>
        </p:nvSpPr>
        <p:spPr bwMode="auto">
          <a:xfrm>
            <a:off x="457199" y="6383338"/>
            <a:ext cx="6070777" cy="338554"/>
          </a:xfrm>
          <a:prstGeom prst="rect">
            <a:avLst/>
          </a:prstGeom>
          <a:noFill/>
          <a:ln w="9525">
            <a:noFill/>
            <a:miter lim="800000"/>
            <a:headEnd/>
            <a:tailEnd/>
          </a:ln>
        </p:spPr>
        <p:txBody>
          <a:bodyPr wrap="square">
            <a:spAutoFit/>
          </a:bodyPr>
          <a:lstStyle/>
          <a:p>
            <a:pPr defTabSz="914400">
              <a:spcBef>
                <a:spcPct val="50000"/>
              </a:spcBef>
            </a:pPr>
            <a:r>
              <a:rPr lang="en-CA" altLang="ja-JP" sz="1600" dirty="0" err="1">
                <a:latin typeface="Calibri" pitchFamily="34" charset="0"/>
                <a:ea typeface="ＭＳ Ｐゴシック" pitchFamily="34" charset="-128"/>
              </a:rPr>
              <a:t>Baigent</a:t>
            </a:r>
            <a:r>
              <a:rPr lang="en-CA" altLang="ja-JP" sz="1600" dirty="0">
                <a:latin typeface="Calibri" pitchFamily="34" charset="0"/>
                <a:ea typeface="ＭＳ Ｐゴシック" pitchFamily="34" charset="-128"/>
              </a:rPr>
              <a:t> C, Blackwell L, Collins R, et al</a:t>
            </a:r>
            <a:r>
              <a:rPr lang="en-US" altLang="ja-JP" sz="1600" dirty="0">
                <a:latin typeface="Calibri" pitchFamily="34" charset="0"/>
                <a:ea typeface="ＭＳ Ｐゴシック" pitchFamily="34" charset="-128"/>
              </a:rPr>
              <a:t>. </a:t>
            </a:r>
            <a:r>
              <a:rPr lang="en-CA" altLang="ja-JP" sz="1600" dirty="0">
                <a:latin typeface="Calibri" pitchFamily="34" charset="0"/>
                <a:ea typeface="ＭＳ Ｐゴシック" pitchFamily="34" charset="-128"/>
              </a:rPr>
              <a:t>Lancet 2009;373:1849-60.</a:t>
            </a:r>
            <a:r>
              <a:rPr lang="en-US" altLang="ja-JP" sz="1600" dirty="0">
                <a:latin typeface="Calibri" pitchFamily="34" charset="0"/>
                <a:ea typeface="ＭＳ Ｐゴシック" pitchFamily="34" charset="-128"/>
              </a:rPr>
              <a:t> </a:t>
            </a:r>
            <a:endParaRPr lang="en-US" sz="1600" dirty="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3"/>
          <p:cNvSpPr>
            <a:spLocks noGrp="1"/>
          </p:cNvSpPr>
          <p:nvPr>
            <p:ph type="title" idx="4294967295"/>
          </p:nvPr>
        </p:nvSpPr>
        <p:spPr>
          <a:xfrm>
            <a:off x="722313" y="4406900"/>
            <a:ext cx="7772400" cy="1362075"/>
          </a:xfrm>
        </p:spPr>
        <p:txBody>
          <a:bodyPr anchor="t"/>
          <a:lstStyle/>
          <a:p>
            <a:pPr eaLnBrk="1" hangingPunct="1"/>
            <a:r>
              <a:rPr lang="en-US" b="1" dirty="0" smtClean="0">
                <a:latin typeface="Calibri" pitchFamily="34" charset="0"/>
              </a:rPr>
              <a:t>ASA  VS CLOPIDOGREL</a:t>
            </a:r>
          </a:p>
        </p:txBody>
      </p:sp>
      <p:sp>
        <p:nvSpPr>
          <p:cNvPr id="122883" name="Text Placeholder 4"/>
          <p:cNvSpPr>
            <a:spLocks noGrp="1"/>
          </p:cNvSpPr>
          <p:nvPr>
            <p:ph type="body" idx="4294967295"/>
          </p:nvPr>
        </p:nvSpPr>
        <p:spPr>
          <a:xfrm>
            <a:off x="722313" y="2636838"/>
            <a:ext cx="7772400" cy="1625600"/>
          </a:xfrm>
        </p:spPr>
        <p:txBody>
          <a:bodyPr anchor="b"/>
          <a:lstStyle/>
          <a:p>
            <a:pPr marL="0" indent="0" defTabSz="914400" eaLnBrk="1" hangingPunct="1">
              <a:buFont typeface="Arial" charset="0"/>
              <a:buNone/>
            </a:pPr>
            <a:r>
              <a:rPr lang="en-US" sz="3200" dirty="0" smtClean="0">
                <a:solidFill>
                  <a:srgbClr val="898989"/>
                </a:solidFill>
                <a:latin typeface="Calibri" pitchFamily="34" charset="0"/>
              </a:rPr>
              <a:t>Stable CAD</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571500" y="339725"/>
            <a:ext cx="7886700" cy="600075"/>
          </a:xfrm>
        </p:spPr>
        <p:txBody>
          <a:bodyPr/>
          <a:lstStyle/>
          <a:p>
            <a:pPr eaLnBrk="1" hangingPunct="1"/>
            <a:r>
              <a:rPr lang="en-US" smtClean="0">
                <a:latin typeface="Calibri" pitchFamily="34" charset="0"/>
              </a:rPr>
              <a:t>CAPRIE</a:t>
            </a:r>
          </a:p>
        </p:txBody>
      </p:sp>
      <p:graphicFrame>
        <p:nvGraphicFramePr>
          <p:cNvPr id="388120" name="Group 24"/>
          <p:cNvGraphicFramePr>
            <a:graphicFrameLocks noGrp="1"/>
          </p:cNvGraphicFramePr>
          <p:nvPr/>
        </p:nvGraphicFramePr>
        <p:xfrm>
          <a:off x="571500" y="939800"/>
          <a:ext cx="7592786" cy="4864672"/>
        </p:xfrm>
        <a:graphic>
          <a:graphicData uri="http://schemas.openxmlformats.org/drawingml/2006/table">
            <a:tbl>
              <a:tblPr/>
              <a:tblGrid>
                <a:gridCol w="2514600"/>
                <a:gridCol w="5078186"/>
              </a:tblGrid>
              <a:tr h="431800">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Study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Multicentre, prospective, blinded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Study population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19,185 patients with atherosclerotic   vascular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Qualifying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Ischemic stroke (</a:t>
                      </a:r>
                      <a:r>
                        <a:rPr kumimoji="0" lang="en-US" sz="2100" b="0" i="0" u="sng" strike="noStrike" cap="none" normalizeH="0" baseline="0" dirty="0" smtClean="0">
                          <a:ln>
                            <a:noFill/>
                          </a:ln>
                          <a:solidFill>
                            <a:schemeClr val="bg2"/>
                          </a:solidFill>
                          <a:effectLst/>
                          <a:latin typeface="Calibri" pitchFamily="34" charset="0"/>
                        </a:rPr>
                        <a:t>&gt;</a:t>
                      </a:r>
                      <a:r>
                        <a:rPr kumimoji="0" lang="en-US" sz="2100" b="0" i="0" u="none" strike="noStrike" cap="none" normalizeH="0" baseline="0" dirty="0" smtClean="0">
                          <a:ln>
                            <a:noFill/>
                          </a:ln>
                          <a:solidFill>
                            <a:schemeClr val="bg2"/>
                          </a:solidFill>
                          <a:effectLst/>
                          <a:latin typeface="Calibri" pitchFamily="34" charset="0"/>
                        </a:rPr>
                        <a:t>1 week and </a:t>
                      </a:r>
                      <a:r>
                        <a:rPr kumimoji="0" lang="en-US" sz="2100" b="0" i="0" u="sng" strike="noStrike" cap="none" normalizeH="0" baseline="0" dirty="0" smtClean="0">
                          <a:ln>
                            <a:noFill/>
                          </a:ln>
                          <a:solidFill>
                            <a:schemeClr val="bg2"/>
                          </a:solidFill>
                          <a:effectLst/>
                          <a:latin typeface="Calibri" pitchFamily="34" charset="0"/>
                        </a:rPr>
                        <a:t>&lt;</a:t>
                      </a:r>
                      <a:r>
                        <a:rPr kumimoji="0" lang="en-US" sz="2100" b="0" i="0" u="none" strike="noStrike" cap="none" normalizeH="0" baseline="0" dirty="0" smtClean="0">
                          <a:ln>
                            <a:noFill/>
                          </a:ln>
                          <a:solidFill>
                            <a:schemeClr val="bg2"/>
                          </a:solidFill>
                          <a:effectLst/>
                          <a:latin typeface="Calibri" pitchFamily="34" charset="0"/>
                        </a:rPr>
                        <a:t>6 months)</a:t>
                      </a:r>
                    </a:p>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Myocardial infarction (MI) (</a:t>
                      </a:r>
                      <a:r>
                        <a:rPr kumimoji="0" lang="en-US" sz="2100" b="0" i="0" u="sng" strike="noStrike" cap="none" normalizeH="0" baseline="0" dirty="0" smtClean="0">
                          <a:ln>
                            <a:noFill/>
                          </a:ln>
                          <a:solidFill>
                            <a:schemeClr val="bg2"/>
                          </a:solidFill>
                          <a:effectLst/>
                          <a:latin typeface="Calibri" pitchFamily="34" charset="0"/>
                        </a:rPr>
                        <a:t>&lt;</a:t>
                      </a:r>
                      <a:r>
                        <a:rPr kumimoji="0" lang="en-US" sz="2100" b="0" i="0" u="none" strike="noStrike" cap="none" normalizeH="0" baseline="0" dirty="0" smtClean="0">
                          <a:ln>
                            <a:noFill/>
                          </a:ln>
                          <a:solidFill>
                            <a:schemeClr val="bg2"/>
                          </a:solidFill>
                          <a:effectLst/>
                          <a:latin typeface="Calibri" pitchFamily="34" charset="0"/>
                        </a:rPr>
                        <a:t>35 days)</a:t>
                      </a:r>
                    </a:p>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Peripheral Vascular disease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smtClean="0">
                          <a:ln>
                            <a:noFill/>
                          </a:ln>
                          <a:solidFill>
                            <a:schemeClr val="bg2"/>
                          </a:solidFill>
                          <a:effectLst/>
                          <a:latin typeface="Calibri" pitchFamily="34" charset="0"/>
                        </a:rPr>
                        <a:t>Study drugs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err="1" smtClean="0">
                          <a:ln>
                            <a:noFill/>
                          </a:ln>
                          <a:solidFill>
                            <a:schemeClr val="bg2"/>
                          </a:solidFill>
                          <a:effectLst/>
                          <a:latin typeface="Calibri" pitchFamily="34" charset="0"/>
                        </a:rPr>
                        <a:t>Clopidogrel</a:t>
                      </a:r>
                      <a:r>
                        <a:rPr kumimoji="0" lang="en-US" sz="2100" b="0" i="0" u="none" strike="noStrike" cap="none" normalizeH="0" baseline="0" dirty="0" smtClean="0">
                          <a:ln>
                            <a:noFill/>
                          </a:ln>
                          <a:solidFill>
                            <a:schemeClr val="bg2"/>
                          </a:solidFill>
                          <a:effectLst/>
                          <a:latin typeface="Calibri" pitchFamily="34" charset="0"/>
                        </a:rPr>
                        <a:t> 75 mg once daily</a:t>
                      </a:r>
                    </a:p>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Aspirin 325 mg once daily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smtClean="0">
                          <a:ln>
                            <a:noFill/>
                          </a:ln>
                          <a:solidFill>
                            <a:schemeClr val="bg2"/>
                          </a:solidFill>
                          <a:effectLst/>
                          <a:latin typeface="Calibri" pitchFamily="34" charset="0"/>
                        </a:rPr>
                        <a:t>Primary endpoint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MI, ischemic stroke, or vascular death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smtClean="0">
                          <a:ln>
                            <a:noFill/>
                          </a:ln>
                          <a:solidFill>
                            <a:schemeClr val="bg2"/>
                          </a:solidFill>
                          <a:effectLst/>
                          <a:latin typeface="Calibri" pitchFamily="34" charset="0"/>
                        </a:rPr>
                        <a:t>Treatment 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Up to 3 years (mean 1.6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smtClean="0">
                          <a:ln>
                            <a:noFill/>
                          </a:ln>
                          <a:solidFill>
                            <a:schemeClr val="bg2"/>
                          </a:solidFill>
                          <a:effectLst/>
                          <a:latin typeface="Calibri" pitchFamily="34" charset="0"/>
                        </a:rPr>
                        <a:t>Investigational sites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ts val="1200"/>
                        </a:spcAft>
                        <a:buClrTx/>
                        <a:buSzTx/>
                        <a:buFontTx/>
                        <a:buNone/>
                        <a:tabLst/>
                      </a:pPr>
                      <a:r>
                        <a:rPr kumimoji="0" lang="en-US" sz="2100" b="0" i="0" u="none" strike="noStrike" cap="none" normalizeH="0" baseline="0" dirty="0" smtClean="0">
                          <a:ln>
                            <a:noFill/>
                          </a:ln>
                          <a:solidFill>
                            <a:schemeClr val="bg2"/>
                          </a:solidFill>
                          <a:effectLst/>
                          <a:latin typeface="Calibri" pitchFamily="34" charset="0"/>
                        </a:rPr>
                        <a:t>384 in 16 countries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59" name="Text Box 127"/>
          <p:cNvSpPr txBox="1">
            <a:spLocks noChangeArrowheads="1"/>
          </p:cNvSpPr>
          <p:nvPr/>
        </p:nvSpPr>
        <p:spPr bwMode="auto">
          <a:xfrm>
            <a:off x="571500" y="6369050"/>
            <a:ext cx="5176838" cy="338138"/>
          </a:xfrm>
          <a:prstGeom prst="rect">
            <a:avLst/>
          </a:prstGeom>
          <a:noFill/>
          <a:ln>
            <a:noFill/>
          </a:ln>
          <a:effectLst/>
          <a:extLst/>
        </p:spPr>
        <p:txBody>
          <a:bodyPr>
            <a:spAutoFit/>
          </a:bodyPr>
          <a:lstStyle/>
          <a:p>
            <a:pPr defTabSz="914400" eaLnBrk="0" hangingPunct="0">
              <a:defRPr/>
            </a:pPr>
            <a:r>
              <a:rPr lang="en-US" sz="1600" dirty="0">
                <a:latin typeface="Calibri" pitchFamily="34" charset="0"/>
                <a:cs typeface="+mn-cs"/>
              </a:rPr>
              <a:t>CAPRIE Steering Committee. Lancet 1996;348:1329-1339.</a:t>
            </a: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90550" y="303213"/>
            <a:ext cx="7772400" cy="660400"/>
          </a:xfrm>
        </p:spPr>
        <p:txBody>
          <a:bodyPr/>
          <a:lstStyle/>
          <a:p>
            <a:pPr algn="l" eaLnBrk="1" hangingPunct="1"/>
            <a:r>
              <a:rPr lang="en-US" sz="3200" dirty="0" smtClean="0">
                <a:solidFill>
                  <a:schemeClr val="bg1"/>
                </a:solidFill>
                <a:latin typeface="Calibri" pitchFamily="34" charset="0"/>
                <a:cs typeface="Calibri" pitchFamily="34" charset="0"/>
              </a:rPr>
              <a:t>CAPRIE results</a:t>
            </a:r>
          </a:p>
        </p:txBody>
      </p:sp>
      <p:sp>
        <p:nvSpPr>
          <p:cNvPr id="124931" name="Text Box 3"/>
          <p:cNvSpPr txBox="1">
            <a:spLocks noChangeArrowheads="1"/>
          </p:cNvSpPr>
          <p:nvPr/>
        </p:nvSpPr>
        <p:spPr bwMode="auto">
          <a:xfrm>
            <a:off x="287192" y="1312681"/>
            <a:ext cx="8730595" cy="387798"/>
          </a:xfrm>
          <a:prstGeom prst="rect">
            <a:avLst/>
          </a:prstGeom>
          <a:noFill/>
          <a:ln w="25400">
            <a:noFill/>
            <a:miter lim="800000"/>
            <a:headEnd/>
            <a:tailEnd/>
          </a:ln>
        </p:spPr>
        <p:txBody>
          <a:bodyPr wrap="none">
            <a:spAutoFit/>
          </a:bodyPr>
          <a:lstStyle/>
          <a:p>
            <a:pPr defTabSz="914400" eaLnBrk="0" hangingPunct="0">
              <a:lnSpc>
                <a:spcPct val="60000"/>
              </a:lnSpc>
              <a:spcBef>
                <a:spcPct val="50000"/>
              </a:spcBef>
            </a:pPr>
            <a:r>
              <a:rPr lang="en-US" sz="3200" dirty="0">
                <a:solidFill>
                  <a:schemeClr val="bg1"/>
                </a:solidFill>
                <a:latin typeface="Calibri" pitchFamily="34" charset="0"/>
                <a:ea typeface="+mj-ea"/>
                <a:cs typeface="Calibri" pitchFamily="34" charset="0"/>
              </a:rPr>
              <a:t>Relative Risk Reduction* by qualifying entry </a:t>
            </a:r>
            <a:r>
              <a:rPr lang="en-US" sz="3200" dirty="0" smtClean="0">
                <a:solidFill>
                  <a:schemeClr val="bg1"/>
                </a:solidFill>
                <a:latin typeface="Calibri" pitchFamily="34" charset="0"/>
                <a:ea typeface="+mj-ea"/>
                <a:cs typeface="Calibri" pitchFamily="34" charset="0"/>
              </a:rPr>
              <a:t>criteria</a:t>
            </a:r>
            <a:endParaRPr lang="en-US" sz="3200" dirty="0">
              <a:solidFill>
                <a:schemeClr val="bg1"/>
              </a:solidFill>
              <a:latin typeface="Calibri" pitchFamily="34" charset="0"/>
              <a:ea typeface="+mj-ea"/>
              <a:cs typeface="Calibri" pitchFamily="34" charset="0"/>
            </a:endParaRPr>
          </a:p>
        </p:txBody>
      </p:sp>
      <p:sp>
        <p:nvSpPr>
          <p:cNvPr id="124932" name="Line 4"/>
          <p:cNvSpPr>
            <a:spLocks noChangeShapeType="1"/>
          </p:cNvSpPr>
          <p:nvPr/>
        </p:nvSpPr>
        <p:spPr bwMode="auto">
          <a:xfrm>
            <a:off x="1828800" y="5257800"/>
            <a:ext cx="54864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33" name="Line 5"/>
          <p:cNvSpPr>
            <a:spLocks noChangeShapeType="1"/>
          </p:cNvSpPr>
          <p:nvPr/>
        </p:nvSpPr>
        <p:spPr bwMode="auto">
          <a:xfrm>
            <a:off x="3657600" y="2057400"/>
            <a:ext cx="0" cy="320040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34" name="Text Box 6"/>
          <p:cNvSpPr txBox="1">
            <a:spLocks noChangeArrowheads="1"/>
          </p:cNvSpPr>
          <p:nvPr/>
        </p:nvSpPr>
        <p:spPr bwMode="auto">
          <a:xfrm>
            <a:off x="1673225" y="5208588"/>
            <a:ext cx="367408" cy="307777"/>
          </a:xfrm>
          <a:prstGeom prst="rect">
            <a:avLst/>
          </a:prstGeom>
          <a:noFill/>
          <a:ln w="25400">
            <a:noFill/>
            <a:miter lim="800000"/>
            <a:headEnd/>
            <a:tailEnd/>
          </a:ln>
        </p:spPr>
        <p:txBody>
          <a:bodyPr wrap="none">
            <a:spAutoFit/>
          </a:bodyPr>
          <a:lstStyle/>
          <a:p>
            <a:pPr defTabSz="914400" eaLnBrk="0" hangingPunct="0"/>
            <a:r>
              <a:rPr lang="en-US" sz="1400">
                <a:solidFill>
                  <a:srgbClr val="FFFFFF"/>
                </a:solidFill>
                <a:latin typeface="Calibri" pitchFamily="34" charset="0"/>
                <a:cs typeface="Calibri" pitchFamily="34" charset="0"/>
              </a:rPr>
              <a:t>20</a:t>
            </a:r>
          </a:p>
        </p:txBody>
      </p:sp>
      <p:sp>
        <p:nvSpPr>
          <p:cNvPr id="124935" name="Text Box 7"/>
          <p:cNvSpPr txBox="1">
            <a:spLocks noChangeArrowheads="1"/>
          </p:cNvSpPr>
          <p:nvPr/>
        </p:nvSpPr>
        <p:spPr bwMode="auto">
          <a:xfrm>
            <a:off x="2559496" y="5268913"/>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10</a:t>
            </a:r>
          </a:p>
        </p:txBody>
      </p:sp>
      <p:sp>
        <p:nvSpPr>
          <p:cNvPr id="124936" name="Text Box 8"/>
          <p:cNvSpPr txBox="1">
            <a:spLocks noChangeArrowheads="1"/>
          </p:cNvSpPr>
          <p:nvPr/>
        </p:nvSpPr>
        <p:spPr bwMode="auto">
          <a:xfrm>
            <a:off x="3519581" y="5268913"/>
            <a:ext cx="276038"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0</a:t>
            </a:r>
          </a:p>
        </p:txBody>
      </p:sp>
      <p:sp>
        <p:nvSpPr>
          <p:cNvPr id="124937" name="Text Box 9"/>
          <p:cNvSpPr txBox="1">
            <a:spLocks noChangeArrowheads="1"/>
          </p:cNvSpPr>
          <p:nvPr/>
        </p:nvSpPr>
        <p:spPr bwMode="auto">
          <a:xfrm>
            <a:off x="4388296" y="5268913"/>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10</a:t>
            </a:r>
          </a:p>
        </p:txBody>
      </p:sp>
      <p:sp>
        <p:nvSpPr>
          <p:cNvPr id="124938" name="Text Box 10"/>
          <p:cNvSpPr txBox="1">
            <a:spLocks noChangeArrowheads="1"/>
          </p:cNvSpPr>
          <p:nvPr/>
        </p:nvSpPr>
        <p:spPr bwMode="auto">
          <a:xfrm>
            <a:off x="5302696" y="5268913"/>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20</a:t>
            </a:r>
          </a:p>
        </p:txBody>
      </p:sp>
      <p:sp>
        <p:nvSpPr>
          <p:cNvPr id="124939" name="Text Box 11"/>
          <p:cNvSpPr txBox="1">
            <a:spLocks noChangeArrowheads="1"/>
          </p:cNvSpPr>
          <p:nvPr/>
        </p:nvSpPr>
        <p:spPr bwMode="auto">
          <a:xfrm>
            <a:off x="6217096" y="5268913"/>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30</a:t>
            </a:r>
          </a:p>
        </p:txBody>
      </p:sp>
      <p:sp>
        <p:nvSpPr>
          <p:cNvPr id="124940" name="Text Box 12"/>
          <p:cNvSpPr txBox="1">
            <a:spLocks noChangeArrowheads="1"/>
          </p:cNvSpPr>
          <p:nvPr/>
        </p:nvSpPr>
        <p:spPr bwMode="auto">
          <a:xfrm>
            <a:off x="7131496" y="5268913"/>
            <a:ext cx="367409" cy="307777"/>
          </a:xfrm>
          <a:prstGeom prst="rect">
            <a:avLst/>
          </a:prstGeom>
          <a:noFill/>
          <a:ln w="25400">
            <a:noFill/>
            <a:miter lim="800000"/>
            <a:headEnd/>
            <a:tailEnd/>
          </a:ln>
        </p:spPr>
        <p:txBody>
          <a:bodyPr wrap="none">
            <a:spAutoFit/>
          </a:bodyPr>
          <a:lstStyle/>
          <a:p>
            <a:pPr algn="ctr" defTabSz="914400" eaLnBrk="0" hangingPunct="0"/>
            <a:r>
              <a:rPr lang="en-US" sz="1400">
                <a:solidFill>
                  <a:srgbClr val="FFFFFF"/>
                </a:solidFill>
                <a:latin typeface="Calibri" pitchFamily="34" charset="0"/>
                <a:cs typeface="Calibri" pitchFamily="34" charset="0"/>
              </a:rPr>
              <a:t>40</a:t>
            </a:r>
          </a:p>
        </p:txBody>
      </p:sp>
      <p:sp>
        <p:nvSpPr>
          <p:cNvPr id="124941" name="Line 13"/>
          <p:cNvSpPr>
            <a:spLocks noChangeShapeType="1"/>
          </p:cNvSpPr>
          <p:nvPr/>
        </p:nvSpPr>
        <p:spPr bwMode="auto">
          <a:xfrm flipV="1">
            <a:off x="4267200" y="2057400"/>
            <a:ext cx="0" cy="3200400"/>
          </a:xfrm>
          <a:prstGeom prst="line">
            <a:avLst/>
          </a:prstGeom>
          <a:noFill/>
          <a:ln w="44450" cap="rnd">
            <a:solidFill>
              <a:srgbClr val="FF0000"/>
            </a:solidFill>
            <a:prstDash val="sysDot"/>
            <a:round/>
            <a:headEnd/>
            <a:tailEnd/>
          </a:ln>
        </p:spPr>
        <p:txBody>
          <a:bodyPr/>
          <a:lstStyle/>
          <a:p>
            <a:endParaRPr lang="fr-CA">
              <a:latin typeface="Calibri" pitchFamily="34" charset="0"/>
              <a:cs typeface="Calibri" pitchFamily="34" charset="0"/>
            </a:endParaRPr>
          </a:p>
        </p:txBody>
      </p:sp>
      <p:sp>
        <p:nvSpPr>
          <p:cNvPr id="124942" name="Line 14"/>
          <p:cNvSpPr>
            <a:spLocks noChangeShapeType="1"/>
          </p:cNvSpPr>
          <p:nvPr/>
        </p:nvSpPr>
        <p:spPr bwMode="auto">
          <a:xfrm>
            <a:off x="2819400" y="2514600"/>
            <a:ext cx="25146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43" name="Rectangle 15"/>
          <p:cNvSpPr>
            <a:spLocks noChangeArrowheads="1"/>
          </p:cNvSpPr>
          <p:nvPr/>
        </p:nvSpPr>
        <p:spPr bwMode="auto">
          <a:xfrm>
            <a:off x="3733800" y="2476500"/>
            <a:ext cx="838200" cy="76200"/>
          </a:xfrm>
          <a:prstGeom prst="rect">
            <a:avLst/>
          </a:prstGeom>
          <a:solidFill>
            <a:srgbClr val="FFFF00"/>
          </a:soli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124944" name="Line 16"/>
          <p:cNvSpPr>
            <a:spLocks noChangeShapeType="1"/>
          </p:cNvSpPr>
          <p:nvPr/>
        </p:nvSpPr>
        <p:spPr bwMode="auto">
          <a:xfrm>
            <a:off x="1447800" y="3276600"/>
            <a:ext cx="35052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45" name="Rectangle 17"/>
          <p:cNvSpPr>
            <a:spLocks noChangeArrowheads="1"/>
          </p:cNvSpPr>
          <p:nvPr/>
        </p:nvSpPr>
        <p:spPr bwMode="auto">
          <a:xfrm>
            <a:off x="2819400" y="3238500"/>
            <a:ext cx="838200" cy="76200"/>
          </a:xfrm>
          <a:prstGeom prst="rect">
            <a:avLst/>
          </a:prstGeom>
          <a:solidFill>
            <a:srgbClr val="FFFF00"/>
          </a:soli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124946" name="Line 19"/>
          <p:cNvSpPr>
            <a:spLocks noChangeShapeType="1"/>
          </p:cNvSpPr>
          <p:nvPr/>
        </p:nvSpPr>
        <p:spPr bwMode="auto">
          <a:xfrm>
            <a:off x="4267200" y="4038600"/>
            <a:ext cx="25908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47" name="Rectangle 20"/>
          <p:cNvSpPr>
            <a:spLocks noChangeArrowheads="1"/>
          </p:cNvSpPr>
          <p:nvPr/>
        </p:nvSpPr>
        <p:spPr bwMode="auto">
          <a:xfrm>
            <a:off x="5257800" y="4000500"/>
            <a:ext cx="762000" cy="76200"/>
          </a:xfrm>
          <a:prstGeom prst="rect">
            <a:avLst/>
          </a:prstGeom>
          <a:solidFill>
            <a:srgbClr val="FFFF00"/>
          </a:soli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124948" name="Line 21"/>
          <p:cNvSpPr>
            <a:spLocks noChangeShapeType="1"/>
          </p:cNvSpPr>
          <p:nvPr/>
        </p:nvSpPr>
        <p:spPr bwMode="auto">
          <a:xfrm>
            <a:off x="3657600" y="4800600"/>
            <a:ext cx="1600200" cy="0"/>
          </a:xfrm>
          <a:prstGeom prst="line">
            <a:avLst/>
          </a:prstGeom>
          <a:noFill/>
          <a:ln w="12700">
            <a:solidFill>
              <a:schemeClr val="bg1"/>
            </a:solidFill>
            <a:round/>
            <a:headEnd/>
            <a:tailEnd/>
          </a:ln>
        </p:spPr>
        <p:txBody>
          <a:bodyPr/>
          <a:lstStyle/>
          <a:p>
            <a:endParaRPr lang="fr-CA">
              <a:latin typeface="Calibri" pitchFamily="34" charset="0"/>
              <a:cs typeface="Calibri" pitchFamily="34" charset="0"/>
            </a:endParaRPr>
          </a:p>
        </p:txBody>
      </p:sp>
      <p:sp>
        <p:nvSpPr>
          <p:cNvPr id="124949" name="Rectangle 22"/>
          <p:cNvSpPr>
            <a:spLocks noChangeArrowheads="1"/>
          </p:cNvSpPr>
          <p:nvPr/>
        </p:nvSpPr>
        <p:spPr bwMode="auto">
          <a:xfrm>
            <a:off x="3810000" y="4762500"/>
            <a:ext cx="914400" cy="76200"/>
          </a:xfrm>
          <a:prstGeom prst="rect">
            <a:avLst/>
          </a:prstGeom>
          <a:solidFill>
            <a:srgbClr val="FFFF00"/>
          </a:solidFill>
          <a:ln w="25400">
            <a:noFill/>
            <a:miter lim="800000"/>
            <a:headEnd/>
            <a:tailEnd/>
          </a:ln>
        </p:spPr>
        <p:txBody>
          <a:bodyPr wrap="none" anchor="ctr"/>
          <a:lstStyle/>
          <a:p>
            <a:pPr algn="ctr" defTabSz="914400"/>
            <a:endParaRPr lang="fr-CA" b="1">
              <a:solidFill>
                <a:srgbClr val="000000"/>
              </a:solidFill>
              <a:latin typeface="Calibri" pitchFamily="34" charset="0"/>
              <a:cs typeface="Calibri" pitchFamily="34" charset="0"/>
            </a:endParaRPr>
          </a:p>
        </p:txBody>
      </p:sp>
      <p:sp>
        <p:nvSpPr>
          <p:cNvPr id="124950" name="Text Box 23"/>
          <p:cNvSpPr txBox="1">
            <a:spLocks noChangeArrowheads="1"/>
          </p:cNvSpPr>
          <p:nvPr/>
        </p:nvSpPr>
        <p:spPr bwMode="auto">
          <a:xfrm>
            <a:off x="7315200" y="2346325"/>
            <a:ext cx="1128835" cy="338554"/>
          </a:xfrm>
          <a:prstGeom prst="rect">
            <a:avLst/>
          </a:prstGeom>
          <a:noFill/>
          <a:ln w="25400">
            <a:noFill/>
            <a:miter lim="800000"/>
            <a:headEnd/>
            <a:tailEnd/>
          </a:ln>
        </p:spPr>
        <p:txBody>
          <a:bodyPr wrap="none">
            <a:spAutoFit/>
          </a:bodyPr>
          <a:lstStyle/>
          <a:p>
            <a:pPr defTabSz="914400" eaLnBrk="0" hangingPunct="0"/>
            <a:r>
              <a:rPr lang="en-US" sz="1600">
                <a:solidFill>
                  <a:srgbClr val="FFFFFF"/>
                </a:solidFill>
                <a:latin typeface="Calibri" pitchFamily="34" charset="0"/>
                <a:cs typeface="Calibri" pitchFamily="34" charset="0"/>
              </a:rPr>
              <a:t>IS (n=6431)</a:t>
            </a:r>
          </a:p>
        </p:txBody>
      </p:sp>
      <p:sp>
        <p:nvSpPr>
          <p:cNvPr id="124951" name="Text Box 24"/>
          <p:cNvSpPr txBox="1">
            <a:spLocks noChangeArrowheads="1"/>
          </p:cNvSpPr>
          <p:nvPr/>
        </p:nvSpPr>
        <p:spPr bwMode="auto">
          <a:xfrm>
            <a:off x="7315200" y="3108325"/>
            <a:ext cx="1243013" cy="336550"/>
          </a:xfrm>
          <a:prstGeom prst="rect">
            <a:avLst/>
          </a:prstGeom>
          <a:noFill/>
          <a:ln w="25400">
            <a:noFill/>
            <a:miter lim="800000"/>
            <a:headEnd/>
            <a:tailEnd/>
          </a:ln>
        </p:spPr>
        <p:txBody>
          <a:bodyPr wrap="none">
            <a:spAutoFit/>
          </a:bodyPr>
          <a:lstStyle/>
          <a:p>
            <a:pPr defTabSz="914400" eaLnBrk="0" hangingPunct="0"/>
            <a:r>
              <a:rPr lang="en-US" sz="1600">
                <a:solidFill>
                  <a:srgbClr val="FFFFFF"/>
                </a:solidFill>
                <a:latin typeface="Calibri" pitchFamily="34" charset="0"/>
                <a:cs typeface="Calibri" pitchFamily="34" charset="0"/>
              </a:rPr>
              <a:t>MI (n=6302)</a:t>
            </a:r>
          </a:p>
        </p:txBody>
      </p:sp>
      <p:sp>
        <p:nvSpPr>
          <p:cNvPr id="124952" name="Text Box 25"/>
          <p:cNvSpPr txBox="1">
            <a:spLocks noChangeArrowheads="1"/>
          </p:cNvSpPr>
          <p:nvPr/>
        </p:nvSpPr>
        <p:spPr bwMode="auto">
          <a:xfrm>
            <a:off x="7315200" y="3870325"/>
            <a:ext cx="1318887" cy="338554"/>
          </a:xfrm>
          <a:prstGeom prst="rect">
            <a:avLst/>
          </a:prstGeom>
          <a:noFill/>
          <a:ln w="25400">
            <a:noFill/>
            <a:miter lim="800000"/>
            <a:headEnd/>
            <a:tailEnd/>
          </a:ln>
        </p:spPr>
        <p:txBody>
          <a:bodyPr wrap="none">
            <a:spAutoFit/>
          </a:bodyPr>
          <a:lstStyle/>
          <a:p>
            <a:pPr defTabSz="914400" eaLnBrk="0" hangingPunct="0"/>
            <a:r>
              <a:rPr lang="en-US" sz="1600">
                <a:solidFill>
                  <a:srgbClr val="FFFFFF"/>
                </a:solidFill>
                <a:latin typeface="Calibri" pitchFamily="34" charset="0"/>
                <a:cs typeface="Calibri" pitchFamily="34" charset="0"/>
              </a:rPr>
              <a:t>PAD (n=6452)</a:t>
            </a:r>
          </a:p>
        </p:txBody>
      </p:sp>
      <p:sp>
        <p:nvSpPr>
          <p:cNvPr id="124953" name="Text Box 26"/>
          <p:cNvSpPr txBox="1">
            <a:spLocks noChangeArrowheads="1"/>
          </p:cNvSpPr>
          <p:nvPr/>
        </p:nvSpPr>
        <p:spPr bwMode="auto">
          <a:xfrm>
            <a:off x="7315200" y="4632325"/>
            <a:ext cx="1423988" cy="336550"/>
          </a:xfrm>
          <a:prstGeom prst="rect">
            <a:avLst/>
          </a:prstGeom>
          <a:noFill/>
          <a:ln w="25400">
            <a:noFill/>
            <a:miter lim="800000"/>
            <a:headEnd/>
            <a:tailEnd/>
          </a:ln>
        </p:spPr>
        <p:txBody>
          <a:bodyPr wrap="none">
            <a:spAutoFit/>
          </a:bodyPr>
          <a:lstStyle/>
          <a:p>
            <a:pPr defTabSz="914400" eaLnBrk="0" hangingPunct="0"/>
            <a:r>
              <a:rPr lang="en-US" sz="1600">
                <a:solidFill>
                  <a:srgbClr val="FFFFFF"/>
                </a:solidFill>
                <a:latin typeface="Calibri" pitchFamily="34" charset="0"/>
                <a:cs typeface="Calibri" pitchFamily="34" charset="0"/>
              </a:rPr>
              <a:t>Total (n=1918)</a:t>
            </a:r>
          </a:p>
        </p:txBody>
      </p:sp>
      <p:sp>
        <p:nvSpPr>
          <p:cNvPr id="124954" name="Text Box 27"/>
          <p:cNvSpPr txBox="1">
            <a:spLocks noChangeArrowheads="1"/>
          </p:cNvSpPr>
          <p:nvPr/>
        </p:nvSpPr>
        <p:spPr bwMode="auto">
          <a:xfrm>
            <a:off x="4194175" y="5546725"/>
            <a:ext cx="1871025" cy="369332"/>
          </a:xfrm>
          <a:prstGeom prst="rect">
            <a:avLst/>
          </a:prstGeom>
          <a:noFill/>
          <a:ln w="25400">
            <a:noFill/>
            <a:miter lim="800000"/>
            <a:headEnd/>
            <a:tailEnd/>
          </a:ln>
        </p:spPr>
        <p:txBody>
          <a:bodyPr wrap="none">
            <a:spAutoFit/>
          </a:bodyPr>
          <a:lstStyle/>
          <a:p>
            <a:pPr defTabSz="914400" eaLnBrk="0" hangingPunct="0"/>
            <a:r>
              <a:rPr lang="en-US">
                <a:solidFill>
                  <a:srgbClr val="FFFFFF"/>
                </a:solidFill>
                <a:latin typeface="Calibri" pitchFamily="34" charset="0"/>
                <a:cs typeface="Calibri" pitchFamily="34" charset="0"/>
              </a:rPr>
              <a:t>Clopidogrel better</a:t>
            </a:r>
          </a:p>
        </p:txBody>
      </p:sp>
      <p:sp>
        <p:nvSpPr>
          <p:cNvPr id="124955" name="Text Box 28"/>
          <p:cNvSpPr txBox="1">
            <a:spLocks noChangeArrowheads="1"/>
          </p:cNvSpPr>
          <p:nvPr/>
        </p:nvSpPr>
        <p:spPr bwMode="auto">
          <a:xfrm>
            <a:off x="6065200" y="5916057"/>
            <a:ext cx="2908168" cy="307777"/>
          </a:xfrm>
          <a:prstGeom prst="rect">
            <a:avLst/>
          </a:prstGeom>
          <a:noFill/>
          <a:ln w="25400">
            <a:noFill/>
            <a:miter lim="800000"/>
            <a:headEnd/>
            <a:tailEnd/>
          </a:ln>
        </p:spPr>
        <p:txBody>
          <a:bodyPr wrap="none">
            <a:spAutoFit/>
          </a:bodyPr>
          <a:lstStyle/>
          <a:p>
            <a:pPr defTabSz="914400" eaLnBrk="0" hangingPunct="0"/>
            <a:r>
              <a:rPr lang="en-US" sz="1400" dirty="0">
                <a:solidFill>
                  <a:srgbClr val="00CCFF"/>
                </a:solidFill>
                <a:latin typeface="Calibri" pitchFamily="34" charset="0"/>
                <a:cs typeface="Calibri" pitchFamily="34" charset="0"/>
              </a:rPr>
              <a:t>*Cluster of  IS, MI, or vascular death.</a:t>
            </a:r>
          </a:p>
        </p:txBody>
      </p:sp>
      <p:sp>
        <p:nvSpPr>
          <p:cNvPr id="124956" name="Text Box 29"/>
          <p:cNvSpPr txBox="1">
            <a:spLocks noChangeArrowheads="1"/>
          </p:cNvSpPr>
          <p:nvPr/>
        </p:nvSpPr>
        <p:spPr bwMode="auto">
          <a:xfrm>
            <a:off x="590550" y="6384925"/>
            <a:ext cx="5137150" cy="338138"/>
          </a:xfrm>
          <a:prstGeom prst="rect">
            <a:avLst/>
          </a:prstGeom>
          <a:noFill/>
          <a:ln w="25400">
            <a:noFill/>
            <a:miter lim="800000"/>
            <a:headEnd/>
            <a:tailEnd/>
          </a:ln>
        </p:spPr>
        <p:txBody>
          <a:bodyPr>
            <a:spAutoFit/>
          </a:bodyPr>
          <a:lstStyle/>
          <a:p>
            <a:pPr defTabSz="914400" eaLnBrk="0" hangingPunct="0"/>
            <a:r>
              <a:rPr lang="en-US" sz="1600" dirty="0" smtClean="0">
                <a:solidFill>
                  <a:schemeClr val="bg1"/>
                </a:solidFill>
                <a:latin typeface="Calibri" pitchFamily="34" charset="0"/>
                <a:cs typeface="Calibri" pitchFamily="34" charset="0"/>
              </a:rPr>
              <a:t>CAPRIE </a:t>
            </a:r>
            <a:r>
              <a:rPr lang="en-US" sz="1600" dirty="0">
                <a:solidFill>
                  <a:schemeClr val="bg1"/>
                </a:solidFill>
                <a:latin typeface="Calibri" pitchFamily="34" charset="0"/>
                <a:cs typeface="Calibri" pitchFamily="34" charset="0"/>
              </a:rPr>
              <a:t>Steering Committee. Lancet 1996;348:1329-1339.</a:t>
            </a:r>
          </a:p>
        </p:txBody>
      </p:sp>
      <p:sp>
        <p:nvSpPr>
          <p:cNvPr id="124957" name="Text Box 30"/>
          <p:cNvSpPr txBox="1">
            <a:spLocks noChangeArrowheads="1"/>
          </p:cNvSpPr>
          <p:nvPr/>
        </p:nvSpPr>
        <p:spPr bwMode="auto">
          <a:xfrm>
            <a:off x="4038600" y="4464050"/>
            <a:ext cx="447558" cy="338554"/>
          </a:xfrm>
          <a:prstGeom prst="rect">
            <a:avLst/>
          </a:prstGeom>
          <a:noFill/>
          <a:ln w="25400">
            <a:noFill/>
            <a:miter lim="800000"/>
            <a:headEnd/>
            <a:tailEnd/>
          </a:ln>
        </p:spPr>
        <p:txBody>
          <a:bodyPr wrap="none">
            <a:spAutoFit/>
          </a:bodyPr>
          <a:lstStyle/>
          <a:p>
            <a:pPr defTabSz="914400" eaLnBrk="0" hangingPunct="0"/>
            <a:r>
              <a:rPr lang="en-US" sz="1600" b="1" dirty="0">
                <a:solidFill>
                  <a:schemeClr val="bg1"/>
                </a:solidFill>
                <a:latin typeface="Calibri" pitchFamily="34" charset="0"/>
                <a:cs typeface="Calibri" pitchFamily="34" charset="0"/>
              </a:rPr>
              <a:t>8.7</a:t>
            </a:r>
          </a:p>
        </p:txBody>
      </p:sp>
      <p:sp>
        <p:nvSpPr>
          <p:cNvPr id="124958" name="Text Box 31"/>
          <p:cNvSpPr txBox="1">
            <a:spLocks noChangeArrowheads="1"/>
          </p:cNvSpPr>
          <p:nvPr/>
        </p:nvSpPr>
        <p:spPr bwMode="auto">
          <a:xfrm>
            <a:off x="5368925" y="3702050"/>
            <a:ext cx="551754" cy="338554"/>
          </a:xfrm>
          <a:prstGeom prst="rect">
            <a:avLst/>
          </a:prstGeom>
          <a:noFill/>
          <a:ln w="25400">
            <a:noFill/>
            <a:miter lim="800000"/>
            <a:headEnd/>
            <a:tailEnd/>
          </a:ln>
        </p:spPr>
        <p:txBody>
          <a:bodyPr wrap="none">
            <a:spAutoFit/>
          </a:bodyPr>
          <a:lstStyle/>
          <a:p>
            <a:pPr defTabSz="914400" eaLnBrk="0" hangingPunct="0"/>
            <a:r>
              <a:rPr lang="en-US" sz="1600" b="1">
                <a:solidFill>
                  <a:schemeClr val="bg1"/>
                </a:solidFill>
                <a:latin typeface="Calibri" pitchFamily="34" charset="0"/>
                <a:cs typeface="Calibri" pitchFamily="34" charset="0"/>
              </a:rPr>
              <a:t>23.8</a:t>
            </a:r>
          </a:p>
        </p:txBody>
      </p:sp>
      <p:sp>
        <p:nvSpPr>
          <p:cNvPr id="124959" name="Text Box 32"/>
          <p:cNvSpPr txBox="1">
            <a:spLocks noChangeArrowheads="1"/>
          </p:cNvSpPr>
          <p:nvPr/>
        </p:nvSpPr>
        <p:spPr bwMode="auto">
          <a:xfrm>
            <a:off x="3098800" y="2940050"/>
            <a:ext cx="506413" cy="336550"/>
          </a:xfrm>
          <a:prstGeom prst="rect">
            <a:avLst/>
          </a:prstGeom>
          <a:noFill/>
          <a:ln w="25400">
            <a:noFill/>
            <a:miter lim="800000"/>
            <a:headEnd/>
            <a:tailEnd/>
          </a:ln>
        </p:spPr>
        <p:txBody>
          <a:bodyPr wrap="none">
            <a:spAutoFit/>
          </a:bodyPr>
          <a:lstStyle/>
          <a:p>
            <a:pPr defTabSz="914400" eaLnBrk="0" hangingPunct="0"/>
            <a:r>
              <a:rPr lang="en-US" sz="1600" b="1">
                <a:solidFill>
                  <a:schemeClr val="bg1"/>
                </a:solidFill>
                <a:latin typeface="Calibri" pitchFamily="34" charset="0"/>
                <a:cs typeface="Calibri" pitchFamily="34" charset="0"/>
              </a:rPr>
              <a:t>-3.7</a:t>
            </a:r>
          </a:p>
        </p:txBody>
      </p:sp>
      <p:sp>
        <p:nvSpPr>
          <p:cNvPr id="124960" name="Text Box 33"/>
          <p:cNvSpPr txBox="1">
            <a:spLocks noChangeArrowheads="1"/>
          </p:cNvSpPr>
          <p:nvPr/>
        </p:nvSpPr>
        <p:spPr bwMode="auto">
          <a:xfrm>
            <a:off x="3895725" y="2178050"/>
            <a:ext cx="447558" cy="338554"/>
          </a:xfrm>
          <a:prstGeom prst="rect">
            <a:avLst/>
          </a:prstGeom>
          <a:noFill/>
          <a:ln w="25400">
            <a:noFill/>
            <a:miter lim="800000"/>
            <a:headEnd/>
            <a:tailEnd/>
          </a:ln>
        </p:spPr>
        <p:txBody>
          <a:bodyPr wrap="none">
            <a:spAutoFit/>
          </a:bodyPr>
          <a:lstStyle/>
          <a:p>
            <a:pPr defTabSz="914400" eaLnBrk="0" hangingPunct="0"/>
            <a:r>
              <a:rPr lang="en-US" sz="1600" b="1" dirty="0">
                <a:solidFill>
                  <a:schemeClr val="bg1"/>
                </a:solidFill>
                <a:latin typeface="Calibri" pitchFamily="34" charset="0"/>
                <a:cs typeface="Calibri" pitchFamily="34" charset="0"/>
              </a:rPr>
              <a:t>7.3</a:t>
            </a:r>
          </a:p>
        </p:txBody>
      </p:sp>
      <p:sp>
        <p:nvSpPr>
          <p:cNvPr id="124961" name="Text Box 27"/>
          <p:cNvSpPr txBox="1">
            <a:spLocks noChangeArrowheads="1"/>
          </p:cNvSpPr>
          <p:nvPr/>
        </p:nvSpPr>
        <p:spPr bwMode="auto">
          <a:xfrm>
            <a:off x="2133600" y="5562600"/>
            <a:ext cx="1217064" cy="369332"/>
          </a:xfrm>
          <a:prstGeom prst="rect">
            <a:avLst/>
          </a:prstGeom>
          <a:noFill/>
          <a:ln w="25400">
            <a:noFill/>
            <a:miter lim="800000"/>
            <a:headEnd/>
            <a:tailEnd/>
          </a:ln>
        </p:spPr>
        <p:txBody>
          <a:bodyPr wrap="none">
            <a:spAutoFit/>
          </a:bodyPr>
          <a:lstStyle/>
          <a:p>
            <a:pPr defTabSz="914400" eaLnBrk="0" hangingPunct="0"/>
            <a:r>
              <a:rPr lang="en-US">
                <a:solidFill>
                  <a:srgbClr val="FFFFFF"/>
                </a:solidFill>
                <a:latin typeface="Calibri" pitchFamily="34" charset="0"/>
                <a:cs typeface="Calibri" pitchFamily="34" charset="0"/>
              </a:rPr>
              <a:t>ASA better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5_ccs_powerpoint">
  <a:themeElements>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6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4_Global Template">
  <a:themeElements>
    <a:clrScheme name="4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4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4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4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4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4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16_ccs_powerpoint">
  <a:themeElements>
    <a:clrScheme name="1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7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7_ccs_powerpoint">
  <a:themeElements>
    <a:clrScheme name="1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5_Global Template">
  <a:themeElements>
    <a:clrScheme name="5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5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5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5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5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5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8_ccs_powerpoint">
  <a:themeElements>
    <a:clrScheme name="1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9_ccs_powerpoint">
  <a:themeElements>
    <a:clrScheme name="1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8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18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9.xml><?xml version="1.0" encoding="utf-8"?>
<a:theme xmlns:a="http://schemas.openxmlformats.org/drawingml/2006/main" name="8_Default Design">
  <a:themeElements>
    <a:clrScheme name="Custom 1">
      <a:dk1>
        <a:sysClr val="windowText" lastClr="000000"/>
      </a:dk1>
      <a:lt1>
        <a:sysClr val="window" lastClr="FFFFFF"/>
      </a:lt1>
      <a:dk2>
        <a:srgbClr val="000099"/>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Global Template">
  <a:themeElements>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cs_powerpoint">
  <a:themeElements>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ccs_powerpoint">
  <a:themeElements>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zure">
  <a:themeElements>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Azure">
  <a:themeElements>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3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3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3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zure">
  <a:themeElements>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4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4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4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zure">
  <a:themeElements>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5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5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5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zure">
  <a:themeElements>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6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6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6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zure">
  <a:themeElements>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7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7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7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Azure">
  <a:themeElements>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8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8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8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Azure">
  <a:themeElements>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9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9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9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Azure">
  <a:themeElements>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0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0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0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Azure">
  <a:themeElements>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Azure">
  <a:themeElements>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Blank Presentation">
  <a:themeElements>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Blank Presentation">
  <a:themeElements>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_Blank Presentation">
  <a:themeElements>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Blank Presentation">
  <a:themeElements>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Blank Presentation">
  <a:themeElements>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Blank Presentation">
  <a:themeElements>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Blank Presentation">
  <a:themeElements>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Global Template">
  <a:themeElements>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1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1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_ccs_powerpoint">
  <a:themeElements>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_ccs_powerpoint">
  <a:themeElements>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Blank Presentation">
  <a:themeElements>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Blank Presentation">
  <a:themeElements>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Blank Presentation">
  <a:themeElements>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Blank Presentation">
  <a:themeElements>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Blank Presentation">
  <a:themeElements>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2_Blank Presentation">
  <a:themeElements>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Blank Presentation">
  <a:themeElements>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4_Blank Presentation">
  <a:themeElements>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Blank Presentation">
  <a:themeElements>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Blank Presentation">
  <a:themeElements>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Blank Presentation">
  <a:themeElements>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Blank Presentation">
  <a:themeElements>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3_Blank Presentation">
  <a:themeElements>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10_ccs_powerpoint">
  <a:themeElements>
    <a:clrScheme name="10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Plavix">
  <a:themeElements>
    <a:clrScheme name="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vix">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vi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vi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vi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vi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vi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vi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vi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vi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vi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vi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vi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2_Global Template">
  <a:themeElements>
    <a:clrScheme name="2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2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2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2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2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2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1_ccs_powerpoint">
  <a:themeElements>
    <a:clrScheme name="1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_Default Design">
  <a:themeElements>
    <a:clrScheme name="">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CCFF66"/>
      </a:hlink>
      <a:folHlink>
        <a:srgbClr val="B2B2B2"/>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12_ccs_powerpoint">
  <a:themeElements>
    <a:clrScheme name="1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3_Global Template">
  <a:themeElements>
    <a:clrScheme name="3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3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3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3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3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3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13_ccs_powerpoint">
  <a:themeElements>
    <a:clrScheme name="1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14_ccs_powerpoint">
  <a:themeElements>
    <a:clrScheme name="1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15_ccs_powerpoint">
  <a:themeElements>
    <a:clrScheme name="1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1_Plavix">
  <a:themeElements>
    <a:clrScheme name="1_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lavix">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lavi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avi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avi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avi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avi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avi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avi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avi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avi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avi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avi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avi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604</TotalTime>
  <Words>4714</Words>
  <Application>Microsoft Office PowerPoint</Application>
  <PresentationFormat>On-screen Show (4:3)</PresentationFormat>
  <Paragraphs>509</Paragraphs>
  <Slides>33</Slides>
  <Notes>18</Notes>
  <HiddenSlides>0</HiddenSlides>
  <MMClips>0</MMClips>
  <ScaleCrop>false</ScaleCrop>
  <HeadingPairs>
    <vt:vector size="6" baseType="variant">
      <vt:variant>
        <vt:lpstr>Theme</vt:lpstr>
      </vt:variant>
      <vt:variant>
        <vt:i4>109</vt:i4>
      </vt:variant>
      <vt:variant>
        <vt:lpstr>Embedded OLE Servers</vt:lpstr>
      </vt:variant>
      <vt:variant>
        <vt:i4>1</vt:i4>
      </vt:variant>
      <vt:variant>
        <vt:lpstr>Slide Titles</vt:lpstr>
      </vt:variant>
      <vt:variant>
        <vt:i4>33</vt:i4>
      </vt:variant>
    </vt:vector>
  </HeadingPairs>
  <TitlesOfParts>
    <vt:vector size="143" baseType="lpstr">
      <vt:lpstr>5_ccs_powerpoint</vt:lpstr>
      <vt:lpstr>6_ccs_powerpoint</vt:lpstr>
      <vt:lpstr>Bell  ACS</vt:lpstr>
      <vt:lpstr>Default Design</vt:lpstr>
      <vt:lpstr>ccs_powerpoint</vt:lpstr>
      <vt:lpstr>Azure</vt:lpstr>
      <vt:lpstr>1_Office Theme</vt:lpstr>
      <vt:lpstr>Blank</vt:lpstr>
      <vt:lpstr>4_Office Theme</vt:lpstr>
      <vt:lpstr>Blank Presentation</vt:lpstr>
      <vt:lpstr>1_Blank Presentation</vt:lpstr>
      <vt:lpstr>Global Template</vt:lpstr>
      <vt:lpstr>1_ccs_powerpoint</vt:lpstr>
      <vt:lpstr>2_ccs_powerpoint</vt:lpstr>
      <vt:lpstr>1_Default Design</vt:lpstr>
      <vt:lpstr>2_Blank Presentation</vt:lpstr>
      <vt:lpstr>6_Office Theme</vt:lpstr>
      <vt:lpstr>2_Default Design</vt:lpstr>
      <vt:lpstr>3_ccs_powerpoint</vt:lpstr>
      <vt:lpstr>4_ccs_powerpoint</vt:lpstr>
      <vt:lpstr>1_Azure</vt:lpstr>
      <vt:lpstr>2_Azure</vt:lpstr>
      <vt:lpstr>3_Azure</vt:lpstr>
      <vt:lpstr>4_Azure</vt:lpstr>
      <vt:lpstr>5_Azure</vt:lpstr>
      <vt:lpstr>6_Azure</vt:lpstr>
      <vt:lpstr>7_Azure</vt:lpstr>
      <vt:lpstr>8_Azure</vt:lpstr>
      <vt:lpstr>9_Azure</vt:lpstr>
      <vt:lpstr>10_Azure</vt:lpstr>
      <vt:lpstr>11_Azure</vt:lpstr>
      <vt:lpstr>12_Azure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1_Blank</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24_Blank Presentation</vt:lpstr>
      <vt:lpstr>25_Blank Presentation</vt:lpstr>
      <vt:lpstr>26_Blank Presentation</vt:lpstr>
      <vt:lpstr>1_Global Template</vt:lpstr>
      <vt:lpstr>7_ccs_powerpoint</vt:lpstr>
      <vt:lpstr>8_ccs_powerpoint</vt:lpstr>
      <vt:lpstr>9_ccs_powerpoint</vt:lpstr>
      <vt:lpstr>3_Default Design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23_Blank Presentation</vt:lpstr>
      <vt:lpstr>Office Theme</vt:lpstr>
      <vt:lpstr>10_ccs_powerpoint</vt:lpstr>
      <vt:lpstr>Plavix</vt:lpstr>
      <vt:lpstr>4_Default Design</vt:lpstr>
      <vt:lpstr>2_Global Template</vt:lpstr>
      <vt:lpstr>11_ccs_powerpoint</vt:lpstr>
      <vt:lpstr>5_Default Design</vt:lpstr>
      <vt:lpstr>12_ccs_powerpoint</vt:lpstr>
      <vt:lpstr>3_Global Template</vt:lpstr>
      <vt:lpstr>13_ccs_powerpoint</vt:lpstr>
      <vt:lpstr>14_ccs_powerpoint</vt:lpstr>
      <vt:lpstr>5_Office Theme</vt:lpstr>
      <vt:lpstr>15_ccs_powerpoint</vt:lpstr>
      <vt:lpstr>1_Plavix</vt:lpstr>
      <vt:lpstr>6_Default Design</vt:lpstr>
      <vt:lpstr>4_Global Template</vt:lpstr>
      <vt:lpstr>16_ccs_powerpoint</vt:lpstr>
      <vt:lpstr>7_Default Design</vt:lpstr>
      <vt:lpstr>17_ccs_powerpoint</vt:lpstr>
      <vt:lpstr>5_Global Template</vt:lpstr>
      <vt:lpstr>18_ccs_powerpoint</vt:lpstr>
      <vt:lpstr>19_ccs_powerpoint</vt:lpstr>
      <vt:lpstr>18_Office Theme</vt:lpstr>
      <vt:lpstr>8_Default Design</vt:lpstr>
      <vt:lpstr>Microsoft Excel 97-2003 Worksheet</vt:lpstr>
      <vt:lpstr>Antiplatelet Therapy for Secondary Prevention Beyond One Year Following ACS or PCI  </vt:lpstr>
      <vt:lpstr>Objectives</vt:lpstr>
      <vt:lpstr>Mary</vt:lpstr>
      <vt:lpstr>Mary</vt:lpstr>
      <vt:lpstr>Benefit of antiplatelet therapy Antithrombotic trialists collaboration</vt:lpstr>
      <vt:lpstr>Absolute benefit of ASA in secondary prevention</vt:lpstr>
      <vt:lpstr>ASA  VS CLOPIDOGREL</vt:lpstr>
      <vt:lpstr>CAPRIE</vt:lpstr>
      <vt:lpstr>CAPRIE results</vt:lpstr>
      <vt:lpstr>CAPRIE bleeding</vt:lpstr>
      <vt:lpstr>DUAL ANTIPLATELET THERAPY  VS                                            ASA MONOTHERAPY</vt:lpstr>
      <vt:lpstr>CHARISMA Study design</vt:lpstr>
      <vt:lpstr>CHARISMA Inclusion criteria</vt:lpstr>
      <vt:lpstr>Primary efficacy results (MI/troke/CV death)                by pre-specified entry category</vt:lpstr>
      <vt:lpstr>LONG TERM ANTIPLATELET THERAPY                                    IN PATIENTS WITH PCI</vt:lpstr>
      <vt:lpstr>Stent thrombosis</vt:lpstr>
      <vt:lpstr>Stent thrombosis</vt:lpstr>
      <vt:lpstr>PowerPoint Presentation</vt:lpstr>
      <vt:lpstr>PowerPoint Presentation</vt:lpstr>
      <vt:lpstr> </vt:lpstr>
      <vt:lpstr>PowerPoint Presentation</vt:lpstr>
      <vt:lpstr>Clopidogrel use and long-term                    outcomes after BMS or DES stenting </vt:lpstr>
      <vt:lpstr>REAL-LATE/ZEST-LATE</vt:lpstr>
      <vt:lpstr>Antiplatelet therapy for secondary prevention                    beyond 1 year following acute coronary syndrome                    or percutaneous coronary intervention</vt:lpstr>
      <vt:lpstr>PowerPoint Presentation</vt:lpstr>
      <vt:lpstr>High-risk Mary</vt:lpstr>
      <vt:lpstr>CAPRIE Clopidogrel vs ASA in multi-bed disease</vt:lpstr>
      <vt:lpstr>CAPRIE Risk reduction in patients with diabetes</vt:lpstr>
      <vt:lpstr>CHARISMA Primary Endpoint (MI/Stroke/CV Death) in patients                    with previous MI, IS or PAD* “CAPRIE-like Cohort”</vt:lpstr>
      <vt:lpstr>High-risk Mary</vt:lpstr>
      <vt:lpstr>PowerPoint Presentation</vt:lpstr>
      <vt:lpstr>Prasugrel or Ticagrelor?</vt:lpstr>
      <vt:lpstr>PowerPoint Presentation</vt:lpstr>
    </vt:vector>
  </TitlesOfParts>
  <Company>Tattoo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 Morisset</dc:creator>
  <cp:lastModifiedBy>Kaytlin Mullen</cp:lastModifiedBy>
  <cp:revision>95</cp:revision>
  <dcterms:created xsi:type="dcterms:W3CDTF">2011-05-19T14:01:29Z</dcterms:created>
  <dcterms:modified xsi:type="dcterms:W3CDTF">2014-05-05T17:36:48Z</dcterms:modified>
</cp:coreProperties>
</file>