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7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8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9.xml" ContentType="application/vnd.openxmlformats-officedocument.theme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50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theme/theme51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52.xml" ContentType="application/vnd.openxmlformats-officedocument.theme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theme/theme53.xml" ContentType="application/vnd.openxmlformats-officedocument.theme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heme/theme54.xml" ContentType="application/vnd.openxmlformats-officedocument.theme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theme/theme55.xml" ContentType="application/vnd.openxmlformats-officedocument.theme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6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57.xml" ContentType="application/vnd.openxmlformats-officedocument.theme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theme/theme58.xml" ContentType="application/vnd.openxmlformats-officedocument.theme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theme/theme59.xml" ContentType="application/vnd.openxmlformats-officedocument.theme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theme/theme60.xml" ContentType="application/vnd.openxmlformats-officedocument.theme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theme/theme61.xml" ContentType="application/vnd.openxmlformats-officedocument.theme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theme/theme62.xml" ContentType="application/vnd.openxmlformats-officedocument.theme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theme/theme63.xml" ContentType="application/vnd.openxmlformats-officedocument.theme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theme/theme64.xml" ContentType="application/vnd.openxmlformats-officedocument.theme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theme/theme65.xml" ContentType="application/vnd.openxmlformats-officedocument.theme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theme/theme66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theme/theme67.xml" ContentType="application/vnd.openxmlformats-officedocument.theme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theme/theme68.xml" ContentType="application/vnd.openxmlformats-officedocument.theme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69.xml" ContentType="application/vnd.openxmlformats-officedocument.theme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theme/theme70.xml" ContentType="application/vnd.openxmlformats-officedocument.theme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theme/theme71.xml" ContentType="application/vnd.openxmlformats-officedocument.theme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theme/theme72.xml" ContentType="application/vnd.openxmlformats-officedocument.theme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theme/theme73.xml" ContentType="application/vnd.openxmlformats-officedocument.theme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theme/theme74.xml" ContentType="application/vnd.openxmlformats-officedocument.theme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theme/theme75.xml" ContentType="application/vnd.openxmlformats-officedocument.theme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theme/theme76.xml" ContentType="application/vnd.openxmlformats-officedocument.theme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theme/theme77.xml" ContentType="application/vnd.openxmlformats-officedocument.theme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theme/theme78.xml" ContentType="application/vnd.openxmlformats-officedocument.theme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theme/theme79.xml" ContentType="application/vnd.openxmlformats-officedocument.theme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theme/theme80.xml" ContentType="application/vnd.openxmlformats-officedocument.theme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theme/theme81.xml" ContentType="application/vnd.openxmlformats-officedocument.theme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theme/theme82.xml" ContentType="application/vnd.openxmlformats-officedocument.theme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theme/theme83.xml" ContentType="application/vnd.openxmlformats-officedocument.theme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theme/theme84.xml" ContentType="application/vnd.openxmlformats-officedocument.theme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theme/theme85.xml" ContentType="application/vnd.openxmlformats-officedocument.theme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theme/theme86.xml" ContentType="application/vnd.openxmlformats-officedocument.theme+xml"/>
  <Override PartName="/ppt/slideLayouts/slideLayout938.xml" ContentType="application/vnd.openxmlformats-officedocument.presentationml.slideLayout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7" r:id="rId1"/>
    <p:sldMasterId id="2147483669" r:id="rId2"/>
    <p:sldMasterId id="2147483670" r:id="rId3"/>
    <p:sldMasterId id="2147483671" r:id="rId4"/>
    <p:sldMasterId id="2147483672" r:id="rId5"/>
    <p:sldMasterId id="2147483673" r:id="rId6"/>
    <p:sldMasterId id="2147483674" r:id="rId7"/>
    <p:sldMasterId id="2147483675" r:id="rId8"/>
    <p:sldMasterId id="2147483676" r:id="rId9"/>
    <p:sldMasterId id="2147483677" r:id="rId10"/>
    <p:sldMasterId id="2147483678" r:id="rId11"/>
    <p:sldMasterId id="2147483679" r:id="rId12"/>
    <p:sldMasterId id="2147483680" r:id="rId13"/>
    <p:sldMasterId id="2147483681" r:id="rId14"/>
    <p:sldMasterId id="2147483682" r:id="rId15"/>
    <p:sldMasterId id="2147483683" r:id="rId16"/>
    <p:sldMasterId id="2147483684" r:id="rId17"/>
    <p:sldMasterId id="2147483685" r:id="rId18"/>
    <p:sldMasterId id="2147483686" r:id="rId19"/>
    <p:sldMasterId id="2147483687" r:id="rId20"/>
    <p:sldMasterId id="2147483688" r:id="rId21"/>
    <p:sldMasterId id="2147483689" r:id="rId22"/>
    <p:sldMasterId id="2147483690" r:id="rId23"/>
    <p:sldMasterId id="2147483691" r:id="rId24"/>
    <p:sldMasterId id="2147483692" r:id="rId25"/>
    <p:sldMasterId id="2147483693" r:id="rId26"/>
    <p:sldMasterId id="2147483694" r:id="rId27"/>
    <p:sldMasterId id="2147483695" r:id="rId28"/>
    <p:sldMasterId id="2147483696" r:id="rId29"/>
    <p:sldMasterId id="2147483697" r:id="rId30"/>
    <p:sldMasterId id="2147483698" r:id="rId31"/>
    <p:sldMasterId id="2147483699" r:id="rId32"/>
    <p:sldMasterId id="2147483700" r:id="rId33"/>
    <p:sldMasterId id="2147483701" r:id="rId34"/>
    <p:sldMasterId id="2147483702" r:id="rId35"/>
    <p:sldMasterId id="2147483703" r:id="rId36"/>
    <p:sldMasterId id="2147483704" r:id="rId37"/>
    <p:sldMasterId id="2147483705" r:id="rId38"/>
    <p:sldMasterId id="2147483706" r:id="rId39"/>
    <p:sldMasterId id="2147483707" r:id="rId40"/>
    <p:sldMasterId id="2147483708" r:id="rId41"/>
    <p:sldMasterId id="2147483709" r:id="rId42"/>
    <p:sldMasterId id="2147483710" r:id="rId43"/>
    <p:sldMasterId id="2147483711" r:id="rId44"/>
    <p:sldMasterId id="2147483712" r:id="rId45"/>
    <p:sldMasterId id="2147483713" r:id="rId46"/>
    <p:sldMasterId id="2147483714" r:id="rId47"/>
    <p:sldMasterId id="2147483715" r:id="rId48"/>
    <p:sldMasterId id="2147483716" r:id="rId49"/>
    <p:sldMasterId id="2147483717" r:id="rId50"/>
    <p:sldMasterId id="2147483718" r:id="rId51"/>
    <p:sldMasterId id="2147483719" r:id="rId52"/>
    <p:sldMasterId id="2147483720" r:id="rId53"/>
    <p:sldMasterId id="2147483721" r:id="rId54"/>
    <p:sldMasterId id="2147483722" r:id="rId55"/>
    <p:sldMasterId id="2147483723" r:id="rId56"/>
    <p:sldMasterId id="2147483724" r:id="rId57"/>
    <p:sldMasterId id="2147483725" r:id="rId58"/>
    <p:sldMasterId id="2147483726" r:id="rId59"/>
    <p:sldMasterId id="2147483727" r:id="rId60"/>
    <p:sldMasterId id="2147483728" r:id="rId61"/>
    <p:sldMasterId id="2147483729" r:id="rId62"/>
    <p:sldMasterId id="2147483730" r:id="rId63"/>
    <p:sldMasterId id="2147483731" r:id="rId64"/>
    <p:sldMasterId id="2147483732" r:id="rId65"/>
    <p:sldMasterId id="2147483733" r:id="rId66"/>
    <p:sldMasterId id="2147483734" r:id="rId67"/>
    <p:sldMasterId id="2147483735" r:id="rId68"/>
    <p:sldMasterId id="2147483736" r:id="rId69"/>
    <p:sldMasterId id="2147483737" r:id="rId70"/>
    <p:sldMasterId id="2147483739" r:id="rId71"/>
    <p:sldMasterId id="2147483740" r:id="rId72"/>
    <p:sldMasterId id="2147483741" r:id="rId73"/>
    <p:sldMasterId id="2147483742" r:id="rId74"/>
    <p:sldMasterId id="2147483743" r:id="rId75"/>
    <p:sldMasterId id="2147483744" r:id="rId76"/>
    <p:sldMasterId id="2147483745" r:id="rId77"/>
    <p:sldMasterId id="2147483746" r:id="rId78"/>
    <p:sldMasterId id="2147483747" r:id="rId79"/>
    <p:sldMasterId id="2147483748" r:id="rId80"/>
    <p:sldMasterId id="2147483749" r:id="rId81"/>
    <p:sldMasterId id="2147483750" r:id="rId82"/>
    <p:sldMasterId id="2147483751" r:id="rId83"/>
    <p:sldMasterId id="2147483752" r:id="rId84"/>
    <p:sldMasterId id="2147483753" r:id="rId85"/>
    <p:sldMasterId id="2147484688" r:id="rId86"/>
    <p:sldMasterId id="2147490331" r:id="rId87"/>
  </p:sldMasterIdLst>
  <p:notesMasterIdLst>
    <p:notesMasterId r:id="rId103"/>
  </p:notesMasterIdLst>
  <p:handoutMasterIdLst>
    <p:handoutMasterId r:id="rId104"/>
  </p:handoutMasterIdLst>
  <p:sldIdLst>
    <p:sldId id="325" r:id="rId88"/>
    <p:sldId id="326" r:id="rId89"/>
    <p:sldId id="338" r:id="rId90"/>
    <p:sldId id="327" r:id="rId91"/>
    <p:sldId id="328" r:id="rId92"/>
    <p:sldId id="329" r:id="rId93"/>
    <p:sldId id="330" r:id="rId94"/>
    <p:sldId id="331" r:id="rId95"/>
    <p:sldId id="332" r:id="rId96"/>
    <p:sldId id="333" r:id="rId97"/>
    <p:sldId id="334" r:id="rId98"/>
    <p:sldId id="335" r:id="rId99"/>
    <p:sldId id="336" r:id="rId100"/>
    <p:sldId id="337" r:id="rId101"/>
    <p:sldId id="324" r:id="rId10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" Target="slides/slide2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07" Type="http://schemas.openxmlformats.org/officeDocument/2006/relationships/theme" Target="theme/them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87" Type="http://schemas.openxmlformats.org/officeDocument/2006/relationships/slideMaster" Target="slideMasters/slideMaster87.xml"/><Relationship Id="rId102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90" Type="http://schemas.openxmlformats.org/officeDocument/2006/relationships/slide" Target="slides/slide3.xml"/><Relationship Id="rId95" Type="http://schemas.openxmlformats.org/officeDocument/2006/relationships/slide" Target="slides/slide8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13.xml"/><Relationship Id="rId105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93" Type="http://schemas.openxmlformats.org/officeDocument/2006/relationships/slide" Target="slides/slide6.xml"/><Relationship Id="rId9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83" Type="http://schemas.openxmlformats.org/officeDocument/2006/relationships/slideMaster" Target="slideMasters/slideMaster83.xml"/><Relationship Id="rId88" Type="http://schemas.openxmlformats.org/officeDocument/2006/relationships/slide" Target="slides/slide1.xml"/><Relationship Id="rId91" Type="http://schemas.openxmlformats.org/officeDocument/2006/relationships/slide" Target="slides/slide4.xml"/><Relationship Id="rId96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" Target="slides/slide7.xml"/><Relationship Id="rId99" Type="http://schemas.openxmlformats.org/officeDocument/2006/relationships/slide" Target="slides/slide12.xml"/><Relationship Id="rId101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0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23D728A-DB59-498D-9415-25598585CE3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CA47CC-EC86-4D1E-A419-FB75666B9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74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015CC6-3FD5-47EB-997C-9EEA5DA70F2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noProof="0" smtClean="0"/>
              <a:t>Click to edit Master text styles</a:t>
            </a:r>
          </a:p>
          <a:p>
            <a:pPr lvl="1"/>
            <a:r>
              <a:rPr lang="fr-CA" noProof="0" smtClean="0"/>
              <a:t>Second level</a:t>
            </a:r>
          </a:p>
          <a:p>
            <a:pPr lvl="2"/>
            <a:r>
              <a:rPr lang="fr-CA" noProof="0" smtClean="0"/>
              <a:t>Third level</a:t>
            </a:r>
          </a:p>
          <a:p>
            <a:pPr lvl="3"/>
            <a:r>
              <a:rPr lang="fr-CA" noProof="0" smtClean="0"/>
              <a:t>Fourth level</a:t>
            </a:r>
          </a:p>
          <a:p>
            <a:pPr lvl="4"/>
            <a:r>
              <a:rPr lang="fr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84A9312-EA91-4B9A-BEAA-5ECB367AF6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77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3" Type="http://schemas.openxmlformats.org/officeDocument/2006/relationships/image" Target="file:///P:\CCS_PPT\ppt\cover.jpg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0.xml"/><Relationship Id="rId4" Type="http://schemas.openxmlformats.org/officeDocument/2006/relationships/image" Target="../media/image2.jpeg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86.xml"/></Relationships>
</file>

<file path=ppt/slideLayouts/_rels/slideLayout9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6.xml"/></Relationships>
</file>

<file path=ppt/slideLayouts/_rels/slideLayout9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7.xml"/></Relationships>
</file>

<file path=ppt/slideLayouts/_rels/slideLayout9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7.xml"/></Relationships>
</file>

<file path=ppt/slideLayouts/_rels/slideLayout9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7.xml"/></Relationships>
</file>

<file path=ppt/slideLayouts/_rels/slideLayout9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43451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1697420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4BB23-38C8-4050-B9AF-84070514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6607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5E673-CD00-4B14-9A4C-C87F92845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8850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DE3EA-8006-49A3-83AE-94F8B79F5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3319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993EF-D328-4A14-A7DC-7E336728E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87337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439D9-2709-4B0C-84F1-9C8C9D825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46003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C253D-72B5-42E9-9AF7-D8BCCC0EEE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63118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D6E1A-06C7-4E0A-93BA-35AEE6F3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771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D13F9-C9F1-4C7A-9B13-A80C2E140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3163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9066-7A36-4E46-AF2D-A297E03F2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7866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0745B-A24F-4A6B-B8C8-39E66CCB5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1581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50712410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F6D4C-5892-49A0-B173-6FE9D9598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4740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1DAFD-FA89-4522-B109-833D7F1C6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41898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5CC63-4F11-48A7-BB8E-11141BAD1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2232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E75F7-657D-42CC-9575-A65F732FB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10113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0C99D-F576-4AF9-ACA1-909D0A76A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08861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6EF5B-C442-4141-A969-A13EA4FAC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959862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CB1B-FEA4-4ABF-B272-BA7C31153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8997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76D6B-525D-4974-9B0A-69D6D78017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78835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0BBF0-E499-45DD-A405-1AEBDD27B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7530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3D43-12BE-43F9-9DBD-588606336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2441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9769032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62D54-7ECD-44A8-873D-F399F9443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55180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D2934-29E8-4AAF-BB92-CC1E67FF8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23578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502783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4031238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021766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598613"/>
            <a:ext cx="3767138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598613"/>
            <a:ext cx="3768725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269162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4841037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2020490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7269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61894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6940164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9266189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387684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577850"/>
            <a:ext cx="1920875" cy="451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577850"/>
            <a:ext cx="5614988" cy="451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820272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305262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29085936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888646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189907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4263106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5429965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07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906060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500494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404475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51487968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403695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550112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4965911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536766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5390598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6372659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267691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6813423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54555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5822035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5105811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5331508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0906531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124907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9045259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2745283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5639675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19638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87070282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314542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9970469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3270758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955975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4055768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3972222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A3BB3-8589-44FC-B4DC-449BE05DC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05212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E4554-16EA-433C-8697-1AC5525A6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17035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0B9179-BCE2-4FF2-BFCD-AB43C15C8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4880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00FB-73F7-47BD-B558-FF217E651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4359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4041708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8249B-60CA-4819-90E6-0352861CF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70983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D1F55-9BB4-42EB-99F2-764244E5A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69229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28F8E-B7A5-4F7F-A955-86912B343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06134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72039C-C6D6-4DFA-BE36-131F01C8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30097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A6E0-7EA9-41DA-B302-A4C61698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5669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75819-FB19-480E-A2D5-15EF83951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44979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3A08B-F7EE-4648-B929-FB8AEE08E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63180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BEA6-ABBB-47EF-8D75-854A6E6759D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D43D-D1F9-4602-8DEA-1081D9CC7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95166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50E-78D1-47BF-8D18-196DAF616CD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FD116-8FCE-4ECA-A5C5-6C56AFAAA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55374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F8CA2-F163-4930-BC0A-1F1C11D3ED3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208B3-AFD2-400F-81D3-9287DD35B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893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591867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2B17E-A649-4359-B060-E8E423013C2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FEBF1-34E4-484A-84E0-CDD2304DF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3161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CBC4-0951-49EE-B351-532A92B1AA4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8D690-A93D-4585-AF6F-100936118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355239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B3CCD-4E56-473D-98C4-08E7E7617E6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DE7DA-0B5F-4467-A0C3-CD236FD4D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76087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0D3BD-6E6E-4D90-A925-C01373B4490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F9D1-B66D-473A-A731-F6B6EB644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21011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993C7-8B53-4232-AFB8-FD6FF8A1C5E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1AD35-12AA-42C4-9FB5-76B8F433C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71264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86D1F-AC5D-4C43-ADD8-D1B4FD9E3A0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CED5E-9885-478C-AF11-4DAD143FC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7499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E266C-2BD3-46BD-9BDA-C037F119D48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F231A-6A15-4EDF-9B6D-066736495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775032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EBA1-57E7-4AA1-A2C9-B2D51403A0A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4ACB7-6EAC-4D04-9BB3-69ECCD763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19338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8804930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740381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013320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083716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9195558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47708277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5607919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6881408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50722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3105533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53306459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3801773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656814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96520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0285943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379073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893933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2293937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00755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84138915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1336239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8555503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4350786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2659390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252427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9457294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1201-71CC-4F4E-A9A8-18141A15EC81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F0034-F9D8-4AD4-AC8A-BE35F1C6620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8445217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DAE65-C001-421C-8C69-D8B3BF5C74DA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16BAD-531D-4227-908C-C6905245EE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689041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4F1A9-1E30-4B6C-B516-DC36BC10A9C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4074E-44C5-4994-AF7A-05B589CC949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3511654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DABCD-DDEF-4C12-882B-EC3930A30359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3274-21DD-4A0E-A7AB-F7574A6CC6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4842276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6EF2-FE37-4F70-B26A-1AEEBEEA46D1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3BB8B-2796-4AF1-86ED-91F251EB8A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1264132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5EFC2-B13D-4B44-80D2-EF0518A5EB71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4CA29-AA90-46BD-9C2E-7AB8F9E4E91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4994771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6B12-2B15-46E9-81C2-E4FBCA589C0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761CF-D2D8-457A-8CF5-FB32E283552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039717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914BD-EEC7-4D47-8ADF-780E690FB32B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BD678-C2AE-4405-8892-6C758C02E3A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4294727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529AC-BA60-404C-B92B-F0D69A9A050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FB452-61A6-433B-AE9D-F2025116B76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44534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AC1C2-B26C-4388-A61A-5EB5B7656221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D103C-11BB-4153-A64E-65B4A49643A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146032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1922249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38B28-3A14-4F88-958B-022BA4B6F0F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D0A5A-9F47-4DA1-A0E8-4E872A9F34C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911908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AD88-DD36-44DA-8D1C-18DBA2342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378832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736C-CEEE-4F38-9F8B-E3E573172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21538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2DE1D-E4D4-4D7F-841F-E74C39B51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1874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A5E65-AE41-4E38-ABF0-FA947D308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26500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3FB2-5BE4-4676-8FF3-4BEA5D1A5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03935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5A374-E13D-441C-8A07-375F88AD5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21503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9DD17-549C-4DC8-B754-D09F00B36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87109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96203-1899-435C-B1B5-7FA6110BD7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0468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D5F53-E22F-4B42-807D-55532EA23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5882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69082-DF1C-41B8-8BAC-8400B5D2A8A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E16F0-5FF8-4686-96B0-8E77BD96A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58245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D6607-3DD2-4F72-9CF0-29CDCEC13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02994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C3B42-1BAD-4B14-9804-154EC990E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12608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8739D-5735-4AB8-AA11-A1BAFD1D7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87326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63B4D-B529-42AE-A73A-DE79AED6E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97377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B2B23-AC83-4AF5-A274-2D3C20F7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78491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0AA39-5F8F-4D18-8616-6366C7E1A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61581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E139C-221D-4FF7-B238-D82BAB8E1B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80977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83A3A-FC04-4A2C-B7E8-4FC01D378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08102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A5580-3E71-447A-896C-88962F5F7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007834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6EA11-93D6-4526-9672-98BB04761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60682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919B8-AD8A-48B4-8D4A-7BFD388DD6C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C2960-5B1A-4406-9A33-71324BDFD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11129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0908B-AB60-4480-A4E6-5A8BEE5B1B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84947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635B-09A1-4F1C-AF7B-AAD0EDCC0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1796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2B804-4F89-444F-B034-D8BBD0C70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45591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9C435-772C-4431-A45C-22BD2A5B1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38197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2C4D-8EF6-4E9D-933E-570E0824C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20922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ADBBD-7537-4553-85D8-9096699A4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4998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1B7DE-64EE-499E-B73D-5BA6126EF3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87594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8074-8DCD-443D-9CE8-09E5980BC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44260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A807C-5E91-4D1F-8C88-40BC1F02E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80610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A8990-97D2-47DC-A834-2EC17A1BC2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83944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9E1ED-0CFF-4FD8-8453-F28ABB8DBBA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F4414-28B2-4F60-97E3-7C82FC9B0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63181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DC503-FE77-4B83-87DD-77CEE48445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50119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859F-5FCF-4977-AC8E-D45F73D7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20321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6544-FEEB-486C-B983-73B44C58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432190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A60F-B8E8-4FBE-9F2B-B5FBEDF57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27986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A7312-0D9F-4041-A7F6-E7C15B694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57260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4C9D5-674C-4BB7-8359-55E42FF90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57100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C3F5C-BBAD-479C-975C-30D2CD58D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97734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A8AEE-16CA-4F54-97EB-94BB75FAC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32649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1E5E0-7EB8-4521-9510-6D735E0BF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4731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3B037-BBD3-420B-9A9F-EA554AA59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310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B60E9-8DB4-4A77-9D9C-4B88A6BA042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CBB2-CC63-40BC-9504-7FE89AEA4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5458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81D41-BCED-4982-BE58-697882EBD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51362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275D2-A295-4A98-9634-8A83E6C95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97309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AFDE4-C0DF-4809-8326-B9BC66485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01719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D12DD-2A09-4063-9CE0-4302C83C6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62247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A94F-5D84-4AC9-9134-5707C5468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54399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2D1B6-5D77-4EF9-A753-EB078F5C5A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70645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A3C7B-8AF4-4165-BFDD-3F241E0B8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9282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C1A2-5E0B-4E99-8ABB-7434EED1B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399596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8AB9E-7075-4A1E-A16A-EF7B1610A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90000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C9BB3-2846-4627-874D-B5AEF19521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1618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C9D3-71DC-45E4-903B-EE8E862EA94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2AF08-5685-49F0-BE77-D766CEAF5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51190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B2549-E9F5-4810-A128-1A0FD8602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04920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BC9-623E-4FAE-B2D1-7DFD6B158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91341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BB1A-1A98-4706-B95C-03DD12CCA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07930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C1C4F-B6A7-4267-8373-4D8F11E89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833662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32897-33DA-4917-A2D3-BA4338AA4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51539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EB0A-00C2-4F77-B313-D5776163EB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1262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19D0B-55FE-48F4-B882-C5AC7FB3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40377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C7678-5C73-4AFE-84D1-FDCF5740F7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23891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D60C6-E9D6-4DE9-B9D0-D201F86E2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92146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902C8-8064-4A3A-863F-9A50ED364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3638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A77C6-B177-47AD-9F70-AC773EF69BA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AB5E8-E302-4BA7-8093-1FE7AB7B8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500777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FEF86-C20D-4C5A-BB19-2F91FE3D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575191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B4DD8-AFAC-4B85-A640-5C71DAC1E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483781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E8BDC-96C3-468A-97E7-54D1AD0D4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31038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C2191-2928-4654-8583-54BFF3B35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31887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96A1C-FB2D-477A-9FF5-5A0551EBA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96658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E466-9EC0-45D0-931A-379378526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30637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9100E-18E1-4070-8204-7063CC5169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72671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6F5BB-A895-4CD7-A539-E9B409C7D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1054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A1C7-A094-47F0-97D6-AD6C99611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1307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74804-67A0-4C78-AD17-49B375CF8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2983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88C4-E113-4FD3-AECB-2906CE3E799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3E518-DE30-498B-9DC4-DDE990B33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33648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6DCD9-4B47-43D6-8A95-4F07A4CE3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473734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9ED43-715E-4F40-AFF8-63199891C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2019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3563D-B669-4F05-A42B-F036BF5F7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43661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744CA-8C25-435D-A855-0D4E1E034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96955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2C87-CDD6-42DD-BD6A-4C83B03C8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868861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8F289-1EE4-4BDA-B3DE-F65E4701E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6201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67E0-2DE2-4B76-9EFD-8009D0CCD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455702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31FC-39BB-4AC5-B2A4-42E15BDBB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451356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C3CF-8151-4A43-B9EE-4BDFF7AEC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82648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BD46B-CF8D-4329-A5A6-B0C7FB810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511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865208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B646-9609-42E8-83F5-8F71CA9675F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76C5-D293-4BCB-8C36-5465B4ECF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07325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1477-41B3-467F-90EF-521AC86BC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48236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52AC8-DAF4-42AE-9B3E-C9C88FA59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93713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BDC3-C0A4-46B3-8216-996BD4F2D3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48502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4D3F-68A5-4C0F-9897-EC6372224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06687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84053-C7DA-4033-B80A-394A363F34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358029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47DAF-6835-4B20-BF69-9B45204FF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527603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2E9FC-A066-479A-8C04-22500391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74597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203AC-1A4B-41B1-B1B8-B7C42878E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045804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7959F-1B9F-4D59-865C-183411E55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9100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6FB7B-0BC9-48EF-9536-AF2D801A4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7130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D1659-B890-4E0B-8D74-91E3869946D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1801-C699-4EA8-9837-5873BD8B63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99466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D075F-C792-4C14-BF41-5DDC5520B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0082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72BDB-D51E-4408-8C56-163E14339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43732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58AE-ECB5-4C1C-8621-078B8452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81541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2E510-51E6-485B-A6C9-A0DFBA606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48350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6B6B0-33CE-48AB-B340-A53B646EF9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59974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146B2-F5B3-4D7D-BA94-782F4B5AF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95608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F5F09-07AD-42FB-8DA1-66A179412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47927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93122-30A7-4C66-A1EC-AF2D5630E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9249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66B6D-FC8C-40D4-A122-2B6DB673B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78206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4284E-8B6C-40C6-99CB-55FFD3FAE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7909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0160-4074-4AD2-8D66-9FF2181FD05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26BCA-09D7-4C10-8FB3-141E49765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82678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7A243-F1D5-4DF3-B58F-556D51350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68414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8448F-544D-44CE-A44F-3126E1641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7148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3BB1-5682-4A4C-B2CF-FE3D15F43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40624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0C485-E652-419A-8A5D-AA51024ED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73758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9253-8788-49BD-AD43-4270012CB9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32230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10A99-B163-4E8C-AB9B-2DB4A642C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22706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F5C8D-BD66-4F92-9F98-4849846CD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86073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85D44-6681-453D-BB58-52489FA270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66008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819AF-ED1C-4033-8998-5956F98D1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25414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090BC-BEB6-46AE-A686-FDDD11006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5498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832BC-B2A4-468B-BECC-275A1493A7A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C1012-B543-4D68-86E3-68D4F9185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98571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47122-C730-48B5-BE47-6C53C51DB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890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C6DBF-4C94-4E44-B9DB-7945A066B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29403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25D16-AED1-4C9E-B512-37BFFDACD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75311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2A00F-8CCE-4EC8-AB8B-7C45EF15A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82637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97036-CC86-4E5E-855B-C7906FA7F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4252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0A15-FEC3-43FC-9EE3-FF6B2A429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48443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2342-ED1A-4F53-8696-7204A3673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7494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4BF2C-140A-4837-BDDC-009CB00E0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16146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3E45E-32F9-470B-B48C-B1A5B9B30B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73245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AA7F5-18D6-4A9A-B0F3-5C5A09639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5975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0300703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E580B-CE4F-449E-AB2F-9279DE8FED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99993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D98E-57AA-4517-A37D-CE11CBDC9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560852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372BA-C7B6-4275-A123-07B14730B4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49765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B6BC6-38D4-4CF9-9F24-C5DD507CA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028084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9E0E-41D0-49C0-BB8C-2E9375B47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339996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AAC21-3B17-4BBE-9813-F04F9C091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538809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F8D37-02AD-43DE-B0A7-5825FCFA3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76857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88E9-354B-451D-BA17-600641CC8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23453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C748-9ECD-4C62-A878-3AE77C9D2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55203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CAE7-5D60-4B52-AD61-F461D70B9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2033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8397979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C931D-C692-452F-9468-EAE6A3F24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91897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5C77E-A5FB-49E0-9A4E-26BF18AD3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387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98943-46D8-4806-81DA-1071B309CB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61971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D9BF-6EEE-4462-97AD-6DD590C907C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87ADB-359D-43C1-8381-D3D7BA4B4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52697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C4B8-B598-4FE9-BD80-B06638656CB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A1E08-555A-4D1B-A78D-912253DC5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655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407F-27E7-4B60-9629-8DED4C0656A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3266D-78E1-4910-8E4F-98FDDCAC4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8342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9FC1-4AAC-4C27-A440-B9A17B00EC1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60B3EF-3644-4705-BBD1-DD6FE5205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301933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94766-BC5F-4F67-A271-0047AAD21A8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1DE8F-4C14-4867-BD4C-8D12E1F21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48653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6CD4C-3B46-4E87-B150-2B84BF5CF00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7EE6A-00BF-4A29-BB60-AD21D1944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62331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2798E-C545-45B7-812D-77D9F633EE8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721D9-2EC8-459F-B534-205277DE5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999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899002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8EED8-D7B0-4FFA-AADE-1C76125B08C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D4DC2-902D-48B0-B1AB-1D630CD46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89852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6E5C-D07F-4222-9777-27799C85B46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DD45-9575-4D31-A6A7-F793B14C69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40341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CE2E3-B6A2-4646-889D-D5E92A78F95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8E1F9-E6DE-4BF3-AC7A-1066F311C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5317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AE54E-F48D-420F-8365-CC29830D570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654D-D303-4FD1-95D0-968408E34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01205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A1F76-940D-4DC1-B33B-3EE8DD29354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795F9-E408-49A0-BBAA-BA43C66CA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48912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69E9E-59E5-424C-BE5D-2AC180BA27B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EF5AE-42CB-425C-A947-0912CD995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48659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BE46E-5850-441E-9F87-91F3A01D053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9622-FB0C-4963-A412-E1CC13A45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5079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DBAE-1E2A-4C77-BCFB-D567914B122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5E3FC-EFEE-4C4C-B7E6-AF690D1C4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11281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D5AB1-3475-4EFB-8189-1F04EDBFF02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F39C-7EEE-476B-8943-862CFF3EE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75974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FBCF-FE61-4FCB-9212-4A653067B88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3540E-B5C9-4D6B-9394-AA08D483B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869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2089205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72D3E-4157-4000-8FD5-6F7293B2074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8A21F-AB2F-410A-B0F9-ABBFD25F8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3860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BE9C-7615-4FC0-A2F5-5E30F9BF3DD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E538-6E6A-4FA3-9753-D20D2A451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60708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2EE4B-BFBD-4A45-8ADA-7D480B2BFF1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A7FF0-4CA3-44CB-8011-844888E2E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015141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FC922-C514-41A2-9B64-C9B316AD40D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44A69-EABD-467F-AEBD-F9384FC55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22643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7415C-CC8C-42DD-8186-B6BD6B71579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875ED-773A-4BE8-ADD1-7FB75729B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663823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B5A91-AC11-43D3-BE55-86D807F7A08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46F99-0DDA-4235-BEB0-4C9E61E5D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68478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DB0E-DC43-477B-8362-3229B701919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AFB75-C7DE-47AB-9D2C-D57951C51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0120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87045-4EF6-405C-8985-002640F5A05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74CAF-C8D8-423B-9E9C-E1DC95361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2477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0D2A-B072-4432-ACFF-99E7AD96C63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6CD1F-2B32-4BFD-A471-73B027DAA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13683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533D-D638-4971-931B-539D697CA5B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C3925-C069-41F4-8D40-5A5F5E69C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2500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4216038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5CA02-0271-4190-BB57-5FA777605D7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64A05-F943-4016-B0B1-E2240CB5F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36328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75B49-6C73-4910-A451-7171844B314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7BB99-F7E2-4C29-97DA-65A8F0C28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47879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301D-ABEF-4462-BC9A-F3B8416FA72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779D1-0F0E-461B-8F59-CD864099C7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55818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B74B3-D208-4C90-91DE-38B816049F9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45873-DF3A-4520-B2C3-F1D361ECD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18667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86527-B02F-48F9-B434-A90F4769046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CC6F1-F948-4EAB-83CE-9ED5E8A1E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47071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287E-60B7-4A0A-A63E-DF2B5692717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18A1E-F3E1-4FA6-A54F-B06A2FC17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8646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F5BC-B867-49C7-A274-0AB4FB04459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BC21-3AE5-4D72-9F2C-00B15E46D6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11921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8523-6C47-44A5-8D31-D4C1EAD7C38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1BCB-4C35-441B-B373-4109C5B7D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05163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18441-BB0C-414A-9482-16FB6AE057D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B7204-0356-4D89-91E5-CDA6935A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92921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11B19-3DF3-4B69-85DD-6FC2C376AE8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C5656-D79B-4AEB-BF6A-1771CC1B8F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37241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3193783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5D3D0-9B9A-4889-9DE5-30CEB02D719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7076-8922-49A1-8F24-DDF86F6CE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38101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AF0B-DBC5-4288-ABD9-7163474B3E7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7D7C3-E1CD-44F7-89EE-3096B40EE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200399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BF47-3D7A-4670-A3F3-16EFD48E12F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AED76-71D8-4F7A-A73B-AA306C3BE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95996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C64BC-D1E9-449A-ABB1-4CAB76AA87A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A880-C531-48E2-A0E6-F887D5FA8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85223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11775-70F6-4817-B12D-B39A12A112E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3C065-BFE6-4BE4-B038-C5CBCCBE5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886294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1AB3A-2E74-4542-A0AA-56D04468E7F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0E868-6731-40C5-BF95-446583E6E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34841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2456-6E94-47F9-B5E2-D5DC959E971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BDE57-7252-4C64-8D4A-385CF505DB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13584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32AC-9488-4F04-A832-70B33D6354F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12263-447B-4D90-8974-C4E664D95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17632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2D4A5-3FD8-4003-AE8B-A41DF422C7C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C2E0-5C3B-4807-8C21-D26DC036A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0571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2C63-9CBB-43BA-A8CD-6924F265AEA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649B-4F18-4C36-AA7C-1EC18E0054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692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14231509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9798657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C77EE-CF64-44BC-B0DB-D55C5D50B24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73463-6D8B-4FD7-95C8-CB2D280B6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90523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835B2-D1FC-4C82-8E19-844F9588457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BC527-C4C0-40A2-ABF1-DE21EE721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30441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3B07B-33FA-4326-B383-4279086EE64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87D00-0517-46CE-BAA3-3D644C5E3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42332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EC50B-41FA-4F14-9986-9CE0217E9E1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A88C5-C85E-4551-8D41-78512FD23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41645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609D4-0652-4300-885C-495A63E662B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47397-DFC6-408D-9188-1F02A1F87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39911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F480F-DFAE-4FB4-906F-BE4F2344386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564AC-09EA-4C2E-8F3B-F008D6D6F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9244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359B-8FCF-4FB3-AFA1-64B952652DF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393B8-83AB-4611-986F-EAAEFAC3F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8840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2DA00-67F2-438E-9CA3-05578946FA9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4C425-D042-4A93-9AEA-39657C12AC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840795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D20CD-B93B-41CB-9DB0-5979869632A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ABA30-B7BA-42F1-B635-759FD93B1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801443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7C71A-D3DF-43DC-BCAB-9FE4F428D8C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A902-BFA2-4E5E-AE26-ECCE5E88AA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83135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1091403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6B780-DF0A-4BAB-A049-428FB81ACEB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DA65F-B3C4-4DA0-9978-04D6CCF4C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026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52C42-21D5-49CC-B4FC-38FFE91D601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0397-1C80-476E-B4A3-6E8C69DCF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31188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0B4EB-C6E3-4A99-BF52-7675FAA037A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62979-2DA2-4DBF-B29B-4665A8C7A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71468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696EC-DDA3-4D64-8D71-763D2408D0A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A5AC-2B0F-498C-8D50-20C51BB9A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40221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35B4C-D0FC-4A33-A592-FE90B3CE2BF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A07A7-CA6C-4EC4-ACCE-BF59C5BCE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86657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113F-E457-4FB4-8262-9530EA1C835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6B28F-66A5-44C1-919A-DD8407FBC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47628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BF90-7F57-425A-8D02-7BAB7CD184C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589C-75EF-4795-90AD-C0D973D026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078019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8E7A-A4EF-47AC-BB88-6932782A549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D049-80EB-412E-9DAD-D8E60CD86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50193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5B104-3060-4C48-A661-C5F9F9A2709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7E7CB-D80F-4687-B135-619F864C0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6125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D5F7-5238-4101-BE09-AEF61C9644A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25F53-EAFC-4A68-B938-0A88DD12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4255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091972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89B3A-2C40-4CEC-96EF-D1200D503D0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AA1EF-5711-4F8A-BAF8-F145A6C6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34493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D3F7E-F141-431C-A472-B642816866E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891CF-9014-4636-9BD8-8F2E15D00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63275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92F4F-79FE-48F0-90DB-DBDE5C88796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2707F-CDB6-4646-8E90-FF0D0B92D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6849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7AC2-3827-4955-9638-91EAE5FE1F0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76D5A-3933-4479-AB14-6E6120DD5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06142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BAB8-71CD-4895-814A-EF3DBF0A671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7570-38B7-4230-B84A-796245F10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51107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50859-4E90-473C-BFB5-C7DCB6BDF5F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58EE2-ECFD-45B5-9A92-6EE0016A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309581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B5DF7-39AC-48FB-B0C8-00E2E879670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30A48-87A9-4381-89EF-EC8236480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833299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B8BE1-AB94-48EF-B20F-4D890C55221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295D-7AF7-4AB4-97A1-388657471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43587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25BC9-430D-4DA5-8C40-C0212BB913B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9FF31-1BDF-44A1-8CA8-652D10DC0D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263933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E2B1C-E50D-443F-9EF4-44B9D0B3373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1813B-D36C-420A-A750-973F4599C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3591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131760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A6710-0B3B-4C4F-8D48-536196935B2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06A05-6CB6-4E62-A160-E26691960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9774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7496-72E6-4746-9C25-5A8C048D0F4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82017-1835-4DC4-AAB4-CC4D9A091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946871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23F5E-73A0-474F-A8DB-75CD74299A0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5493F-2BF9-4808-A1C6-1A7380725C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61116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BBFEC-64B6-4298-99C7-DEC86FB700D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FAD93-7FA2-440F-B06A-E0FE92BC2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697542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5E51-C12A-4BA0-A98A-35E2DFE3027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18E81-FC06-43D4-BF20-282452996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72450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6EC1-F526-4038-B46B-372071D9730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70ABE-B2A7-43FD-B9FA-E44D3147D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38744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390AF-7C9A-4353-B02E-66A2421A0D1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73D4-87E7-44BB-A051-EF41977BA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81206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6F9E-BFDC-40AA-84CE-2B09DD73BB9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5B1E-8333-4E43-86BC-4A7C011D3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00946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CA504-2E16-496B-AAC9-D2B5BEEFFAF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B8B9A-7C76-440E-801D-BE29AA4E2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88431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EEB6C-EC93-47FC-9166-3EDAEA26CB9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9CD2D-1035-470A-B76D-EEFE48C28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3156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8877517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B396-D5EB-4A7A-AF42-28EB0DCF366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1270-EE1D-441F-939E-8F829BEA5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62707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E8C68-7633-4532-A7C9-460E5F2E151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F8947-AB51-413C-B230-91BAA0AE4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191235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033B0-59A7-498D-9169-8B9D8266B2A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20EB2-2D0E-4479-955F-474A89101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93798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1C7B7-DD47-42DA-9E68-B03092A28B9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875B-E85E-45EC-9470-0BF97F9C4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43397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36AA6-876B-43FE-BD2C-CC0ECE3E3E0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CFA1-809E-4853-9CA5-CDA5DA041C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2590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D8EAF-5F65-47DD-8F76-6714CA93EEC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B5FC-E6D4-49C9-B4E1-3F3F6381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58408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85B7-F13C-4668-87EB-F00E13EBD13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0FEB-9745-463F-83F5-6323ADD47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79731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9C436-C73C-4EE1-B071-D53A9EE58C3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C249-ECB0-4F76-AA9E-D11A57052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23968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B140-66C1-4A5C-BC53-FED64DE9814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7C11F-386C-4B1B-849B-A5A8B492D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12590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7B38E-AFCE-4FA6-B6A4-73A7330B588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71A33-2053-4983-8C49-1F9EC342B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9547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56529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97BE5-AA5B-4CF6-8D98-9488EEAFA95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2F221-D12F-4669-9D82-5B29557D1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7992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03885-5CA9-419C-B903-58F306200CE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1976C-8E8A-4BCD-9C8D-A87F29D2D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285443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BDEA8-F011-4872-8451-5BA7A1DFBD3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FA1B4-3825-44B1-9C4F-A45246A6EC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50376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8602D-BB5A-4606-87E2-40DAEA1F35E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EB71-E031-4EAD-9F65-BCFB10ACD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386874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12E85-1CEE-4F99-9B9F-4FB77188197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14ACD-E119-446B-9094-CED28692D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28374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550FD-D6FB-4F50-BCB3-2ECD1C83852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4BBCB-CE5B-44C6-9C4F-3D5E1F408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662431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532F8-0FC4-4A54-8440-9D3DB3954F0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70B87-A30C-4E79-9ACA-6BAF466D6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24727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0668-356E-4E9B-97EF-7698FDA35F4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1EB5D-5F63-4DA6-B2FA-BE064B3DE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133905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0D38-F499-4BDB-B19C-1A83598CC0A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353E-EB40-4C15-A790-F8D77754B9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58187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95AAF-4E59-406B-B2B1-8D14F46BF27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EE846-E205-456B-9BED-8C5D353A8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2195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47081694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442D3-8492-42C1-AE85-90B38CD880B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5B75-04C9-47C9-82F7-57C2A21AF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9944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83189-D407-400F-81C5-5776EE59CBF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05AF-6023-41B1-A517-4A29D1937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27633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7818-A342-407F-BF61-61D1EDA8DB5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75592-0D94-4D9E-92D7-E48C0B98BC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0468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E2210-D970-45D8-8E87-28D9D5F6B04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76A4-33A1-4DFC-A8D8-A45DB0029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16132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E4341-6DC5-4EBA-A195-187938B423F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EF35B-D2FE-4698-8E0B-47675AD85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61370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16F41-5AC2-4F8E-B32E-6B847CF7D47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EA5E-FEDC-4D78-968F-303410A2F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53518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1606B-C761-46B4-BFE8-CAC6438EF5E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40F1B-6A97-464B-852F-78A8D7FAC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60347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E0C9-63B1-491B-A56E-8E03D660D0E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CF3E-ED24-4081-B6CA-D55D95615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61234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EC7F9-D622-490A-8A82-E36D6DC2D7F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360A-5B66-4F7F-B325-30EC5ACD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948090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ED449-7170-415B-8563-013EB50630B5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CE45E-C0B9-473F-ABB5-A17311CDAB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0904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730001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49F3-041F-414E-83AD-4DE6DBBA843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B431-4D2A-4320-89BF-071FDF153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78780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577D1-779F-4B26-9B8C-71DF8CD2C3C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160D1-855A-4DB9-855F-2FC04BA3B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983733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24C04-3046-4273-A860-5EAD42A532C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534D-6952-4FE9-9812-C2D95F280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95724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AD120-CE26-4885-8780-D99B31ED09D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595CC-4672-4DBE-8ACF-DE55203EE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78246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853817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812674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190299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2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00200"/>
            <a:ext cx="406241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46874458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0375636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517328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58175116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2865576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0444298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686175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2001263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04800"/>
            <a:ext cx="20685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4800"/>
            <a:ext cx="6057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9991874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43E1-4D78-4923-9EB8-67AA889B5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58350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B91F-1820-469B-BC69-1FEBAAE69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2480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7BE98-301B-46F3-B0F5-6081305CC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7047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164BE-9058-41D7-8E85-0BEE51A015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81347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2C267-76CA-4E97-B346-07DBFB4BE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097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85381144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6F542-6D1D-4C89-A091-9FF7B1594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64892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F922A-8B52-4DF2-BBE7-3713D60BF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49249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159E8-A1B7-41BD-8D03-B67C9ECEB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98944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AA4E-374B-4726-A422-DFBD3FA0D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26406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18F52-56C2-449B-8AE3-425BBC24A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3911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5723D-AA65-4063-9AC5-F051AF837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335429"/>
      </p:ext>
    </p:extLst>
  </p:cSld>
  <p:clrMapOvr>
    <a:masterClrMapping/>
  </p:clrMapOvr>
  <p:transition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E0F14-24F0-4EB0-A0C1-17A4007995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577"/>
      </p:ext>
    </p:extLst>
  </p:cSld>
  <p:clrMapOvr>
    <a:masterClrMapping/>
  </p:clrMapOvr>
  <p:transition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2535B-7955-4EE3-BBCE-654BEA48F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59828"/>
      </p:ext>
    </p:extLst>
  </p:cSld>
  <p:clrMapOvr>
    <a:masterClrMapping/>
  </p:clrMapOvr>
  <p:transition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06A0F-29BB-4CDD-9D31-4F6EEE59E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0724"/>
      </p:ext>
    </p:extLst>
  </p:cSld>
  <p:clrMapOvr>
    <a:masterClrMapping/>
  </p:clrMapOvr>
  <p:transition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D3794-BED9-4912-85C1-B193C147A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994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022957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1852784"/>
      </p:ext>
    </p:extLst>
  </p:cSld>
  <p:clrMapOvr>
    <a:masterClrMapping/>
  </p:clrMapOvr>
  <p:transition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7D97-E668-47B2-AC3B-40630A279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958961"/>
      </p:ext>
    </p:extLst>
  </p:cSld>
  <p:clrMapOvr>
    <a:masterClrMapping/>
  </p:clrMapOvr>
  <p:transition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48E66-0BAD-439C-B33B-298412A9B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98951"/>
      </p:ext>
    </p:extLst>
  </p:cSld>
  <p:clrMapOvr>
    <a:masterClrMapping/>
  </p:clrMapOvr>
  <p:transition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418AF-6A5C-4B19-8524-CD5F10D84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6435"/>
      </p:ext>
    </p:extLst>
  </p:cSld>
  <p:clrMapOvr>
    <a:masterClrMapping/>
  </p:clrMapOvr>
  <p:transition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A097D-D2B3-45F8-80E8-875B1FB58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70920"/>
      </p:ext>
    </p:extLst>
  </p:cSld>
  <p:clrMapOvr>
    <a:masterClrMapping/>
  </p:clrMapOvr>
  <p:transition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19743-4D71-4AFD-A112-10373F55A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18358"/>
      </p:ext>
    </p:extLst>
  </p:cSld>
  <p:clrMapOvr>
    <a:masterClrMapping/>
  </p:clrMapOvr>
  <p:transition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799C-15E3-4913-93F6-C3AC4F24B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92428"/>
      </p:ext>
    </p:extLst>
  </p:cSld>
  <p:clrMapOvr>
    <a:masterClrMapping/>
  </p:clrMapOvr>
  <p:transition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5E1A-AF91-404B-BF1A-92434F2E5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09565"/>
      </p:ext>
    </p:extLst>
  </p:cSld>
  <p:clrMapOvr>
    <a:masterClrMapping/>
  </p:clrMapOvr>
  <p:transition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6560-A5A7-4E89-9C7B-84A7DB86A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31892"/>
      </p:ext>
    </p:extLst>
  </p:cSld>
  <p:clrMapOvr>
    <a:masterClrMapping/>
  </p:clrMapOvr>
  <p:transition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EA0DF-7525-4433-8E74-0B44554056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5348"/>
      </p:ext>
    </p:extLst>
  </p:cSld>
  <p:clrMapOvr>
    <a:masterClrMapping/>
  </p:clrMapOvr>
  <p:transition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DF8DF-72C6-47E3-9135-FD90A7595D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8906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4544713"/>
      </p:ext>
    </p:extLst>
  </p:cSld>
  <p:clrMapOvr>
    <a:masterClrMapping/>
  </p:clrMapOvr>
  <p:transition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1B764-B0BE-4FFA-84C0-5D0F72D33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464541"/>
      </p:ext>
    </p:extLst>
  </p:cSld>
  <p:clrMapOvr>
    <a:masterClrMapping/>
  </p:clrMapOvr>
  <p:transition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D9EC2-576B-4753-B125-964A4151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03662"/>
      </p:ext>
    </p:extLst>
  </p:cSld>
  <p:clrMapOvr>
    <a:masterClrMapping/>
  </p:clrMapOvr>
  <p:transition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5C8E-46DC-4C6B-A7E0-D86872895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911889"/>
      </p:ext>
    </p:extLst>
  </p:cSld>
  <p:clrMapOvr>
    <a:masterClrMapping/>
  </p:clrMapOvr>
  <p:transition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237F-94F3-42B0-8C50-D37A88528D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63943"/>
      </p:ext>
    </p:extLst>
  </p:cSld>
  <p:clrMapOvr>
    <a:masterClrMapping/>
  </p:clrMapOvr>
  <p:transition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F71E9-5B93-4506-94E5-1763ECF0C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91323"/>
      </p:ext>
    </p:extLst>
  </p:cSld>
  <p:clrMapOvr>
    <a:masterClrMapping/>
  </p:clrMapOvr>
  <p:transition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16E66-D8A5-49B0-85D8-D2291F48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206056"/>
      </p:ext>
    </p:extLst>
  </p:cSld>
  <p:clrMapOvr>
    <a:masterClrMapping/>
  </p:clrMapOvr>
  <p:transition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3A648-8BAD-4EC0-BADF-268DBEF56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90669"/>
      </p:ext>
    </p:extLst>
  </p:cSld>
  <p:clrMapOvr>
    <a:masterClrMapping/>
  </p:clrMapOvr>
  <p:transition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51731-1A84-40CB-B734-4E1014901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92329"/>
      </p:ext>
    </p:extLst>
  </p:cSld>
  <p:clrMapOvr>
    <a:masterClrMapping/>
  </p:clrMapOvr>
  <p:transition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8E134-FD56-4B75-822F-EA9905B0D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88642"/>
      </p:ext>
    </p:extLst>
  </p:cSld>
  <p:clrMapOvr>
    <a:masterClrMapping/>
  </p:clrMapOvr>
  <p:transition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4B2E9-2C91-4239-899C-1923C208C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4862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868038"/>
      </p:ext>
    </p:extLst>
  </p:cSld>
  <p:clrMapOvr>
    <a:masterClrMapping/>
  </p:clrMapOvr>
  <p:transition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035C1-0BEF-4330-A788-540B977AE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7843"/>
      </p:ext>
    </p:extLst>
  </p:cSld>
  <p:clrMapOvr>
    <a:masterClrMapping/>
  </p:clrMapOvr>
  <p:transition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83974-3D65-41B3-8192-CD8F66155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90068"/>
      </p:ext>
    </p:extLst>
  </p:cSld>
  <p:clrMapOvr>
    <a:masterClrMapping/>
  </p:clrMapOvr>
  <p:transition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F137E-E3B5-4BDB-A5B7-3FAC0C24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2347"/>
      </p:ext>
    </p:extLst>
  </p:cSld>
  <p:clrMapOvr>
    <a:masterClrMapping/>
  </p:clrMapOvr>
  <p:transition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6AE7C-5712-4963-933C-B598A3598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7405"/>
      </p:ext>
    </p:extLst>
  </p:cSld>
  <p:clrMapOvr>
    <a:masterClrMapping/>
  </p:clrMapOvr>
  <p:transition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2EB42-9650-4EAB-B805-D7F945ACC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24497"/>
      </p:ext>
    </p:extLst>
  </p:cSld>
  <p:clrMapOvr>
    <a:masterClrMapping/>
  </p:clrMapOvr>
  <p:transition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00394-88B0-4D4F-A66B-6CF778032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40818"/>
      </p:ext>
    </p:extLst>
  </p:cSld>
  <p:clrMapOvr>
    <a:masterClrMapping/>
  </p:clrMapOvr>
  <p:transition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7CD34-AF0F-4D67-ABAD-24938AD5D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5473"/>
      </p:ext>
    </p:extLst>
  </p:cSld>
  <p:clrMapOvr>
    <a:masterClrMapping/>
  </p:clrMapOvr>
  <p:transition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E65B46-8E6A-45B0-9101-B19C1DF1D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35649"/>
      </p:ext>
    </p:extLst>
  </p:cSld>
  <p:clrMapOvr>
    <a:masterClrMapping/>
  </p:clrMapOvr>
  <p:transition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55B71-98C9-4D3D-8B82-8ED824B2B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63124"/>
      </p:ext>
    </p:extLst>
  </p:cSld>
  <p:clrMapOvr>
    <a:masterClrMapping/>
  </p:clrMapOvr>
  <p:transition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4A793-3338-4886-9551-A393BE006E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9159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7334853"/>
      </p:ext>
    </p:extLst>
  </p:cSld>
  <p:clrMapOvr>
    <a:masterClrMapping/>
  </p:clrMapOvr>
  <p:transition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55070-517D-470E-BE6E-C454179FB2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22092"/>
      </p:ext>
    </p:extLst>
  </p:cSld>
  <p:clrMapOvr>
    <a:masterClrMapping/>
  </p:clrMapOvr>
  <p:transition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11947-0738-4975-B155-27152713F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87897"/>
      </p:ext>
    </p:extLst>
  </p:cSld>
  <p:clrMapOvr>
    <a:masterClrMapping/>
  </p:clrMapOvr>
  <p:transition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7AA03-78C7-4648-8EF5-79B473B72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240471"/>
      </p:ext>
    </p:extLst>
  </p:cSld>
  <p:clrMapOvr>
    <a:masterClrMapping/>
  </p:clrMapOvr>
  <p:transition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685AB-B57B-4BC7-ABBF-17D0D2182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98991"/>
      </p:ext>
    </p:extLst>
  </p:cSld>
  <p:clrMapOvr>
    <a:masterClrMapping/>
  </p:clrMapOvr>
  <p:transition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2F3E4-FE83-4CBD-97A0-D21505FA3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2232"/>
      </p:ext>
    </p:extLst>
  </p:cSld>
  <p:clrMapOvr>
    <a:masterClrMapping/>
  </p:clrMapOvr>
  <p:transition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51B1A-44E0-46C0-B3EE-C9DC10B4F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61451"/>
      </p:ext>
    </p:extLst>
  </p:cSld>
  <p:clrMapOvr>
    <a:masterClrMapping/>
  </p:clrMapOvr>
  <p:transition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CA28F-4EF7-4F96-8CFB-6B77E22DE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79035"/>
      </p:ext>
    </p:extLst>
  </p:cSld>
  <p:clrMapOvr>
    <a:masterClrMapping/>
  </p:clrMapOvr>
  <p:transition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33F54-932E-4D24-8477-FD88D7580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26713"/>
      </p:ext>
    </p:extLst>
  </p:cSld>
  <p:clrMapOvr>
    <a:masterClrMapping/>
  </p:clrMapOvr>
  <p:transition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0D6AE-C92F-472B-8B02-A1685D3FF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40554"/>
      </p:ext>
    </p:extLst>
  </p:cSld>
  <p:clrMapOvr>
    <a:masterClrMapping/>
  </p:clrMapOvr>
  <p:transition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ADFF1-E308-4794-96AD-E59C3E12E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82460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8556382"/>
      </p:ext>
    </p:extLst>
  </p:cSld>
  <p:clrMapOvr>
    <a:masterClrMapping/>
  </p:clrMapOvr>
  <p:transition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B73C5-7870-4F62-8106-F0F53FCDF0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75616"/>
      </p:ext>
    </p:extLst>
  </p:cSld>
  <p:clrMapOvr>
    <a:masterClrMapping/>
  </p:clrMapOvr>
  <p:transition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A4373-2D2F-4F34-9F6E-F09FFFE66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42824"/>
      </p:ext>
    </p:extLst>
  </p:cSld>
  <p:clrMapOvr>
    <a:masterClrMapping/>
  </p:clrMapOvr>
  <p:transition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8ED1D-4BA2-4EB0-B182-124C9CEC8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59272"/>
      </p:ext>
    </p:extLst>
  </p:cSld>
  <p:clrMapOvr>
    <a:masterClrMapping/>
  </p:clrMapOvr>
  <p:transition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8B81-B485-4C1A-B511-772EA64E0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8143"/>
      </p:ext>
    </p:extLst>
  </p:cSld>
  <p:clrMapOvr>
    <a:masterClrMapping/>
  </p:clrMapOvr>
  <p:transition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3EB7C-C2BC-40AA-A281-EB08FCA3E4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68263"/>
      </p:ext>
    </p:extLst>
  </p:cSld>
  <p:clrMapOvr>
    <a:masterClrMapping/>
  </p:clrMapOvr>
  <p:transition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87098C-2C11-4CD6-A71E-5A847395B3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78202"/>
      </p:ext>
    </p:extLst>
  </p:cSld>
  <p:clrMapOvr>
    <a:masterClrMapping/>
  </p:clrMapOvr>
  <p:transition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3FDF-E45F-4F2D-BD91-CF55D78C3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93036"/>
      </p:ext>
    </p:extLst>
  </p:cSld>
  <p:clrMapOvr>
    <a:masterClrMapping/>
  </p:clrMapOvr>
  <p:transition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4AD23-0F42-404F-91BA-099FC7208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47164"/>
      </p:ext>
    </p:extLst>
  </p:cSld>
  <p:clrMapOvr>
    <a:masterClrMapping/>
  </p:clrMapOvr>
  <p:transition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0E4B7-B028-4966-8D99-4483C1A1F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70330"/>
      </p:ext>
    </p:extLst>
  </p:cSld>
  <p:clrMapOvr>
    <a:masterClrMapping/>
  </p:clrMapOvr>
  <p:transition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34E7-54E3-4F66-AE2A-E075158A9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222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19464146"/>
      </p:ext>
    </p:extLst>
  </p:cSld>
  <p:clrMapOvr>
    <a:masterClrMapping/>
  </p:clrMapOvr>
  <p:transition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200AA-C9C1-4042-99C4-EC9212F0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55389"/>
      </p:ext>
    </p:extLst>
  </p:cSld>
  <p:clrMapOvr>
    <a:masterClrMapping/>
  </p:clrMapOvr>
  <p:transition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4AEFF-89ED-44E0-AA75-45325C348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96184"/>
      </p:ext>
    </p:extLst>
  </p:cSld>
  <p:clrMapOvr>
    <a:masterClrMapping/>
  </p:clrMapOvr>
  <p:transition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B15E6-7F99-4445-BAD0-B6A2937BC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67192"/>
      </p:ext>
    </p:extLst>
  </p:cSld>
  <p:clrMapOvr>
    <a:masterClrMapping/>
  </p:clrMapOvr>
  <p:transition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C82F8-1D4F-4B39-AE47-E84C5C0FA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781189"/>
      </p:ext>
    </p:extLst>
  </p:cSld>
  <p:clrMapOvr>
    <a:masterClrMapping/>
  </p:clrMapOvr>
  <p:transition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D7F48-8558-4F9D-803F-A439624E8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30991"/>
      </p:ext>
    </p:extLst>
  </p:cSld>
  <p:clrMapOvr>
    <a:masterClrMapping/>
  </p:clrMapOvr>
  <p:transition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F49C2-A194-4742-9DAD-262CD311B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05349"/>
      </p:ext>
    </p:extLst>
  </p:cSld>
  <p:clrMapOvr>
    <a:masterClrMapping/>
  </p:clrMapOvr>
  <p:transition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40B20-39B0-492A-B5D5-150D21B83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19066"/>
      </p:ext>
    </p:extLst>
  </p:cSld>
  <p:clrMapOvr>
    <a:masterClrMapping/>
  </p:clrMapOvr>
  <p:transition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C18A6-495C-412C-8AA6-9DC4F454D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29907"/>
      </p:ext>
    </p:extLst>
  </p:cSld>
  <p:clrMapOvr>
    <a:masterClrMapping/>
  </p:clrMapOvr>
  <p:transition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BD7B4-20E4-4E84-989C-CE14D32B3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25288"/>
      </p:ext>
    </p:extLst>
  </p:cSld>
  <p:clrMapOvr>
    <a:masterClrMapping/>
  </p:clrMapOvr>
  <p:transition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52EB3-A223-4E9E-BAB9-42123AFF5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81615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E45C9-AE28-4584-8ACF-48CA2D050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71118"/>
      </p:ext>
    </p:extLst>
  </p:cSld>
  <p:clrMapOvr>
    <a:masterClrMapping/>
  </p:clrMapOvr>
  <p:transition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2D9A2-B0DB-4C63-BBF5-DCF168644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657588"/>
      </p:ext>
    </p:extLst>
  </p:cSld>
  <p:clrMapOvr>
    <a:masterClrMapping/>
  </p:clrMapOvr>
  <p:transition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AA5E0-21B7-4C6D-9E54-4CF4671CB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19888"/>
      </p:ext>
    </p:extLst>
  </p:cSld>
  <p:clrMapOvr>
    <a:masterClrMapping/>
  </p:clrMapOvr>
  <p:transition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59AC6-904C-426D-9FF3-658ECFB01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401289"/>
      </p:ext>
    </p:extLst>
  </p:cSld>
  <p:clrMapOvr>
    <a:masterClrMapping/>
  </p:clrMapOvr>
  <p:transition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1778F-B48A-4A22-8826-485556629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617"/>
      </p:ext>
    </p:extLst>
  </p:cSld>
  <p:clrMapOvr>
    <a:masterClrMapping/>
  </p:clrMapOvr>
  <p:transition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3E1BF-D83D-45A7-91DB-E3A7EDF4F8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099130"/>
      </p:ext>
    </p:extLst>
  </p:cSld>
  <p:clrMapOvr>
    <a:masterClrMapping/>
  </p:clrMapOvr>
  <p:transition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58F41-150D-47A1-9278-0809328B6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06822"/>
      </p:ext>
    </p:extLst>
  </p:cSld>
  <p:clrMapOvr>
    <a:masterClrMapping/>
  </p:clrMapOvr>
  <p:transition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DB86-857A-48A7-B4F9-1B66707F5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81135"/>
      </p:ext>
    </p:extLst>
  </p:cSld>
  <p:clrMapOvr>
    <a:masterClrMapping/>
  </p:clrMapOvr>
  <p:transition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27640-44EC-4D25-A5D5-ABFA4C68B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4544"/>
      </p:ext>
    </p:extLst>
  </p:cSld>
  <p:clrMapOvr>
    <a:masterClrMapping/>
  </p:clrMapOvr>
  <p:transition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98912-344B-4E50-BBFB-AB139F508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433023"/>
      </p:ext>
    </p:extLst>
  </p:cSld>
  <p:clrMapOvr>
    <a:masterClrMapping/>
  </p:clrMapOvr>
  <p:transition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E7EAA-F221-4532-8264-86830DC13E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08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B5928-85C0-4919-9619-8911E6D06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6265"/>
      </p:ext>
    </p:extLst>
  </p:cSld>
  <p:clrMapOvr>
    <a:masterClrMapping/>
  </p:clrMapOvr>
  <p:transition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4D883-7592-42DA-BD75-626620EEE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029866"/>
      </p:ext>
    </p:extLst>
  </p:cSld>
  <p:clrMapOvr>
    <a:masterClrMapping/>
  </p:clrMapOvr>
  <p:transition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B605D-4C7D-4453-AB43-8438F7884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8751"/>
      </p:ext>
    </p:extLst>
  </p:cSld>
  <p:clrMapOvr>
    <a:masterClrMapping/>
  </p:clrMapOvr>
  <p:transition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93B98-D249-4145-83FE-95C5D02A1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64106"/>
      </p:ext>
    </p:extLst>
  </p:cSld>
  <p:clrMapOvr>
    <a:masterClrMapping/>
  </p:clrMapOvr>
  <p:transition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1DD00-C974-4E04-9190-B8E408380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944344"/>
      </p:ext>
    </p:extLst>
  </p:cSld>
  <p:clrMapOvr>
    <a:masterClrMapping/>
  </p:clrMapOvr>
  <p:transition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0A7C1-4677-4946-A632-38C8C89C3B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91984"/>
      </p:ext>
    </p:extLst>
  </p:cSld>
  <p:clrMapOvr>
    <a:masterClrMapping/>
  </p:clrMapOvr>
  <p:transition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3EA1-297C-4493-BEB6-AF5798C90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885854"/>
      </p:ext>
    </p:extLst>
  </p:cSld>
  <p:clrMapOvr>
    <a:masterClrMapping/>
  </p:clrMapOvr>
  <p:transition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B731F-609E-4562-AB71-198F36E0C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68822"/>
      </p:ext>
    </p:extLst>
  </p:cSld>
  <p:clrMapOvr>
    <a:masterClrMapping/>
  </p:clrMapOvr>
  <p:transition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40AC3-6639-487A-A083-698C66DE2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15860"/>
      </p:ext>
    </p:extLst>
  </p:cSld>
  <p:clrMapOvr>
    <a:masterClrMapping/>
  </p:clrMapOvr>
  <p:transition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9C46-E243-4190-8936-CFA4D8209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67614"/>
      </p:ext>
    </p:extLst>
  </p:cSld>
  <p:clrMapOvr>
    <a:masterClrMapping/>
  </p:clrMapOvr>
  <p:transition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75616-E0F9-4021-A5B1-FA3A85AFC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6944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71819-EEE0-4C58-BB06-96CC809BB2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2024"/>
      </p:ext>
    </p:extLst>
  </p:cSld>
  <p:clrMapOvr>
    <a:masterClrMapping/>
  </p:clrMapOvr>
  <p:transition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EF79C-854C-4190-BE2E-5DDBD57169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03733"/>
      </p:ext>
    </p:extLst>
  </p:cSld>
  <p:clrMapOvr>
    <a:masterClrMapping/>
  </p:clrMapOvr>
  <p:transition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FF14A-7A88-4660-A59C-978DB6A02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40726"/>
      </p:ext>
    </p:extLst>
  </p:cSld>
  <p:clrMapOvr>
    <a:masterClrMapping/>
  </p:clrMapOvr>
  <p:transition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60ABC-ACC7-431E-B7AA-5DC2071A4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81791"/>
      </p:ext>
    </p:extLst>
  </p:cSld>
  <p:clrMapOvr>
    <a:masterClrMapping/>
  </p:clrMapOvr>
  <p:transition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5357A-2686-418F-AEFD-28D748E97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7901"/>
      </p:ext>
    </p:extLst>
  </p:cSld>
  <p:clrMapOvr>
    <a:masterClrMapping/>
  </p:clrMapOvr>
  <p:transition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315C4-0A05-4282-A39D-36CA7B5AB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241815"/>
      </p:ext>
    </p:extLst>
  </p:cSld>
  <p:clrMapOvr>
    <a:masterClrMapping/>
  </p:clrMapOvr>
  <p:transition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F04C8-13A0-4C4E-B369-622C3DC6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35768"/>
      </p:ext>
    </p:extLst>
  </p:cSld>
  <p:clrMapOvr>
    <a:masterClrMapping/>
  </p:clrMapOvr>
  <p:transition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04DB4-C2DA-4CFD-A0FE-7CE9CDEF7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04065"/>
      </p:ext>
    </p:extLst>
  </p:cSld>
  <p:clrMapOvr>
    <a:masterClrMapping/>
  </p:clrMapOvr>
  <p:transition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1F58-87AE-40D7-B202-818CDF663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29635"/>
      </p:ext>
    </p:extLst>
  </p:cSld>
  <p:clrMapOvr>
    <a:masterClrMapping/>
  </p:clrMapOvr>
  <p:transition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ADCDA-5940-46CF-977D-FE03B96C1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38048"/>
      </p:ext>
    </p:extLst>
  </p:cSld>
  <p:clrMapOvr>
    <a:masterClrMapping/>
  </p:clrMapOvr>
  <p:transition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45DC5-D29D-4A4E-BDE2-BD10F4726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1168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B17D4-97C8-4C49-8B74-B3AF4606A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55645"/>
      </p:ext>
    </p:extLst>
  </p:cSld>
  <p:clrMapOvr>
    <a:masterClrMapping/>
  </p:clrMapOvr>
  <p:transition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E9D69-2B7C-4941-84AB-5B7F8097E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2501"/>
      </p:ext>
    </p:extLst>
  </p:cSld>
  <p:clrMapOvr>
    <a:masterClrMapping/>
  </p:clrMapOvr>
  <p:transition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0CFE6-59E9-4AEE-865D-3AB2B32C6F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62649"/>
      </p:ext>
    </p:extLst>
  </p:cSld>
  <p:clrMapOvr>
    <a:masterClrMapping/>
  </p:clrMapOvr>
  <p:transition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B1D0C-A5F9-4BFE-9B2E-C15EBC063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20137"/>
      </p:ext>
    </p:extLst>
  </p:cSld>
  <p:clrMapOvr>
    <a:masterClrMapping/>
  </p:clrMapOvr>
  <p:transition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3F482-AE9F-41BA-99D8-1EEADD32D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5276"/>
      </p:ext>
    </p:extLst>
  </p:cSld>
  <p:clrMapOvr>
    <a:masterClrMapping/>
  </p:clrMapOvr>
  <p:transition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6F70-6892-4905-955D-DE9B5D2FA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596177"/>
      </p:ext>
    </p:extLst>
  </p:cSld>
  <p:clrMapOvr>
    <a:masterClrMapping/>
  </p:clrMapOvr>
  <p:transition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63502-681D-433A-931D-A2500AE9A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98009"/>
      </p:ext>
    </p:extLst>
  </p:cSld>
  <p:clrMapOvr>
    <a:masterClrMapping/>
  </p:clrMapOvr>
  <p:transition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705B2-B51E-4B0C-9DA6-F255971AD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6737"/>
      </p:ext>
    </p:extLst>
  </p:cSld>
  <p:clrMapOvr>
    <a:masterClrMapping/>
  </p:clrMapOvr>
  <p:transition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4E404-FD7A-4214-B66B-1F51C948E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1277"/>
      </p:ext>
    </p:extLst>
  </p:cSld>
  <p:clrMapOvr>
    <a:masterClrMapping/>
  </p:clrMapOvr>
  <p:transition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5464-9A88-4CD4-9483-301C905B8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87853"/>
      </p:ext>
    </p:extLst>
  </p:cSld>
  <p:clrMapOvr>
    <a:masterClrMapping/>
  </p:clrMapOvr>
  <p:transition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905F-DD18-401D-923A-31A68515B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3607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6152732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44BD-81C3-45D3-8A68-DDD07EF47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32022"/>
      </p:ext>
    </p:extLst>
  </p:cSld>
  <p:clrMapOvr>
    <a:masterClrMapping/>
  </p:clrMapOvr>
  <p:transition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FFFD5-A8B3-4D14-9E72-91BF2C0C03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14400"/>
      </p:ext>
    </p:extLst>
  </p:cSld>
  <p:clrMapOvr>
    <a:masterClrMapping/>
  </p:clrMapOvr>
  <p:transition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875BE-7022-4AB1-B7DA-09D551116F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07480"/>
      </p:ext>
    </p:extLst>
  </p:cSld>
  <p:clrMapOvr>
    <a:masterClrMapping/>
  </p:clrMapOvr>
  <p:transition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822B3-351D-4819-A96E-01A9E7EF7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52492"/>
      </p:ext>
    </p:extLst>
  </p:cSld>
  <p:clrMapOvr>
    <a:masterClrMapping/>
  </p:clrMapOvr>
  <p:transition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C1E46-449F-4028-9135-2D4342CE3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462148"/>
      </p:ext>
    </p:extLst>
  </p:cSld>
  <p:clrMapOvr>
    <a:masterClrMapping/>
  </p:clrMapOvr>
  <p:transition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91EC8-4964-4881-A41C-891FE8C058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0707"/>
      </p:ext>
    </p:extLst>
  </p:cSld>
  <p:clrMapOvr>
    <a:masterClrMapping/>
  </p:clrMapOvr>
  <p:transition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E4938-035C-4D06-A2E6-E82734819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12951"/>
      </p:ext>
    </p:extLst>
  </p:cSld>
  <p:clrMapOvr>
    <a:masterClrMapping/>
  </p:clrMapOvr>
  <p:transition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67429-DE76-453C-9565-7DA0AFADD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480627"/>
      </p:ext>
    </p:extLst>
  </p:cSld>
  <p:clrMapOvr>
    <a:masterClrMapping/>
  </p:clrMapOvr>
  <p:transition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216B5-553F-4F1C-A40A-C65750966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07556"/>
      </p:ext>
    </p:extLst>
  </p:cSld>
  <p:clrMapOvr>
    <a:masterClrMapping/>
  </p:clrMapOvr>
  <p:transition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981B-71C9-47E6-AF86-236512D21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64366"/>
      </p:ext>
    </p:extLst>
  </p:cSld>
  <p:clrMapOvr>
    <a:masterClrMapping/>
  </p:clrMapOvr>
  <p:transition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71827-0B4F-45AD-BF7C-CD50A19EA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8936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7D74D-2B4A-460B-BA89-1204BEF9F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986516"/>
      </p:ext>
    </p:extLst>
  </p:cSld>
  <p:clrMapOvr>
    <a:masterClrMapping/>
  </p:clrMapOvr>
  <p:transition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6E434-27B2-437B-8D97-020F3C4B6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11113"/>
      </p:ext>
    </p:extLst>
  </p:cSld>
  <p:clrMapOvr>
    <a:masterClrMapping/>
  </p:clrMapOvr>
  <p:transition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4A49A-37E4-4DE5-A69C-7716889548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58"/>
      </p:ext>
    </p:extLst>
  </p:cSld>
  <p:clrMapOvr>
    <a:masterClrMapping/>
  </p:clrMapOvr>
  <p:transition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B09F6-6509-4C5C-9281-388740CEB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937365"/>
      </p:ext>
    </p:extLst>
  </p:cSld>
  <p:clrMapOvr>
    <a:masterClrMapping/>
  </p:clrMapOvr>
  <p:transition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27FF1-092A-44E4-9247-23693EECF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34890"/>
      </p:ext>
    </p:extLst>
  </p:cSld>
  <p:clrMapOvr>
    <a:masterClrMapping/>
  </p:clrMapOvr>
  <p:transition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51DBD2-B7F6-4C4A-B765-DD869BBBA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45574"/>
      </p:ext>
    </p:extLst>
  </p:cSld>
  <p:clrMapOvr>
    <a:masterClrMapping/>
  </p:clrMapOvr>
  <p:transition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41E80-8650-4DC5-9352-680596F4B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61225"/>
      </p:ext>
    </p:extLst>
  </p:cSld>
  <p:clrMapOvr>
    <a:masterClrMapping/>
  </p:clrMapOvr>
  <p:transition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84FAB-DBCB-4623-A4D5-843864DE1D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38828"/>
      </p:ext>
    </p:extLst>
  </p:cSld>
  <p:clrMapOvr>
    <a:masterClrMapping/>
  </p:clrMapOvr>
  <p:transition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3EC45-AED0-4B65-9F0C-01E09C34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42991"/>
      </p:ext>
    </p:extLst>
  </p:cSld>
  <p:clrMapOvr>
    <a:masterClrMapping/>
  </p:clrMapOvr>
  <p:transition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90092-2C05-462D-B614-8D9943625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79946"/>
      </p:ext>
    </p:extLst>
  </p:cSld>
  <p:clrMapOvr>
    <a:masterClrMapping/>
  </p:clrMapOvr>
  <p:transition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74AD3-8779-4E61-A182-8BD8CB955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49034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05131-2EF0-4313-A641-2F168A022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332320"/>
      </p:ext>
    </p:extLst>
  </p:cSld>
  <p:clrMapOvr>
    <a:masterClrMapping/>
  </p:clrMapOvr>
  <p:transition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EB882-D893-4656-A74A-5211DC79A1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10356"/>
      </p:ext>
    </p:extLst>
  </p:cSld>
  <p:clrMapOvr>
    <a:masterClrMapping/>
  </p:clrMapOvr>
  <p:transition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4F622-803E-4DB5-933A-D2DF0C654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13365"/>
      </p:ext>
    </p:extLst>
  </p:cSld>
  <p:clrMapOvr>
    <a:masterClrMapping/>
  </p:clrMapOvr>
  <p:transition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3EE4-FEA1-4032-87BE-9EBBC78D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078565"/>
      </p:ext>
    </p:extLst>
  </p:cSld>
  <p:clrMapOvr>
    <a:masterClrMapping/>
  </p:clrMapOvr>
  <p:transition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5C10C-8C00-4468-B3D4-E347091D6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13949"/>
      </p:ext>
    </p:extLst>
  </p:cSld>
  <p:clrMapOvr>
    <a:masterClrMapping/>
  </p:clrMapOvr>
  <p:transition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C966C-432D-4578-90EC-5ECDF4955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34495"/>
      </p:ext>
    </p:extLst>
  </p:cSld>
  <p:clrMapOvr>
    <a:masterClrMapping/>
  </p:clrMapOvr>
  <p:transition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5532D-4DEE-4ABF-BEFE-C6312EF78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2609"/>
      </p:ext>
    </p:extLst>
  </p:cSld>
  <p:clrMapOvr>
    <a:masterClrMapping/>
  </p:clrMapOvr>
  <p:transition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CA1CA-055B-429B-9321-D48A94F1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15273"/>
      </p:ext>
    </p:extLst>
  </p:cSld>
  <p:clrMapOvr>
    <a:masterClrMapping/>
  </p:clrMapOvr>
  <p:transition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840BE-2275-4CF7-8B96-3F0C478DC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16900"/>
      </p:ext>
    </p:extLst>
  </p:cSld>
  <p:clrMapOvr>
    <a:masterClrMapping/>
  </p:clrMapOvr>
  <p:transition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6AD1C-4F7D-4B26-AC15-236C5C1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02330"/>
      </p:ext>
    </p:extLst>
  </p:cSld>
  <p:clrMapOvr>
    <a:masterClrMapping/>
  </p:clrMapOvr>
  <p:transition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FF120-3A62-4C74-AC00-30FDB7A06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4430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D0471-EBE5-44AB-AC21-794B00B99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28858"/>
      </p:ext>
    </p:extLst>
  </p:cSld>
  <p:clrMapOvr>
    <a:masterClrMapping/>
  </p:clrMapOvr>
  <p:transition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5B970-6F24-4AB5-ADCA-F2A09F66FD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9277"/>
      </p:ext>
    </p:extLst>
  </p:cSld>
  <p:clrMapOvr>
    <a:masterClrMapping/>
  </p:clrMapOvr>
  <p:transition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B11D-6C18-4968-B58E-E3D57DC1C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70338"/>
      </p:ext>
    </p:extLst>
  </p:cSld>
  <p:clrMapOvr>
    <a:masterClrMapping/>
  </p:clrMapOvr>
  <p:transition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D6A06-1D4C-4BE3-A6F8-C26A56909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72121"/>
      </p:ext>
    </p:extLst>
  </p:cSld>
  <p:clrMapOvr>
    <a:masterClrMapping/>
  </p:clrMapOvr>
  <p:transition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9A934-FCDC-4F4C-BB7C-2DA8479B66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3736"/>
      </p:ext>
    </p:extLst>
  </p:cSld>
  <p:clrMapOvr>
    <a:masterClrMapping/>
  </p:clrMapOvr>
  <p:transition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954E1-63B3-4C52-8D28-0BDE03308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36675"/>
      </p:ext>
    </p:extLst>
  </p:cSld>
  <p:clrMapOvr>
    <a:masterClrMapping/>
  </p:clrMapOvr>
  <p:transition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502BF-06BE-4DFF-8B89-54B5511D5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7295"/>
      </p:ext>
    </p:extLst>
  </p:cSld>
  <p:clrMapOvr>
    <a:masterClrMapping/>
  </p:clrMapOvr>
  <p:transition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936F5-DFB3-492F-AAE4-C76DA6256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3801"/>
      </p:ext>
    </p:extLst>
  </p:cSld>
  <p:clrMapOvr>
    <a:masterClrMapping/>
  </p:clrMapOvr>
  <p:transition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BC1C7-5D2B-4F01-8109-60C6C6CBD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37042"/>
      </p:ext>
    </p:extLst>
  </p:cSld>
  <p:clrMapOvr>
    <a:masterClrMapping/>
  </p:clrMapOvr>
  <p:transition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664C9-B85D-4349-B935-4DE20596AC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21973"/>
      </p:ext>
    </p:extLst>
  </p:cSld>
  <p:clrMapOvr>
    <a:masterClrMapping/>
  </p:clrMapOvr>
  <p:transition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EACDC-A759-4FC6-804A-E6FDD5A7EC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9985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3FB0D-4514-4D24-9778-4A29EC4A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0866"/>
      </p:ext>
    </p:extLst>
  </p:cSld>
  <p:clrMapOvr>
    <a:masterClrMapping/>
  </p:clrMapOvr>
  <p:transition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4B8E2-AB5D-4F1E-BD0B-23E919ED8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92074"/>
      </p:ext>
    </p:extLst>
  </p:cSld>
  <p:clrMapOvr>
    <a:masterClrMapping/>
  </p:clrMapOvr>
  <p:transition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38980-74FC-4B79-BBE6-3098A94B2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87375"/>
      </p:ext>
    </p:extLst>
  </p:cSld>
  <p:clrMapOvr>
    <a:masterClrMapping/>
  </p:clrMapOvr>
  <p:transition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D606-1350-4204-B852-010D651D6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24929"/>
      </p:ext>
    </p:extLst>
  </p:cSld>
  <p:clrMapOvr>
    <a:masterClrMapping/>
  </p:clrMapOvr>
  <p:transition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91CF-2677-4097-8EC8-EB24D9CA6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73386"/>
      </p:ext>
    </p:extLst>
  </p:cSld>
  <p:clrMapOvr>
    <a:masterClrMapping/>
  </p:clrMapOvr>
  <p:transition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1B6E9-64C7-4778-B47B-C4DBE5AA48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29422"/>
      </p:ext>
    </p:extLst>
  </p:cSld>
  <p:clrMapOvr>
    <a:masterClrMapping/>
  </p:clrMapOvr>
  <p:transition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32076-E6B9-486C-8516-CC7B945E78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53465"/>
      </p:ext>
    </p:extLst>
  </p:cSld>
  <p:clrMapOvr>
    <a:masterClrMapping/>
  </p:clrMapOvr>
  <p:transition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431B-830B-4950-97AF-AA8887435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40974"/>
      </p:ext>
    </p:extLst>
  </p:cSld>
  <p:clrMapOvr>
    <a:masterClrMapping/>
  </p:clrMapOvr>
  <p:transition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F7F10-F665-43E5-A7FB-77456E474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74257"/>
      </p:ext>
    </p:extLst>
  </p:cSld>
  <p:clrMapOvr>
    <a:masterClrMapping/>
  </p:clrMapOvr>
  <p:transition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ED020-9FEE-488B-896D-8AB577798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01733"/>
      </p:ext>
    </p:extLst>
  </p:cSld>
  <p:clrMapOvr>
    <a:masterClrMapping/>
  </p:clrMapOvr>
  <p:transition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BD52D-B6FC-4B73-A67C-2D7DB5BB5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80583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BF689-72C7-487C-851E-AD3B30A72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4806"/>
      </p:ext>
    </p:extLst>
  </p:cSld>
  <p:clrMapOvr>
    <a:masterClrMapping/>
  </p:clrMapOvr>
  <p:transition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418EC-B96B-4370-A5D1-3B33AB88A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98601"/>
      </p:ext>
    </p:extLst>
  </p:cSld>
  <p:clrMapOvr>
    <a:masterClrMapping/>
  </p:clrMapOvr>
  <p:transition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0FAA8-CE8E-4241-AC54-910DE260D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39974"/>
      </p:ext>
    </p:extLst>
  </p:cSld>
  <p:clrMapOvr>
    <a:masterClrMapping/>
  </p:clrMapOvr>
  <p:transition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6EA08-CA68-4782-BA63-871551F5B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41060"/>
      </p:ext>
    </p:extLst>
  </p:cSld>
  <p:clrMapOvr>
    <a:masterClrMapping/>
  </p:clrMapOvr>
  <p:transition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D9338-96C6-40B5-8F67-1B65D7598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80343"/>
      </p:ext>
    </p:extLst>
  </p:cSld>
  <p:clrMapOvr>
    <a:masterClrMapping/>
  </p:clrMapOvr>
  <p:transition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754F-9FB0-420E-9230-DF03B5697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85374"/>
      </p:ext>
    </p:extLst>
  </p:cSld>
  <p:clrMapOvr>
    <a:masterClrMapping/>
  </p:clrMapOvr>
  <p:transition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88722-9D4F-4650-8BC8-2B6F302BE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89595"/>
      </p:ext>
    </p:extLst>
  </p:cSld>
  <p:clrMapOvr>
    <a:masterClrMapping/>
  </p:clrMapOvr>
  <p:transition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92481-310B-46FB-A6E5-E5B29D6F9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5780"/>
      </p:ext>
    </p:extLst>
  </p:cSld>
  <p:clrMapOvr>
    <a:masterClrMapping/>
  </p:clrMapOvr>
  <p:transition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DB852-F2BB-4B00-AA12-C3613A63A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609579"/>
      </p:ext>
    </p:extLst>
  </p:cSld>
  <p:clrMapOvr>
    <a:masterClrMapping/>
  </p:clrMapOvr>
  <p:transition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A4E62-80B4-4591-AC6D-C9E90BE96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435362"/>
      </p:ext>
    </p:extLst>
  </p:cSld>
  <p:clrMapOvr>
    <a:masterClrMapping/>
  </p:clrMapOvr>
  <p:transition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1D335-AE01-4E63-B110-04A5A35FB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2420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ED760-4463-462B-B575-977A17F8F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39358"/>
      </p:ext>
    </p:extLst>
  </p:cSld>
  <p:clrMapOvr>
    <a:masterClrMapping/>
  </p:clrMapOvr>
  <p:transition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51A06-A96F-4F0E-9D0C-7235CE587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4983"/>
      </p:ext>
    </p:extLst>
  </p:cSld>
  <p:clrMapOvr>
    <a:masterClrMapping/>
  </p:clrMapOvr>
  <p:transition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7273-B525-4957-9A5A-5B5F284FD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22433"/>
      </p:ext>
    </p:extLst>
  </p:cSld>
  <p:clrMapOvr>
    <a:masterClrMapping/>
  </p:clrMapOvr>
  <p:transition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3B5ED-CE63-4E6C-A2E5-D47BC91B5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27083"/>
      </p:ext>
    </p:extLst>
  </p:cSld>
  <p:clrMapOvr>
    <a:masterClrMapping/>
  </p:clrMapOvr>
  <p:transition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BDB62-36E9-45D9-AF0B-0CAB724FD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764364"/>
      </p:ext>
    </p:extLst>
  </p:cSld>
  <p:clrMapOvr>
    <a:masterClrMapping/>
  </p:clrMapOvr>
  <p:transition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BBCB-AC2F-49C6-A678-60BEBA960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20984"/>
      </p:ext>
    </p:extLst>
  </p:cSld>
  <p:clrMapOvr>
    <a:masterClrMapping/>
  </p:clrMapOvr>
  <p:transition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1FA39-D17F-455B-94F2-298B1DD24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1402"/>
      </p:ext>
    </p:extLst>
  </p:cSld>
  <p:clrMapOvr>
    <a:masterClrMapping/>
  </p:clrMapOvr>
  <p:transition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C8B5D-82C8-4D82-91B3-D94776016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816"/>
      </p:ext>
    </p:extLst>
  </p:cSld>
  <p:clrMapOvr>
    <a:masterClrMapping/>
  </p:clrMapOvr>
  <p:transition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D1ED-8BA0-4467-B121-D48B44076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88600"/>
      </p:ext>
    </p:extLst>
  </p:cSld>
  <p:clrMapOvr>
    <a:masterClrMapping/>
  </p:clrMapOvr>
  <p:transition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7F6E0-13DC-4BF1-A0BA-097638EA1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7280"/>
      </p:ext>
    </p:extLst>
  </p:cSld>
  <p:clrMapOvr>
    <a:masterClrMapping/>
  </p:clrMapOvr>
  <p:transition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EC964-2851-428C-B252-55C99C691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43653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1D6F2-411C-45DA-B982-DA535D5165B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6228-68F2-4CA4-A256-2C843B3F2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25710"/>
      </p:ext>
    </p:extLst>
  </p:cSld>
  <p:clrMapOvr>
    <a:masterClrMapping/>
  </p:clrMapOvr>
  <p:transition/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F1CB7-0A2F-459A-B30D-82B3821F1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0581"/>
      </p:ext>
    </p:extLst>
  </p:cSld>
  <p:clrMapOvr>
    <a:masterClrMapping/>
  </p:clrMapOvr>
  <p:transition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22B7E-8E59-4159-A1AB-9CA692B1F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09772"/>
      </p:ext>
    </p:extLst>
  </p:cSld>
  <p:clrMapOvr>
    <a:masterClrMapping/>
  </p:clrMapOvr>
  <p:transition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D14D-DF66-4D61-ABD7-6067CA7DD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9247"/>
      </p:ext>
    </p:extLst>
  </p:cSld>
  <p:clrMapOvr>
    <a:masterClrMapping/>
  </p:clrMapOvr>
  <p:transition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84CA9-45AD-49E5-A6D7-3D6CFF59D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22016"/>
      </p:ext>
    </p:extLst>
  </p:cSld>
  <p:clrMapOvr>
    <a:masterClrMapping/>
  </p:clrMapOvr>
  <p:transition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5476-14DC-4FEB-B025-568BAED70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213181"/>
      </p:ext>
    </p:extLst>
  </p:cSld>
  <p:clrMapOvr>
    <a:masterClrMapping/>
  </p:clrMapOvr>
  <p:transition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5D0C-4829-4268-922C-4CD333EDA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88842"/>
      </p:ext>
    </p:extLst>
  </p:cSld>
  <p:clrMapOvr>
    <a:masterClrMapping/>
  </p:clrMapOvr>
  <p:transition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0D560-6463-4FC9-B030-F7DA3A278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76617"/>
      </p:ext>
    </p:extLst>
  </p:cSld>
  <p:clrMapOvr>
    <a:masterClrMapping/>
  </p:clrMapOvr>
  <p:transition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9F5E4-438C-45A8-98E6-BFEB814F6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157787"/>
      </p:ext>
    </p:extLst>
  </p:cSld>
  <p:clrMapOvr>
    <a:masterClrMapping/>
  </p:clrMapOvr>
  <p:transition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0E101-8748-4F70-9845-DF0E47314A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90242"/>
      </p:ext>
    </p:extLst>
  </p:cSld>
  <p:clrMapOvr>
    <a:masterClrMapping/>
  </p:clrMapOvr>
  <p:transition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9BD5E-E6D0-45EA-96FE-28AABA3B5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6688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1CF6F-C97B-403C-A195-F1D277109B2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082D3-72D5-4BAF-8D57-91DC4E11E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15142"/>
      </p:ext>
    </p:extLst>
  </p:cSld>
  <p:clrMapOvr>
    <a:masterClrMapping/>
  </p:clrMapOvr>
  <p:transition/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CB8D-6944-4BD4-A4B3-A82048EA7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35076"/>
      </p:ext>
    </p:extLst>
  </p:cSld>
  <p:clrMapOvr>
    <a:masterClrMapping/>
  </p:clrMapOvr>
  <p:transition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B45E3-F772-46E8-B7DB-D3130C140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0887"/>
      </p:ext>
    </p:extLst>
  </p:cSld>
  <p:clrMapOvr>
    <a:masterClrMapping/>
  </p:clrMapOvr>
  <p:transition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D819E-1FC4-4CBE-A6AB-0647D68FA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2340"/>
      </p:ext>
    </p:extLst>
  </p:cSld>
  <p:clrMapOvr>
    <a:masterClrMapping/>
  </p:clrMapOvr>
  <p:transition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F2DA-23A5-4FF5-B446-832735168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59572"/>
      </p:ext>
    </p:extLst>
  </p:cSld>
  <p:clrMapOvr>
    <a:masterClrMapping/>
  </p:clrMapOvr>
  <p:transition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52C6B-0233-4997-8C35-00FC80E3F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18009"/>
      </p:ext>
    </p:extLst>
  </p:cSld>
  <p:clrMapOvr>
    <a:masterClrMapping/>
  </p:clrMapOvr>
  <p:transition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807D9-D3D8-4AB9-8040-563092348B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523"/>
      </p:ext>
    </p:extLst>
  </p:cSld>
  <p:clrMapOvr>
    <a:masterClrMapping/>
  </p:clrMapOvr>
  <p:transition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18C1B-03BB-42E6-8004-79505C45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56135"/>
      </p:ext>
    </p:extLst>
  </p:cSld>
  <p:clrMapOvr>
    <a:masterClrMapping/>
  </p:clrMapOvr>
  <p:transition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FF936-B3C5-4750-BD33-908AA42AD5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88830"/>
      </p:ext>
    </p:extLst>
  </p:cSld>
  <p:clrMapOvr>
    <a:masterClrMapping/>
  </p:clrMapOvr>
  <p:transition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F482E-6404-4B39-A957-E28C5FDB8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4873"/>
      </p:ext>
    </p:extLst>
  </p:cSld>
  <p:clrMapOvr>
    <a:masterClrMapping/>
  </p:clrMapOvr>
  <p:transition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6E74B-029C-4DF3-8511-7D98840ED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59804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57C50-D04D-47A9-A06D-C3BB1CEA6D4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994D-E9C2-4110-81DF-21DD706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64408"/>
      </p:ext>
    </p:extLst>
  </p:cSld>
  <p:clrMapOvr>
    <a:masterClrMapping/>
  </p:clrMapOvr>
  <p:transition/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BA885-1473-413C-9414-18528416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902774"/>
      </p:ext>
    </p:extLst>
  </p:cSld>
  <p:clrMapOvr>
    <a:masterClrMapping/>
  </p:clrMapOvr>
  <p:transition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C9A692-8A8A-406F-8ECD-9FA03965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1455"/>
      </p:ext>
    </p:extLst>
  </p:cSld>
  <p:clrMapOvr>
    <a:masterClrMapping/>
  </p:clrMapOvr>
  <p:transition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08D29-C879-412A-9B60-C69FDA751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66925"/>
      </p:ext>
    </p:extLst>
  </p:cSld>
  <p:clrMapOvr>
    <a:masterClrMapping/>
  </p:clrMapOvr>
  <p:transition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66034-B8D9-4AE8-B6BE-01CBA1C95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622"/>
      </p:ext>
    </p:extLst>
  </p:cSld>
  <p:clrMapOvr>
    <a:masterClrMapping/>
  </p:clrMapOvr>
  <p:transition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E6968-987E-4D9C-9DC9-1EE41A781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42745"/>
      </p:ext>
    </p:extLst>
  </p:cSld>
  <p:clrMapOvr>
    <a:masterClrMapping/>
  </p:clrMapOvr>
  <p:transition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2773-1D00-4F4D-BF3A-65C25CC9C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05197"/>
      </p:ext>
    </p:extLst>
  </p:cSld>
  <p:clrMapOvr>
    <a:masterClrMapping/>
  </p:clrMapOvr>
  <p:transition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08A34C-7F47-4F28-BF81-3E49626A6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53251"/>
      </p:ext>
    </p:extLst>
  </p:cSld>
  <p:clrMapOvr>
    <a:masterClrMapping/>
  </p:clrMapOvr>
  <p:transition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01C1-FD32-4DC2-ABE3-E3A2FA4EC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9545"/>
      </p:ext>
    </p:extLst>
  </p:cSld>
  <p:clrMapOvr>
    <a:masterClrMapping/>
  </p:clrMapOvr>
  <p:transition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477BF-10C1-4B0D-8356-9F79A57D9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36227"/>
      </p:ext>
    </p:extLst>
  </p:cSld>
  <p:clrMapOvr>
    <a:masterClrMapping/>
  </p:clrMapOvr>
  <p:transition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F3B6E-08EC-460E-B9B4-54F77983D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963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184443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6FBC-A1A1-4EB4-AFE1-0A240E57D3ED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74E98-3E64-4405-B762-C46D8CE2C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95643"/>
      </p:ext>
    </p:extLst>
  </p:cSld>
  <p:clrMapOvr>
    <a:masterClrMapping/>
  </p:clrMapOvr>
  <p:transition/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025680-949A-4BDA-8722-FE532764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48005"/>
      </p:ext>
    </p:extLst>
  </p:cSld>
  <p:clrMapOvr>
    <a:masterClrMapping/>
  </p:clrMapOvr>
  <p:transition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65C7A-02D7-4B18-9DA6-616C9BC65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48124"/>
      </p:ext>
    </p:extLst>
  </p:cSld>
  <p:clrMapOvr>
    <a:masterClrMapping/>
  </p:clrMapOvr>
  <p:transition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05588-8D6A-43FD-B227-FA6CEB568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25557"/>
      </p:ext>
    </p:extLst>
  </p:cSld>
  <p:clrMapOvr>
    <a:masterClrMapping/>
  </p:clrMapOvr>
  <p:transition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B617F-C226-4F8D-B992-91A9B479A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78543"/>
      </p:ext>
    </p:extLst>
  </p:cSld>
  <p:clrMapOvr>
    <a:masterClrMapping/>
  </p:clrMapOvr>
  <p:transition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9C40B-2499-4287-923B-D85621A86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6683"/>
      </p:ext>
    </p:extLst>
  </p:cSld>
  <p:clrMapOvr>
    <a:masterClrMapping/>
  </p:clrMapOvr>
  <p:transition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63DC5-A081-4EB0-87A2-CB8C09246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7945"/>
      </p:ext>
    </p:extLst>
  </p:cSld>
  <p:clrMapOvr>
    <a:masterClrMapping/>
  </p:clrMapOvr>
  <p:transition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ABAB9-808F-48B6-87A7-45F98040A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3805"/>
      </p:ext>
    </p:extLst>
  </p:cSld>
  <p:clrMapOvr>
    <a:masterClrMapping/>
  </p:clrMapOvr>
  <p:transition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1BFF-B8CC-4FD3-A12E-3F18E4D8E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329347"/>
      </p:ext>
    </p:extLst>
  </p:cSld>
  <p:clrMapOvr>
    <a:masterClrMapping/>
  </p:clrMapOvr>
  <p:transition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7FA72-BF55-4A53-95EF-63CD2F011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16954"/>
      </p:ext>
    </p:extLst>
  </p:cSld>
  <p:clrMapOvr>
    <a:masterClrMapping/>
  </p:clrMapOvr>
  <p:transition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25E7-136A-4AB0-BC90-56B137EA02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2841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FA868-D793-4DEB-AE47-604B44CFFE9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1EDC3-5A30-4127-A62C-03F65ABAD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4203"/>
      </p:ext>
    </p:extLst>
  </p:cSld>
  <p:clrMapOvr>
    <a:masterClrMapping/>
  </p:clrMapOvr>
  <p:transition/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C0496-7444-4924-AA87-2DFDF9303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96503"/>
      </p:ext>
    </p:extLst>
  </p:cSld>
  <p:clrMapOvr>
    <a:masterClrMapping/>
  </p:clrMapOvr>
  <p:transition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8E0C-0EB2-4C68-9F1B-3F1BB8AE7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83674"/>
      </p:ext>
    </p:extLst>
  </p:cSld>
  <p:clrMapOvr>
    <a:masterClrMapping/>
  </p:clrMapOvr>
  <p:transition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9DA26-F85A-4AAB-BD6B-68041CF6E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45104"/>
      </p:ext>
    </p:extLst>
  </p:cSld>
  <p:clrMapOvr>
    <a:masterClrMapping/>
  </p:clrMapOvr>
  <p:transition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B4337-8C1D-4588-BB12-A68894ED2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076024"/>
      </p:ext>
    </p:extLst>
  </p:cSld>
  <p:clrMapOvr>
    <a:masterClrMapping/>
  </p:clrMapOvr>
  <p:transition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BFEE0-AE38-450B-A715-AB49C1F61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74181"/>
      </p:ext>
    </p:extLst>
  </p:cSld>
  <p:clrMapOvr>
    <a:masterClrMapping/>
  </p:clrMapOvr>
  <p:transition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506DD-CD99-4F5D-867E-8382F75E2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08674"/>
      </p:ext>
    </p:extLst>
  </p:cSld>
  <p:clrMapOvr>
    <a:masterClrMapping/>
  </p:clrMapOvr>
  <p:transition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44C2D-BDD9-4665-8C89-B46F68AE6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34297"/>
      </p:ext>
    </p:extLst>
  </p:cSld>
  <p:clrMapOvr>
    <a:masterClrMapping/>
  </p:clrMapOvr>
  <p:transition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FB967-78DF-4E1C-AA55-82364477E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84872"/>
      </p:ext>
    </p:extLst>
  </p:cSld>
  <p:clrMapOvr>
    <a:masterClrMapping/>
  </p:clrMapOvr>
  <p:transition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F96F-5E31-41D8-A1FF-B4AB81271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70159"/>
      </p:ext>
    </p:extLst>
  </p:cSld>
  <p:clrMapOvr>
    <a:masterClrMapping/>
  </p:clrMapOvr>
  <p:transition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FD684-A531-43F2-A7FF-04EC8CCAF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8634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542D1-7C53-4B60-A128-FF95CB44D2F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A40B1-FDA1-4016-80F5-6394E3F39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67459"/>
      </p:ext>
    </p:extLst>
  </p:cSld>
  <p:clrMapOvr>
    <a:masterClrMapping/>
  </p:clrMapOvr>
  <p:transition/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6F12A-B0A8-4114-84D6-F278B62A4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16268"/>
      </p:ext>
    </p:extLst>
  </p:cSld>
  <p:clrMapOvr>
    <a:masterClrMapping/>
  </p:clrMapOvr>
  <p:transition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4B48-E778-419A-9432-CD54526DC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09427"/>
      </p:ext>
    </p:extLst>
  </p:cSld>
  <p:clrMapOvr>
    <a:masterClrMapping/>
  </p:clrMapOvr>
  <p:transition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DBF38-A696-43E9-8A93-DEB50CA37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26344"/>
      </p:ext>
    </p:extLst>
  </p:cSld>
  <p:clrMapOvr>
    <a:masterClrMapping/>
  </p:clrMapOvr>
  <p:transition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AEFBF6-A25A-4488-A74F-FA9BCA3CB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70631"/>
      </p:ext>
    </p:extLst>
  </p:cSld>
  <p:clrMapOvr>
    <a:masterClrMapping/>
  </p:clrMapOvr>
  <p:transition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7106A-0A6C-4BE1-9353-8EA42856F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8605"/>
      </p:ext>
    </p:extLst>
  </p:cSld>
  <p:clrMapOvr>
    <a:masterClrMapping/>
  </p:clrMapOvr>
  <p:transition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D6FA-4D7B-4F75-B33E-6778FFCDC7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44439"/>
      </p:ext>
    </p:extLst>
  </p:cSld>
  <p:clrMapOvr>
    <a:masterClrMapping/>
  </p:clrMapOvr>
  <p:transition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1755F-33DA-40E7-91B7-7779E45F15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02831"/>
      </p:ext>
    </p:extLst>
  </p:cSld>
  <p:clrMapOvr>
    <a:masterClrMapping/>
  </p:clrMapOvr>
  <p:transition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C0739-13A8-405B-AB75-E89520D2E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661613"/>
      </p:ext>
    </p:extLst>
  </p:cSld>
  <p:clrMapOvr>
    <a:masterClrMapping/>
  </p:clrMapOvr>
  <p:transition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B1EB0-0FED-4CEE-9AFD-7D73B3D03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128101"/>
      </p:ext>
    </p:extLst>
  </p:cSld>
  <p:clrMapOvr>
    <a:masterClrMapping/>
  </p:clrMapOvr>
  <p:transition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58DB9-9BAA-4369-A1CE-C87EA9CD4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0986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FD118-801D-436D-9D85-B682D0E852A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DDB0F-DE87-4132-BA11-FE77FB8FE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910218"/>
      </p:ext>
    </p:extLst>
  </p:cSld>
  <p:clrMapOvr>
    <a:masterClrMapping/>
  </p:clrMapOvr>
  <p:transition/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CDF68-151C-4E7D-92B2-D67B851A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78877"/>
      </p:ext>
    </p:extLst>
  </p:cSld>
  <p:clrMapOvr>
    <a:masterClrMapping/>
  </p:clrMapOvr>
  <p:transition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A1363-5E4C-436A-BBA4-A79DD81D5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09077"/>
      </p:ext>
    </p:extLst>
  </p:cSld>
  <p:clrMapOvr>
    <a:masterClrMapping/>
  </p:clrMapOvr>
  <p:transition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B3C24-4A47-4948-BF86-FDF28F09A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15688"/>
      </p:ext>
    </p:extLst>
  </p:cSld>
  <p:clrMapOvr>
    <a:masterClrMapping/>
  </p:clrMapOvr>
  <p:transition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D35D7-737A-4C17-86C7-6B7CC9CB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12497"/>
      </p:ext>
    </p:extLst>
  </p:cSld>
  <p:clrMapOvr>
    <a:masterClrMapping/>
  </p:clrMapOvr>
  <p:transition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CA29-25C4-4B79-8DC0-A6C4189CD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8100"/>
      </p:ext>
    </p:extLst>
  </p:cSld>
  <p:clrMapOvr>
    <a:masterClrMapping/>
  </p:clrMapOvr>
  <p:transition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6865CA-9BE1-426F-88CB-8122AF627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85094"/>
      </p:ext>
    </p:extLst>
  </p:cSld>
  <p:clrMapOvr>
    <a:masterClrMapping/>
  </p:clrMapOvr>
  <p:transition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72309-86ED-4DD8-85E3-91AA98EE1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88567"/>
      </p:ext>
    </p:extLst>
  </p:cSld>
  <p:clrMapOvr>
    <a:masterClrMapping/>
  </p:clrMapOvr>
  <p:transition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9D2D3-887A-4D37-9DD1-5475936025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14579"/>
      </p:ext>
    </p:extLst>
  </p:cSld>
  <p:clrMapOvr>
    <a:masterClrMapping/>
  </p:clrMapOvr>
  <p:transition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4972982"/>
      </p:ext>
    </p:extLst>
  </p:cSld>
  <p:clrMapOvr>
    <a:masterClrMapping/>
  </p:clrMapOvr>
  <p:transition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419833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FA5F-3318-48FB-9021-93D7DCB0860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54F3-E633-4B34-A8B1-447A87E51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459"/>
      </p:ext>
    </p:extLst>
  </p:cSld>
  <p:clrMapOvr>
    <a:masterClrMapping/>
  </p:clrMapOvr>
  <p:transition/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4537414"/>
      </p:ext>
    </p:extLst>
  </p:cSld>
  <p:clrMapOvr>
    <a:masterClrMapping/>
  </p:clrMapOvr>
  <p:transition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3750" y="1598613"/>
            <a:ext cx="3767138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3288" y="1598613"/>
            <a:ext cx="3768725" cy="349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900834"/>
      </p:ext>
    </p:extLst>
  </p:cSld>
  <p:clrMapOvr>
    <a:masterClrMapping/>
  </p:clrMapOvr>
  <p:transition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13417558"/>
      </p:ext>
    </p:extLst>
  </p:cSld>
  <p:clrMapOvr>
    <a:masterClrMapping/>
  </p:clrMapOvr>
  <p:transition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276921"/>
      </p:ext>
    </p:extLst>
  </p:cSld>
  <p:clrMapOvr>
    <a:masterClrMapping/>
  </p:clrMapOvr>
  <p:transition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924908"/>
      </p:ext>
    </p:extLst>
  </p:cSld>
  <p:clrMapOvr>
    <a:masterClrMapping/>
  </p:clrMapOvr>
  <p:transition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1848545"/>
      </p:ext>
    </p:extLst>
  </p:cSld>
  <p:clrMapOvr>
    <a:masterClrMapping/>
  </p:clrMapOvr>
  <p:transition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489925"/>
      </p:ext>
    </p:extLst>
  </p:cSld>
  <p:clrMapOvr>
    <a:masterClrMapping/>
  </p:clrMapOvr>
  <p:transition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9082007"/>
      </p:ext>
    </p:extLst>
  </p:cSld>
  <p:clrMapOvr>
    <a:masterClrMapping/>
  </p:clrMapOvr>
  <p:transition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577850"/>
            <a:ext cx="1920875" cy="451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3750" y="577850"/>
            <a:ext cx="5614988" cy="451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1370353"/>
      </p:ext>
    </p:extLst>
  </p:cSld>
  <p:clrMapOvr>
    <a:masterClrMapping/>
  </p:clrMapOvr>
  <p:transition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6A140-C764-4845-B28D-D8694DC9DB1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F51E1-58BB-458E-B2D4-6EE6D1B3EB1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31703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E0532-54B7-425B-90F1-AB83875A0C4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5B4E7-EB7D-4506-8890-67628AB46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23501"/>
      </p:ext>
    </p:extLst>
  </p:cSld>
  <p:clrMapOvr>
    <a:masterClrMapping/>
  </p:clrMapOvr>
  <p:transition/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2E2D2-9731-4E2F-AD62-0392356B917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726FE-230D-4AE7-8809-F1826B7B3E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0344385"/>
      </p:ext>
    </p:extLst>
  </p:cSld>
  <p:clrMapOvr>
    <a:masterClrMapping/>
  </p:clrMapOvr>
  <p:transition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CBEE0-5203-4029-8040-CB592CB1C311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18F0B-B782-484A-8B2F-7DCA1DC1373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73400"/>
      </p:ext>
    </p:extLst>
  </p:cSld>
  <p:clrMapOvr>
    <a:masterClrMapping/>
  </p:clrMapOvr>
  <p:transition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B2539-4F7E-4B26-A0A4-1C863282D00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FA10-2716-428A-A1CC-8372ABBFEBD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2306786"/>
      </p:ext>
    </p:extLst>
  </p:cSld>
  <p:clrMapOvr>
    <a:masterClrMapping/>
  </p:clrMapOvr>
  <p:transition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947C1-966C-4A33-9A35-A6F2A56CB33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02D83-91B6-4A04-ADAB-3A75B4D93F6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2666252"/>
      </p:ext>
    </p:extLst>
  </p:cSld>
  <p:clrMapOvr>
    <a:masterClrMapping/>
  </p:clrMapOvr>
  <p:transition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D618-C99C-4163-8475-A342EC6BE37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5A27C-E294-41C0-8B47-5032BC8E00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9858586"/>
      </p:ext>
    </p:extLst>
  </p:cSld>
  <p:clrMapOvr>
    <a:masterClrMapping/>
  </p:clrMapOvr>
  <p:transition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6CEA0-4CCC-4A3B-B33D-704E03F650F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803B1-2B89-4DC6-80D7-51750C9605C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7399389"/>
      </p:ext>
    </p:extLst>
  </p:cSld>
  <p:clrMapOvr>
    <a:masterClrMapping/>
  </p:clrMapOvr>
  <p:transition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000A8-7586-47E2-BBFB-87334A18CF8A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A955E-4F14-4A0B-8C6A-4CDD5072570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0021143"/>
      </p:ext>
    </p:extLst>
  </p:cSld>
  <p:clrMapOvr>
    <a:masterClrMapping/>
  </p:clrMapOvr>
  <p:transition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8C3CB-BC59-4FEC-A92C-C17DBCB3195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3DE02-1BCA-4974-94BE-C2D0DA4027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6398428"/>
      </p:ext>
    </p:extLst>
  </p:cSld>
  <p:clrMapOvr>
    <a:masterClrMapping/>
  </p:clrMapOvr>
  <p:transition/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6C70-1213-424A-B611-BF2E45E1F28B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ACD95-9D45-4240-A765-8D45A6AAFE8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8536899"/>
      </p:ext>
    </p:extLst>
  </p:cSld>
  <p:clrMapOvr>
    <a:masterClrMapping/>
  </p:clrMapOvr>
  <p:transition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4F49A-3671-48A4-8774-B9F9CA9EB453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1372B-289B-488F-8FAD-F65C8F5B286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898941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57AC-E8EF-497C-9619-3FB5FF37022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CA004-58F5-4044-8A03-0F8B7305C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348945"/>
      </p:ext>
    </p:extLst>
  </p:cSld>
  <p:clrMapOvr>
    <a:masterClrMapping/>
  </p:clrMapOvr>
  <p:transition/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5" name="Picture 6" descr="P:\CCS_PPT\ppt\cove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1line-tagENG185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CA"/>
              <a:t>Cliquez pour modifier le style des sous-titres du masque</a:t>
            </a:r>
          </a:p>
        </p:txBody>
      </p:sp>
      <p:sp>
        <p:nvSpPr>
          <p:cNvPr id="1095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6114293"/>
      </p:ext>
    </p:extLst>
  </p:cSld>
  <p:clrMapOvr>
    <a:masterClrMapping/>
  </p:clrMapOvr>
  <p:transition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039060"/>
      </p:ext>
    </p:extLst>
  </p:cSld>
  <p:clrMapOvr>
    <a:masterClrMapping/>
  </p:clrMapOvr>
  <p:transition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8420021"/>
      </p:ext>
    </p:extLst>
  </p:cSld>
  <p:clrMapOvr>
    <a:masterClrMapping/>
  </p:clrMapOvr>
  <p:transition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4648017"/>
      </p:ext>
    </p:extLst>
  </p:cSld>
  <p:clrMapOvr>
    <a:masterClrMapping/>
  </p:clrMapOvr>
  <p:transition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1468727"/>
      </p:ext>
    </p:extLst>
  </p:cSld>
  <p:clrMapOvr>
    <a:masterClrMapping/>
  </p:clrMapOvr>
  <p:transition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0821861"/>
      </p:ext>
    </p:extLst>
  </p:cSld>
  <p:clrMapOvr>
    <a:masterClrMapping/>
  </p:clrMapOvr>
  <p:transition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357354"/>
      </p:ext>
    </p:extLst>
  </p:cSld>
  <p:clrMapOvr>
    <a:masterClrMapping/>
  </p:clrMapOvr>
  <p:transition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7271875"/>
      </p:ext>
    </p:extLst>
  </p:cSld>
  <p:clrMapOvr>
    <a:masterClrMapping/>
  </p:clrMapOvr>
  <p:transition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789072"/>
      </p:ext>
    </p:extLst>
  </p:cSld>
  <p:clrMapOvr>
    <a:masterClrMapping/>
  </p:clrMapOvr>
  <p:transition/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6515643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0BBC3-0D61-4ED4-9E79-545B2A6330F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12229-87D2-439E-BFD8-612F56299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3380"/>
      </p:ext>
    </p:extLst>
  </p:cSld>
  <p:clrMapOvr>
    <a:masterClrMapping/>
  </p:clrMapOvr>
  <p:transition/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2178643"/>
      </p:ext>
    </p:extLst>
  </p:cSld>
  <p:clrMapOvr>
    <a:masterClrMapping/>
  </p:clrMapOvr>
  <p:transition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DAEF10-0692-48F2-94FA-5F647BDEA3EC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E6417-F610-4895-96C4-87B9673C7B3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0881317"/>
      </p:ext>
    </p:extLst>
  </p:cSld>
  <p:clrMapOvr>
    <a:masterClrMapping/>
  </p:clrMapOvr>
  <p:transition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7293F-8AED-4F65-A691-0D5DE5562CA2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F0F2-3B29-4929-85FE-AAADB7E753F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9663671"/>
      </p:ext>
    </p:extLst>
  </p:cSld>
  <p:clrMapOvr>
    <a:masterClrMapping/>
  </p:clrMapOvr>
  <p:transition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13444-B807-4F09-AE3F-E4374105FC6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BBBCC-1C51-46D4-8B63-C9C086F50E0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7590545"/>
      </p:ext>
    </p:extLst>
  </p:cSld>
  <p:clrMapOvr>
    <a:masterClrMapping/>
  </p:clrMapOvr>
  <p:transition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2286000"/>
            <a:ext cx="3055938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2286000"/>
            <a:ext cx="3057525" cy="4022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B9451-18AA-4B21-873B-3501BB033FD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F73D0-96A7-4A63-8AB1-33C0A8F828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3487313"/>
      </p:ext>
    </p:extLst>
  </p:cSld>
  <p:clrMapOvr>
    <a:masterClrMapping/>
  </p:clrMapOvr>
  <p:transition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63F2-5F44-4CB4-AE3E-8F1C147DAEE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C78E9-C4C3-49D6-928E-5C77A7F526B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392802"/>
      </p:ext>
    </p:extLst>
  </p:cSld>
  <p:clrMapOvr>
    <a:masterClrMapping/>
  </p:clrMapOvr>
  <p:transition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6979C-24DC-4521-9A14-CE50467AEAE7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54682-8AF9-4D52-ABBB-721E1F31421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8065680"/>
      </p:ext>
    </p:extLst>
  </p:cSld>
  <p:clrMapOvr>
    <a:masterClrMapping/>
  </p:clrMapOvr>
  <p:transition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6D40C-3FF3-46C4-BB97-3D5C43F116C5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9D38D-A4B7-4286-B91B-427A765D054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357223"/>
      </p:ext>
    </p:extLst>
  </p:cSld>
  <p:clrMapOvr>
    <a:masterClrMapping/>
  </p:clrMapOvr>
  <p:transition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D541-EB8E-4920-BE5B-9EB879DF9D5F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A9081-2D5E-4F73-A637-F93A48D165C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771548"/>
      </p:ext>
    </p:extLst>
  </p:cSld>
  <p:clrMapOvr>
    <a:masterClrMapping/>
  </p:clrMapOvr>
  <p:transition/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BF97-BE65-4EDF-A89E-9D64524DA666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D80EF-76B3-4B58-AE30-A83C6BF812C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00954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8890729"/>
      </p:ext>
    </p:extLst>
  </p:cSld>
  <p:clrMapOvr>
    <a:masterClrMapping/>
  </p:clrMapOvr>
  <p:transition/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78119-AACC-4601-A45C-E3D8DF3C83EB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75B1-8A2E-47D9-81C1-B6F7CCC7B26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5122537"/>
      </p:ext>
    </p:extLst>
  </p:cSld>
  <p:clrMapOvr>
    <a:masterClrMapping/>
  </p:clrMapOvr>
  <p:transition/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1371600"/>
            <a:ext cx="1909763" cy="4937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5581650" cy="4937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CFD35-8680-4D9C-A3D7-E091F942347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BACE3-26C5-4B05-A3C3-F943C60473E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383775"/>
      </p:ext>
    </p:extLst>
  </p:cSld>
  <p:clrMapOvr>
    <a:masterClrMapping/>
  </p:clrMapOvr>
  <p:transition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43496822"/>
      </p:ext>
    </p:extLst>
  </p:cSld>
  <p:clrMapOvr>
    <a:masterClrMapping/>
  </p:clrMapOvr>
  <p:transition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9127656"/>
      </p:ext>
    </p:extLst>
  </p:cSld>
  <p:clrMapOvr>
    <a:masterClrMapping/>
  </p:clrMapOvr>
  <p:transition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139640"/>
      </p:ext>
    </p:extLst>
  </p:cSld>
  <p:clrMapOvr>
    <a:masterClrMapping/>
  </p:clrMapOvr>
  <p:transition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006475"/>
            <a:ext cx="3952875" cy="503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7242860"/>
      </p:ext>
    </p:extLst>
  </p:cSld>
  <p:clrMapOvr>
    <a:masterClrMapping/>
  </p:clrMapOvr>
  <p:transition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3984294"/>
      </p:ext>
    </p:extLst>
  </p:cSld>
  <p:clrMapOvr>
    <a:masterClrMapping/>
  </p:clrMapOvr>
  <p:transition/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2290958"/>
      </p:ext>
    </p:extLst>
  </p:cSld>
  <p:clrMapOvr>
    <a:masterClrMapping/>
  </p:clrMapOvr>
  <p:transition/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628757"/>
      </p:ext>
    </p:extLst>
  </p:cSld>
  <p:clrMapOvr>
    <a:masterClrMapping/>
  </p:clrMapOvr>
  <p:transition/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679711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8484798"/>
      </p:ext>
    </p:extLst>
  </p:cSld>
  <p:clrMapOvr>
    <a:masterClrMapping/>
  </p:clrMapOvr>
  <p:transition/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2944741"/>
      </p:ext>
    </p:extLst>
  </p:cSld>
  <p:clrMapOvr>
    <a:masterClrMapping/>
  </p:clrMapOvr>
  <p:transition/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4115603"/>
      </p:ext>
    </p:extLst>
  </p:cSld>
  <p:clrMapOvr>
    <a:masterClrMapping/>
  </p:clrMapOvr>
  <p:transition/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9388" y="152400"/>
            <a:ext cx="2014537" cy="5889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5775" y="152400"/>
            <a:ext cx="5891213" cy="5889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9252837"/>
      </p:ext>
    </p:extLst>
  </p:cSld>
  <p:clrMapOvr>
    <a:masterClrMapping/>
  </p:clrMapOvr>
  <p:transition/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7C6FE-0A9E-4578-9D68-95E1E5A04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07132"/>
      </p:ext>
    </p:extLst>
  </p:cSld>
  <p:clrMapOvr>
    <a:masterClrMapping/>
  </p:clrMapOvr>
  <p:transition/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4594F-0118-47B5-89C7-66D347DE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41754"/>
      </p:ext>
    </p:extLst>
  </p:cSld>
  <p:clrMapOvr>
    <a:masterClrMapping/>
  </p:clrMapOvr>
  <p:transition/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39C7B-A24C-470F-95F2-4A7F0D45DA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69946"/>
      </p:ext>
    </p:extLst>
  </p:cSld>
  <p:clrMapOvr>
    <a:masterClrMapping/>
  </p:clrMapOvr>
  <p:transition/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F3E7-624D-4E11-9A3A-75AE70929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71181"/>
      </p:ext>
    </p:extLst>
  </p:cSld>
  <p:clrMapOvr>
    <a:masterClrMapping/>
  </p:clrMapOvr>
  <p:transition/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923A9-2AF7-41EA-B215-5E154B8EF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2284"/>
      </p:ext>
    </p:extLst>
  </p:cSld>
  <p:clrMapOvr>
    <a:masterClrMapping/>
  </p:clrMapOvr>
  <p:transition/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B6793-D7EA-48E1-9334-C220BE6DB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10930"/>
      </p:ext>
    </p:extLst>
  </p:cSld>
  <p:clrMapOvr>
    <a:masterClrMapping/>
  </p:clrMapOvr>
  <p:transition/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83170-823B-43EF-B260-9AF6403B2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8681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71154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540887"/>
      </p:ext>
    </p:extLst>
  </p:cSld>
  <p:clrMapOvr>
    <a:masterClrMapping/>
  </p:clrMapOvr>
  <p:transition/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6B63-7098-4219-820B-D0334850F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933"/>
      </p:ext>
    </p:extLst>
  </p:cSld>
  <p:clrMapOvr>
    <a:masterClrMapping/>
  </p:clrMapOvr>
  <p:transition/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10B3A-8A8A-400B-A4FE-57AC8B21F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97040"/>
      </p:ext>
    </p:extLst>
  </p:cSld>
  <p:clrMapOvr>
    <a:masterClrMapping/>
  </p:clrMapOvr>
  <p:transition/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E8A34-61DF-4C4B-9C43-C979D600BE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77163"/>
      </p:ext>
    </p:extLst>
  </p:cSld>
  <p:clrMapOvr>
    <a:masterClrMapping/>
  </p:clrMapOvr>
  <p:transition/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DDD57-1BD5-4346-A7D1-3EE514BD07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9032"/>
      </p:ext>
    </p:extLst>
  </p:cSld>
  <p:clrMapOvr>
    <a:masterClrMapping/>
  </p:clrMapOvr>
  <p:transition/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80817-CFC1-45D8-9730-7A1367283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9494"/>
      </p:ext>
    </p:extLst>
  </p:cSld>
  <p:clrMapOvr>
    <a:masterClrMapping/>
  </p:clrMapOvr>
  <p:transition/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CCA93-E302-4493-A510-1DCE6608D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20491"/>
      </p:ext>
    </p:extLst>
  </p:cSld>
  <p:clrMapOvr>
    <a:masterClrMapping/>
  </p:clrMapOvr>
  <p:transition/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F14F4-045F-4F57-9F6B-90FF19C24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48477"/>
      </p:ext>
    </p:extLst>
  </p:cSld>
  <p:clrMapOvr>
    <a:masterClrMapping/>
  </p:clrMapOvr>
  <p:transition/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3F446-356D-4B7D-B967-7431D8462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31266"/>
      </p:ext>
    </p:extLst>
  </p:cSld>
  <p:clrMapOvr>
    <a:masterClrMapping/>
  </p:clrMapOvr>
  <p:transition/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9ABE-0E45-4A7D-B06B-9D2514920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52820"/>
      </p:ext>
    </p:extLst>
  </p:cSld>
  <p:clrMapOvr>
    <a:masterClrMapping/>
  </p:clrMapOvr>
  <p:transition/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5F4D-B6EE-474A-84FA-1378BC5F3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00696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6241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1600200"/>
            <a:ext cx="406241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5766971"/>
      </p:ext>
    </p:extLst>
  </p:cSld>
  <p:clrMapOvr>
    <a:masterClrMapping/>
  </p:clrMapOvr>
  <p:transition/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9A71C-69FE-4A81-AC28-55A162ADF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6975"/>
      </p:ext>
    </p:extLst>
  </p:cSld>
  <p:clrMapOvr>
    <a:masterClrMapping/>
  </p:clrMapOvr>
  <p:transition/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AC811-9F67-4EC2-B8E7-C418281FC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41904"/>
      </p:ext>
    </p:extLst>
  </p:cSld>
  <p:clrMapOvr>
    <a:masterClrMapping/>
  </p:clrMapOvr>
  <p:transition/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A2C94-5B53-44CE-A766-DB91606435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8237"/>
      </p:ext>
    </p:extLst>
  </p:cSld>
  <p:clrMapOvr>
    <a:masterClrMapping/>
  </p:clrMapOvr>
  <p:transition/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99B0A-6A97-4C28-8819-E23CB605E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82445"/>
      </p:ext>
    </p:extLst>
  </p:cSld>
  <p:clrMapOvr>
    <a:masterClrMapping/>
  </p:clrMapOvr>
  <p:transition/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9A8A4-06C4-4D3B-BCC7-3FF23715D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48330"/>
      </p:ext>
    </p:extLst>
  </p:cSld>
  <p:clrMapOvr>
    <a:masterClrMapping/>
  </p:clrMapOvr>
  <p:transition/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D9E84-9C1F-42AD-B0B3-EE5267A963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9748"/>
      </p:ext>
    </p:extLst>
  </p:cSld>
  <p:clrMapOvr>
    <a:masterClrMapping/>
  </p:clrMapOvr>
  <p:transition/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54654-D8F3-4275-B6C7-4D1AFBF8E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95721"/>
      </p:ext>
    </p:extLst>
  </p:cSld>
  <p:clrMapOvr>
    <a:masterClrMapping/>
  </p:clrMapOvr>
  <p:transition/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7CB4-626F-41A0-9B22-92D3A04EA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9680"/>
      </p:ext>
    </p:extLst>
  </p:cSld>
  <p:clrMapOvr>
    <a:masterClrMapping/>
  </p:clrMapOvr>
  <p:transition/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1C524-B5A7-4370-9E6D-08335D6F23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4320"/>
      </p:ext>
    </p:extLst>
  </p:cSld>
  <p:clrMapOvr>
    <a:masterClrMapping/>
  </p:clrMapOvr>
  <p:transition/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FBCC3-FAD2-43BB-8E3E-2967B4666A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03023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9369648"/>
      </p:ext>
    </p:extLst>
  </p:cSld>
  <p:clrMapOvr>
    <a:masterClrMapping/>
  </p:clrMapOvr>
  <p:transition/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A9957-E8A2-4022-9FA3-E6110C6CE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9761"/>
      </p:ext>
    </p:extLst>
  </p:cSld>
  <p:clrMapOvr>
    <a:masterClrMapping/>
  </p:clrMapOvr>
  <p:transition/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DDBA-8D5A-475A-8C26-05DE98EE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55971"/>
      </p:ext>
    </p:extLst>
  </p:cSld>
  <p:clrMapOvr>
    <a:masterClrMapping/>
  </p:clrMapOvr>
  <p:transition/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23E07-5014-4142-BAA6-89E168EF5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01092"/>
      </p:ext>
    </p:extLst>
  </p:cSld>
  <p:clrMapOvr>
    <a:masterClrMapping/>
  </p:clrMapOvr>
  <p:transition/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80C00-FF9A-4D67-995C-25B5AFD20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45738"/>
      </p:ext>
    </p:extLst>
  </p:cSld>
  <p:clrMapOvr>
    <a:masterClrMapping/>
  </p:clrMapOvr>
  <p:transition/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8193-7C5A-4172-ADED-014F088C6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843948"/>
      </p:ext>
    </p:extLst>
  </p:cSld>
  <p:clrMapOvr>
    <a:masterClrMapping/>
  </p:clrMapOvr>
  <p:transition/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4918E-7AE2-40EE-BB56-9F1B2ED75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30382"/>
      </p:ext>
    </p:extLst>
  </p:cSld>
  <p:clrMapOvr>
    <a:masterClrMapping/>
  </p:clrMapOvr>
  <p:transition/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EA0EB-5E22-4F68-BA53-7100DB420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37588"/>
      </p:ext>
    </p:extLst>
  </p:cSld>
  <p:clrMapOvr>
    <a:masterClrMapping/>
  </p:clrMapOvr>
  <p:transition/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EBBD7-5A09-4567-9FC4-F1C574DF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228393"/>
      </p:ext>
    </p:extLst>
  </p:cSld>
  <p:clrMapOvr>
    <a:masterClrMapping/>
  </p:clrMapOvr>
  <p:transition/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04DB-03BB-4D50-986E-336D74025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74714"/>
      </p:ext>
    </p:extLst>
  </p:cSld>
  <p:clrMapOvr>
    <a:masterClrMapping/>
  </p:clrMapOvr>
  <p:transition/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6F32B-F89D-42C9-A327-D4BCEB9BA5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126479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7847538"/>
      </p:ext>
    </p:extLst>
  </p:cSld>
  <p:clrMapOvr>
    <a:masterClrMapping/>
  </p:clrMapOvr>
  <p:transition/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D4A7B-2BAA-4425-8C08-B04461E0C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59125"/>
      </p:ext>
    </p:extLst>
  </p:cSld>
  <p:clrMapOvr>
    <a:masterClrMapping/>
  </p:clrMapOvr>
  <p:transition/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99E0A-511E-4528-BA20-1960F8A75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54757"/>
      </p:ext>
    </p:extLst>
  </p:cSld>
  <p:clrMapOvr>
    <a:masterClrMapping/>
  </p:clrMapOvr>
  <p:transition/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E8E88-848C-4E37-A38B-88894E747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21332"/>
      </p:ext>
    </p:extLst>
  </p:cSld>
  <p:clrMapOvr>
    <a:masterClrMapping/>
  </p:clrMapOvr>
  <p:transition/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194AF-1873-44CC-A98C-844092F43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41052"/>
      </p:ext>
    </p:extLst>
  </p:cSld>
  <p:clrMapOvr>
    <a:masterClrMapping/>
  </p:clrMapOvr>
  <p:transition/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09D72-4F5B-4E29-904A-0D0F55455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1030"/>
      </p:ext>
    </p:extLst>
  </p:cSld>
  <p:clrMapOvr>
    <a:masterClrMapping/>
  </p:clrMapOvr>
  <p:transition/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D3E9A-FA2D-4846-980D-C30021EDD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65072"/>
      </p:ext>
    </p:extLst>
  </p:cSld>
  <p:clrMapOvr>
    <a:masterClrMapping/>
  </p:clrMapOvr>
  <p:transition/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AE3B-C993-46B2-8D49-FD60E87AF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91517"/>
      </p:ext>
    </p:extLst>
  </p:cSld>
  <p:clrMapOvr>
    <a:masterClrMapping/>
  </p:clrMapOvr>
  <p:transition/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220290-A52F-41F1-A55C-BB881C7D83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29946"/>
      </p:ext>
    </p:extLst>
  </p:cSld>
  <p:clrMapOvr>
    <a:masterClrMapping/>
  </p:clrMapOvr>
  <p:transition/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6A8C-4E92-468C-90BA-BB3931DDC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95542"/>
      </p:ext>
    </p:extLst>
  </p:cSld>
  <p:clrMapOvr>
    <a:masterClrMapping/>
  </p:clrMapOvr>
  <p:transition/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8C4EB-A828-4290-849B-3BA070E39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80091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945504"/>
      </p:ext>
    </p:extLst>
  </p:cSld>
  <p:clrMapOvr>
    <a:masterClrMapping/>
  </p:clrMapOvr>
  <p:transition/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63DDD-237D-4F5C-98B2-CA2938738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26859"/>
      </p:ext>
    </p:extLst>
  </p:cSld>
  <p:clrMapOvr>
    <a:masterClrMapping/>
  </p:clrMapOvr>
  <p:transition/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41CC03-51E3-47A9-87AB-358687B118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99720"/>
      </p:ext>
    </p:extLst>
  </p:cSld>
  <p:clrMapOvr>
    <a:masterClrMapping/>
  </p:clrMapOvr>
  <p:transition/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BB5C8-C6CE-4B48-B836-ED7B4FE09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2716"/>
      </p:ext>
    </p:extLst>
  </p:cSld>
  <p:clrMapOvr>
    <a:masterClrMapping/>
  </p:clrMapOvr>
  <p:transition/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FDEC5-E4F8-4E59-BC2E-DBFC47015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9738"/>
      </p:ext>
    </p:extLst>
  </p:cSld>
  <p:clrMapOvr>
    <a:masterClrMapping/>
  </p:clrMapOvr>
  <p:transition/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A3AC-5705-44EE-AD03-9CE0469777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56712"/>
      </p:ext>
    </p:extLst>
  </p:cSld>
  <p:clrMapOvr>
    <a:masterClrMapping/>
  </p:clrMapOvr>
  <p:transition/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8A0CC-B5AC-4EDB-A4F1-9633BF630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07034"/>
      </p:ext>
    </p:extLst>
  </p:cSld>
  <p:clrMapOvr>
    <a:masterClrMapping/>
  </p:clrMapOvr>
  <p:transition/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15FCC-FD9E-4CE9-8918-AE6743D4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33988"/>
      </p:ext>
    </p:extLst>
  </p:cSld>
  <p:clrMapOvr>
    <a:masterClrMapping/>
  </p:clrMapOvr>
  <p:transition/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B4AC3-E859-4D2C-976A-5B48AFD4EF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3751"/>
      </p:ext>
    </p:extLst>
  </p:cSld>
  <p:clrMapOvr>
    <a:masterClrMapping/>
  </p:clrMapOvr>
  <p:transition/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9B792-E81C-45D3-B9E8-0574DB667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998"/>
      </p:ext>
    </p:extLst>
  </p:cSld>
  <p:clrMapOvr>
    <a:masterClrMapping/>
  </p:clrMapOvr>
  <p:transition/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85E4E-3927-4F55-AA6D-E0DAF4B1F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911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942589"/>
      </p:ext>
    </p:extLst>
  </p:cSld>
  <p:clrMapOvr>
    <a:masterClrMapping/>
  </p:clrMapOvr>
  <p:transition/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2841A-43F6-44E8-9C6F-6A19AB640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03697"/>
      </p:ext>
    </p:extLst>
  </p:cSld>
  <p:clrMapOvr>
    <a:masterClrMapping/>
  </p:clrMapOvr>
  <p:transition/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C47D8-BD0B-464E-9079-2572B0511C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54050"/>
      </p:ext>
    </p:extLst>
  </p:cSld>
  <p:clrMapOvr>
    <a:masterClrMapping/>
  </p:clrMapOvr>
  <p:transition/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9E8AE-69C3-4257-B28E-0FFE6A621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83305"/>
      </p:ext>
    </p:extLst>
  </p:cSld>
  <p:clrMapOvr>
    <a:masterClrMapping/>
  </p:clrMapOvr>
  <p:transition/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F1C49-5BBB-4CD0-B81C-9810E15FC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033094"/>
      </p:ext>
    </p:extLst>
  </p:cSld>
  <p:clrMapOvr>
    <a:masterClrMapping/>
  </p:clrMapOvr>
  <p:transition/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E3368-8720-437C-8DA9-3BEE287AE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42788"/>
      </p:ext>
    </p:extLst>
  </p:cSld>
  <p:clrMapOvr>
    <a:masterClrMapping/>
  </p:clrMapOvr>
  <p:transition/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29BAE2-5E94-49BC-B3A7-757FDE4FB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46874"/>
      </p:ext>
    </p:extLst>
  </p:cSld>
  <p:clrMapOvr>
    <a:masterClrMapping/>
  </p:clrMapOvr>
  <p:transition/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8EF35-AEB0-4758-B820-FB0322A24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62942"/>
      </p:ext>
    </p:extLst>
  </p:cSld>
  <p:clrMapOvr>
    <a:masterClrMapping/>
  </p:clrMapOvr>
  <p:transition/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5AB26-4157-477D-ACFF-E0008DA2F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67573"/>
      </p:ext>
    </p:extLst>
  </p:cSld>
  <p:clrMapOvr>
    <a:masterClrMapping/>
  </p:clrMapOvr>
  <p:transition/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7C611-4425-4818-9F73-10632950E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86080"/>
      </p:ext>
    </p:extLst>
  </p:cSld>
  <p:clrMapOvr>
    <a:masterClrMapping/>
  </p:clrMapOvr>
  <p:transition/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19CE1-F4C5-457A-B58C-A0B166104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2004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789713"/>
      </p:ext>
    </p:extLst>
  </p:cSld>
  <p:clrMapOvr>
    <a:masterClrMapping/>
  </p:clrMapOvr>
  <p:transition/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73CFE-BD9F-4842-AEE9-2EE8D43C2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62013"/>
      </p:ext>
    </p:extLst>
  </p:cSld>
  <p:clrMapOvr>
    <a:masterClrMapping/>
  </p:clrMapOvr>
  <p:transition/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13AFBB-6B5D-466E-B6E6-0B381ABA29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54103"/>
      </p:ext>
    </p:extLst>
  </p:cSld>
  <p:clrMapOvr>
    <a:masterClrMapping/>
  </p:clrMapOvr>
  <p:transition/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A1DCF-FED0-4108-A935-B858421A7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20004"/>
      </p:ext>
    </p:extLst>
  </p:cSld>
  <p:clrMapOvr>
    <a:masterClrMapping/>
  </p:clrMapOvr>
  <p:transition/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7C6EC-22FD-4F7C-B26A-4D33DF172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28380"/>
      </p:ext>
    </p:extLst>
  </p:cSld>
  <p:clrMapOvr>
    <a:masterClrMapping/>
  </p:clrMapOvr>
  <p:transition/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0A28F-0F9E-46DA-A571-4AC0CA2F4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59344"/>
      </p:ext>
    </p:extLst>
  </p:cSld>
  <p:clrMapOvr>
    <a:masterClrMapping/>
  </p:clrMapOvr>
  <p:transition/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DDDC-1394-4232-85AC-91E3058F5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484986"/>
      </p:ext>
    </p:extLst>
  </p:cSld>
  <p:clrMapOvr>
    <a:masterClrMapping/>
  </p:clrMapOvr>
  <p:transition/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90765-E5A4-4645-A833-0753AFE06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73418"/>
      </p:ext>
    </p:extLst>
  </p:cSld>
  <p:clrMapOvr>
    <a:masterClrMapping/>
  </p:clrMapOvr>
  <p:transition/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D2E8-0D7F-4396-BE5D-38A08F107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63136"/>
      </p:ext>
    </p:extLst>
  </p:cSld>
  <p:clrMapOvr>
    <a:masterClrMapping/>
  </p:clrMapOvr>
  <p:transition/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8055B-5726-41F9-846A-A1BD2DDE6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66322"/>
      </p:ext>
    </p:extLst>
  </p:cSld>
  <p:clrMapOvr>
    <a:masterClrMapping/>
  </p:clrMapOvr>
  <p:transition/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51175-0C50-4A40-B4EE-28645F266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5390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46048671"/>
      </p:ext>
    </p:extLst>
  </p:cSld>
  <p:clrMapOvr>
    <a:masterClrMapping/>
  </p:clrMapOvr>
  <p:transition/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5A909-0EBD-40F2-817D-99D3D669D6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455557"/>
      </p:ext>
    </p:extLst>
  </p:cSld>
  <p:clrMapOvr>
    <a:masterClrMapping/>
  </p:clrMapOvr>
  <p:transition/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5FD2F-876E-4468-B8B5-F2EDB0E6A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58051"/>
      </p:ext>
    </p:extLst>
  </p:cSld>
  <p:clrMapOvr>
    <a:masterClrMapping/>
  </p:clrMapOvr>
  <p:transition/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349F8-6452-40DD-88E1-AB06A13D6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70275"/>
      </p:ext>
    </p:extLst>
  </p:cSld>
  <p:clrMapOvr>
    <a:masterClrMapping/>
  </p:clrMapOvr>
  <p:transition/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63F6E-A97D-419D-A809-AA398EB02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32347"/>
      </p:ext>
    </p:extLst>
  </p:cSld>
  <p:clrMapOvr>
    <a:masterClrMapping/>
  </p:clrMapOvr>
  <p:transition/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295A4-D742-4DA9-A445-B50D8BFB2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61553"/>
      </p:ext>
    </p:extLst>
  </p:cSld>
  <p:clrMapOvr>
    <a:masterClrMapping/>
  </p:clrMapOvr>
  <p:transition/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2FB90-75F9-49D5-AB17-95182E034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31596"/>
      </p:ext>
    </p:extLst>
  </p:cSld>
  <p:clrMapOvr>
    <a:masterClrMapping/>
  </p:clrMapOvr>
  <p:transition/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0406E-B6BD-4623-B638-8A4C1872AD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09942"/>
      </p:ext>
    </p:extLst>
  </p:cSld>
  <p:clrMapOvr>
    <a:masterClrMapping/>
  </p:clrMapOvr>
  <p:transition/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9B7C0-C90D-4C7D-B1E2-6697A66CC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33495"/>
      </p:ext>
    </p:extLst>
  </p:cSld>
  <p:clrMapOvr>
    <a:masterClrMapping/>
  </p:clrMapOvr>
  <p:transition/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6C347-5FC1-44F7-918D-558AFD02EB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92419"/>
      </p:ext>
    </p:extLst>
  </p:cSld>
  <p:clrMapOvr>
    <a:masterClrMapping/>
  </p:clrMapOvr>
  <p:transition/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39E3-FBF8-4CFA-9231-9E026BF4C3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93587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04800"/>
            <a:ext cx="2068512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304800"/>
            <a:ext cx="6057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6509807"/>
      </p:ext>
    </p:extLst>
  </p:cSld>
  <p:clrMapOvr>
    <a:masterClrMapping/>
  </p:clrMapOvr>
  <p:transition/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3F004-A6A6-40F1-A382-4315E962B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649945"/>
      </p:ext>
    </p:extLst>
  </p:cSld>
  <p:clrMapOvr>
    <a:masterClrMapping/>
  </p:clrMapOvr>
  <p:transition/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4DA26-7778-4606-98C3-0591314A9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80519"/>
      </p:ext>
    </p:extLst>
  </p:cSld>
  <p:clrMapOvr>
    <a:masterClrMapping/>
  </p:clrMapOvr>
  <p:transition/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9358E-92A3-4161-B302-1D694C931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43575"/>
      </p:ext>
    </p:extLst>
  </p:cSld>
  <p:clrMapOvr>
    <a:masterClrMapping/>
  </p:clrMapOvr>
  <p:transition/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F059E-20FD-45C3-AAB7-07A27F15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12286"/>
      </p:ext>
    </p:extLst>
  </p:cSld>
  <p:clrMapOvr>
    <a:masterClrMapping/>
  </p:clrMapOvr>
  <p:transition/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F145B-3F7D-48B5-9C92-A19B4B697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46294"/>
      </p:ext>
    </p:extLst>
  </p:cSld>
  <p:clrMapOvr>
    <a:masterClrMapping/>
  </p:clrMapOvr>
  <p:transition/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53322-13C9-4337-AA3E-3019BD119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21759"/>
      </p:ext>
    </p:extLst>
  </p:cSld>
  <p:clrMapOvr>
    <a:masterClrMapping/>
  </p:clrMapOvr>
  <p:transition/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D64E6-8882-4081-9E3F-C7E26BB47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72328"/>
      </p:ext>
    </p:extLst>
  </p:cSld>
  <p:clrMapOvr>
    <a:masterClrMapping/>
  </p:clrMapOvr>
  <p:transition/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567C8-EC6A-44AB-A172-5C9AD56DD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33850"/>
      </p:ext>
    </p:extLst>
  </p:cSld>
  <p:clrMapOvr>
    <a:masterClrMapping/>
  </p:clrMapOvr>
  <p:transition/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4C500-AF18-4979-AF43-BB92808CF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13489"/>
      </p:ext>
    </p:extLst>
  </p:cSld>
  <p:clrMapOvr>
    <a:masterClrMapping/>
  </p:clrMapOvr>
  <p:transition/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7DD93-4637-434A-89CE-71B89F50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2510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978D2-EB57-46A3-A26D-D52B1518D3FB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09676-2093-4905-9F56-9971F98D0B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23733"/>
      </p:ext>
    </p:extLst>
  </p:cSld>
  <p:clrMapOvr>
    <a:masterClrMapping/>
  </p:clrMapOvr>
  <p:transition/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0BCF2-C06A-411D-B647-11FADF653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41466"/>
      </p:ext>
    </p:extLst>
  </p:cSld>
  <p:clrMapOvr>
    <a:masterClrMapping/>
  </p:clrMapOvr>
  <p:transition/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7127B-E77D-4039-94D5-F2CEAE277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199462"/>
      </p:ext>
    </p:extLst>
  </p:cSld>
  <p:clrMapOvr>
    <a:masterClrMapping/>
  </p:clrMapOvr>
  <p:transition/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DF14-8B5B-4921-9648-65C917686B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05417"/>
      </p:ext>
    </p:extLst>
  </p:cSld>
  <p:clrMapOvr>
    <a:masterClrMapping/>
  </p:clrMapOvr>
  <p:transition/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72DF-806D-4720-9957-0B2FBE485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312859"/>
      </p:ext>
    </p:extLst>
  </p:cSld>
  <p:clrMapOvr>
    <a:masterClrMapping/>
  </p:clrMapOvr>
  <p:transition/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E2781-6037-446C-96A0-D6C361C2C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70486"/>
      </p:ext>
    </p:extLst>
  </p:cSld>
  <p:clrMapOvr>
    <a:masterClrMapping/>
  </p:clrMapOvr>
  <p:transition/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47687-73B8-4227-ADBB-6DC60EA00D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74314"/>
      </p:ext>
    </p:extLst>
  </p:cSld>
  <p:clrMapOvr>
    <a:masterClrMapping/>
  </p:clrMapOvr>
  <p:transition/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DE895-BCA7-4D1D-91EC-396E22EDE0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44501"/>
      </p:ext>
    </p:extLst>
  </p:cSld>
  <p:clrMapOvr>
    <a:masterClrMapping/>
  </p:clrMapOvr>
  <p:transition/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E666C-D570-4427-8718-A10042664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30963"/>
      </p:ext>
    </p:extLst>
  </p:cSld>
  <p:clrMapOvr>
    <a:masterClrMapping/>
  </p:clrMapOvr>
  <p:transition/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DF018-79CE-4C24-BC33-44B5C2655A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4552"/>
      </p:ext>
    </p:extLst>
  </p:cSld>
  <p:clrMapOvr>
    <a:masterClrMapping/>
  </p:clrMapOvr>
  <p:transition/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6791A-6E0D-41EF-AB03-C4E594E17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830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33025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32DA-3140-4ACB-B910-0EB963A8E89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47560-005E-4DE5-B47C-53F74CB5F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504"/>
      </p:ext>
    </p:extLst>
  </p:cSld>
  <p:clrMapOvr>
    <a:masterClrMapping/>
  </p:clrMapOvr>
  <p:transition/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3100B-C401-4D9E-A0A1-29C42A556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69326"/>
      </p:ext>
    </p:extLst>
  </p:cSld>
  <p:clrMapOvr>
    <a:masterClrMapping/>
  </p:clrMapOvr>
  <p:transition/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EF76D-C323-4C72-BE32-68295651C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71018"/>
      </p:ext>
    </p:extLst>
  </p:cSld>
  <p:clrMapOvr>
    <a:masterClrMapping/>
  </p:clrMapOvr>
  <p:transition/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23EE9-F1C9-40E6-8227-D2A1E4D4A5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828583"/>
      </p:ext>
    </p:extLst>
  </p:cSld>
  <p:clrMapOvr>
    <a:masterClrMapping/>
  </p:clrMapOvr>
  <p:transition/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964EB-1AE9-4D12-BAF5-26115E1D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89965"/>
      </p:ext>
    </p:extLst>
  </p:cSld>
  <p:clrMapOvr>
    <a:masterClrMapping/>
  </p:clrMapOvr>
  <p:transition/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E03E4-E22E-4293-BC03-18C48C509E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71242"/>
      </p:ext>
    </p:extLst>
  </p:cSld>
  <p:clrMapOvr>
    <a:masterClrMapping/>
  </p:clrMapOvr>
  <p:transition/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5763A-545A-4250-9137-408F37EBE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74504"/>
      </p:ext>
    </p:extLst>
  </p:cSld>
  <p:clrMapOvr>
    <a:masterClrMapping/>
  </p:clrMapOvr>
  <p:transition/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8B166-53F8-43EF-85C9-5D05FE5CE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33631"/>
      </p:ext>
    </p:extLst>
  </p:cSld>
  <p:clrMapOvr>
    <a:masterClrMapping/>
  </p:clrMapOvr>
  <p:transition/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C3C7-B474-4989-8971-4D7F6CE88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869574"/>
      </p:ext>
    </p:extLst>
  </p:cSld>
  <p:clrMapOvr>
    <a:masterClrMapping/>
  </p:clrMapOvr>
  <p:transition/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3E16-A7AB-4A9F-AA6E-98B8678C9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91876"/>
      </p:ext>
    </p:extLst>
  </p:cSld>
  <p:clrMapOvr>
    <a:masterClrMapping/>
  </p:clrMapOvr>
  <p:transition/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251C7-9CE2-4FA8-BB03-CE3135349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55467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BFB0-3127-4660-948A-C12D30B5B34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93003-7190-4EA4-8E15-234AACF01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65529"/>
      </p:ext>
    </p:extLst>
  </p:cSld>
  <p:clrMapOvr>
    <a:masterClrMapping/>
  </p:clrMapOvr>
  <p:transition/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100C2-5860-444F-97D8-BF533F675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5263"/>
      </p:ext>
    </p:extLst>
  </p:cSld>
  <p:clrMapOvr>
    <a:masterClrMapping/>
  </p:clrMapOvr>
  <p:transition/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A09C6-8C6A-4AE7-8849-D93B4AEAD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83959"/>
      </p:ext>
    </p:extLst>
  </p:cSld>
  <p:clrMapOvr>
    <a:masterClrMapping/>
  </p:clrMapOvr>
  <p:transition/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3E5A9-3985-4965-A7FE-70151C472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0163"/>
      </p:ext>
    </p:extLst>
  </p:cSld>
  <p:clrMapOvr>
    <a:masterClrMapping/>
  </p:clrMapOvr>
  <p:transition/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E02B8-D948-454F-93E1-B4874E940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12008"/>
      </p:ext>
    </p:extLst>
  </p:cSld>
  <p:clrMapOvr>
    <a:masterClrMapping/>
  </p:clrMapOvr>
  <p:transition/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22A10-AA24-4F51-87E2-D62B68CBA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99993"/>
      </p:ext>
    </p:extLst>
  </p:cSld>
  <p:clrMapOvr>
    <a:masterClrMapping/>
  </p:clrMapOvr>
  <p:transition/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8D8F7-7ACD-42BB-8ED7-532C866616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12985"/>
      </p:ext>
    </p:extLst>
  </p:cSld>
  <p:clrMapOvr>
    <a:masterClrMapping/>
  </p:clrMapOvr>
  <p:transition/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7DEFA-832C-42D3-85F4-C04E8924EC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70077"/>
      </p:ext>
    </p:extLst>
  </p:cSld>
  <p:clrMapOvr>
    <a:masterClrMapping/>
  </p:clrMapOvr>
  <p:transition/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8A372-2A7E-4942-BE07-6FE6527A83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02968"/>
      </p:ext>
    </p:extLst>
  </p:cSld>
  <p:clrMapOvr>
    <a:masterClrMapping/>
  </p:clrMapOvr>
  <p:transition/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E05EA-58CE-4535-ACDB-513EBF9B1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756458"/>
      </p:ext>
    </p:extLst>
  </p:cSld>
  <p:clrMapOvr>
    <a:masterClrMapping/>
  </p:clrMapOvr>
  <p:transition/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0F297-F3B0-41E5-A515-A7BF141E9B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41154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FCB7-AB65-47F9-9F7D-5B9532908AF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A92C9-49C9-4870-8F03-1FEF58A97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5031"/>
      </p:ext>
    </p:extLst>
  </p:cSld>
  <p:clrMapOvr>
    <a:masterClrMapping/>
  </p:clrMapOvr>
  <p:transition/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035F1-2D20-4F2A-9393-817E7851D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259598"/>
      </p:ext>
    </p:extLst>
  </p:cSld>
  <p:clrMapOvr>
    <a:masterClrMapping/>
  </p:clrMapOvr>
  <p:transition/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A0421-4CC8-4603-92CE-0F69CD017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57212"/>
      </p:ext>
    </p:extLst>
  </p:cSld>
  <p:clrMapOvr>
    <a:masterClrMapping/>
  </p:clrMapOvr>
  <p:transition/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5C27-3E7A-4071-A5BC-73506EA6A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79571"/>
      </p:ext>
    </p:extLst>
  </p:cSld>
  <p:clrMapOvr>
    <a:masterClrMapping/>
  </p:clrMapOvr>
  <p:transition/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02AA-ACA5-4784-AB58-54C6477420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66370"/>
      </p:ext>
    </p:extLst>
  </p:cSld>
  <p:clrMapOvr>
    <a:masterClrMapping/>
  </p:clrMapOvr>
  <p:transition/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37DC3-D62C-4D15-A6B5-9DC6915B7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85849"/>
      </p:ext>
    </p:extLst>
  </p:cSld>
  <p:clrMapOvr>
    <a:masterClrMapping/>
  </p:clrMapOvr>
  <p:transition/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5E19AC-6901-4ADC-A4B1-3BC9A61F0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49743"/>
      </p:ext>
    </p:extLst>
  </p:cSld>
  <p:clrMapOvr>
    <a:masterClrMapping/>
  </p:clrMapOvr>
  <p:transition/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7367B-177E-45CC-A6A5-6881C9030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554"/>
      </p:ext>
    </p:extLst>
  </p:cSld>
  <p:clrMapOvr>
    <a:masterClrMapping/>
  </p:clrMapOvr>
  <p:transition/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3182E-48AA-433F-9704-6C4F80802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04137"/>
      </p:ext>
    </p:extLst>
  </p:cSld>
  <p:clrMapOvr>
    <a:masterClrMapping/>
  </p:clrMapOvr>
  <p:transition/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8D84B-A10A-42A2-B64C-22FF41AE7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61171"/>
      </p:ext>
    </p:extLst>
  </p:cSld>
  <p:clrMapOvr>
    <a:masterClrMapping/>
  </p:clrMapOvr>
  <p:transition/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5DD17-1B78-4B88-BED3-32110751C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9342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1CF46-1C86-403E-9BC1-98E6610C82A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C5E89-968F-4E0D-897B-4E05E0631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83141"/>
      </p:ext>
    </p:extLst>
  </p:cSld>
  <p:clrMapOvr>
    <a:masterClrMapping/>
  </p:clrMapOvr>
  <p:transition/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47CD-4771-4272-9387-DE3BB6CE7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28635"/>
      </p:ext>
    </p:extLst>
  </p:cSld>
  <p:clrMapOvr>
    <a:masterClrMapping/>
  </p:clrMapOvr>
  <p:transition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E045C-4CEF-448B-BDF0-3528A63C12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271079"/>
      </p:ext>
    </p:extLst>
  </p:cSld>
  <p:clrMapOvr>
    <a:masterClrMapping/>
  </p:clrMapOvr>
  <p:transition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B173-E4EF-4E85-A56C-2F556C3D0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1145"/>
      </p:ext>
    </p:extLst>
  </p:cSld>
  <p:clrMapOvr>
    <a:masterClrMapping/>
  </p:clrMapOvr>
  <p:transition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4B45-81FA-4139-9C4D-0EC61E6F21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54127"/>
      </p:ext>
    </p:extLst>
  </p:cSld>
  <p:clrMapOvr>
    <a:masterClrMapping/>
  </p:clrMapOvr>
  <p:transition/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A74BD-9BAA-4001-91CA-8B91D00BCB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52142"/>
      </p:ext>
    </p:extLst>
  </p:cSld>
  <p:clrMapOvr>
    <a:masterClrMapping/>
  </p:clrMapOvr>
  <p:transition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E2AF0-437D-4999-8B9B-4B5C84081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100746"/>
      </p:ext>
    </p:extLst>
  </p:cSld>
  <p:clrMapOvr>
    <a:masterClrMapping/>
  </p:clrMapOvr>
  <p:transition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FB46-4471-420F-99C5-609174AA3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33778"/>
      </p:ext>
    </p:extLst>
  </p:cSld>
  <p:clrMapOvr>
    <a:masterClrMapping/>
  </p:clrMapOvr>
  <p:transition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title</a:t>
            </a:r>
            <a:r>
              <a:rPr lang="fr-CA" dirty="0" smtClean="0"/>
              <a:t>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fr-CA" dirty="0" smtClean="0"/>
              <a:t>Click to </a:t>
            </a:r>
            <a:r>
              <a:rPr lang="fr-CA" dirty="0" err="1" smtClean="0"/>
              <a:t>edit</a:t>
            </a:r>
            <a:r>
              <a:rPr lang="fr-CA" dirty="0" smtClean="0"/>
              <a:t> Master </a:t>
            </a:r>
            <a:r>
              <a:rPr lang="fr-CA" dirty="0" err="1" smtClean="0"/>
              <a:t>text</a:t>
            </a:r>
            <a:r>
              <a:rPr lang="fr-CA" dirty="0" smtClean="0"/>
              <a:t> styles</a:t>
            </a:r>
          </a:p>
          <a:p>
            <a:pPr lvl="1"/>
            <a:r>
              <a:rPr lang="fr-CA" dirty="0" smtClean="0"/>
              <a:t>Second </a:t>
            </a:r>
            <a:r>
              <a:rPr lang="fr-CA" dirty="0" err="1" smtClean="0"/>
              <a:t>level</a:t>
            </a:r>
            <a:endParaRPr lang="fr-CA" dirty="0" smtClean="0"/>
          </a:p>
          <a:p>
            <a:pPr lvl="2"/>
            <a:r>
              <a:rPr lang="fr-CA" dirty="0" err="1" smtClean="0"/>
              <a:t>Third</a:t>
            </a:r>
            <a:r>
              <a:rPr lang="fr-CA" dirty="0" smtClean="0"/>
              <a:t> </a:t>
            </a:r>
            <a:r>
              <a:rPr lang="fr-CA" dirty="0" err="1" smtClean="0"/>
              <a:t>level</a:t>
            </a:r>
            <a:endParaRPr lang="fr-CA" dirty="0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6A674-0F31-4867-B054-AB2CE9C739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75028"/>
      </p:ext>
    </p:extLst>
  </p:cSld>
  <p:clrMapOvr>
    <a:masterClrMapping/>
  </p:clrMapOvr>
  <p:transition/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 flipV="1">
            <a:off x="0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81038"/>
            <a:ext cx="2701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 rot="10800000" flipV="1">
            <a:off x="6022975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3044"/>
            <a:ext cx="7772400" cy="1013099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1718"/>
            <a:ext cx="6400800" cy="90058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01156"/>
      </p:ext>
    </p:extLst>
  </p:cSld>
  <p:clrMapOvr>
    <a:masterClrMapping/>
  </p:clrMapOvr>
  <p:hf hdr="0" dt="0"/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5F944-24E9-4CBC-8C48-A4D52FF23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693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45943-369F-45B1-BDBD-0B5F5940A56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E4E1-0019-4581-AD5D-ED9DB3D91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24595"/>
      </p:ext>
    </p:extLst>
  </p:cSld>
  <p:clrMapOvr>
    <a:masterClrMapping/>
  </p:clrMapOvr>
  <p:transition/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53FE8-7ACC-412B-8999-1A7E6C9CD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25783"/>
      </p:ext>
    </p:extLst>
  </p:cSld>
  <p:clrMapOvr>
    <a:masterClrMapping/>
  </p:clrMapOvr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665287" y="4051300"/>
            <a:ext cx="5614988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7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7023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856" y="1219200"/>
            <a:ext cx="7434943" cy="4906963"/>
          </a:xfrm>
        </p:spPr>
        <p:txBody>
          <a:bodyPr/>
          <a:lstStyle>
            <a:lvl1pPr>
              <a:buNone/>
              <a:defRPr/>
            </a:lvl1pPr>
            <a:lvl2pPr>
              <a:buFont typeface="Arial"/>
              <a:buChar char="•"/>
              <a:defRPr/>
            </a:lvl2pPr>
            <a:lvl3pPr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57201" y="1219200"/>
            <a:ext cx="675139" cy="4906963"/>
          </a:xfrm>
        </p:spPr>
        <p:txBody>
          <a:bodyPr/>
          <a:lstStyle>
            <a:lvl1pPr algn="r">
              <a:buNone/>
              <a:defRPr/>
            </a:lvl1pPr>
            <a:lvl2pPr algn="r">
              <a:buFont typeface="Arial"/>
              <a:buChar char="•"/>
              <a:defRPr/>
            </a:lvl2pPr>
            <a:lvl3pPr algn="r">
              <a:buFont typeface="Arial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54025" y="6246813"/>
            <a:ext cx="4953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249C6E-81FC-4608-939A-1C4250C818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002108"/>
      </p:ext>
    </p:extLst>
  </p:cSld>
  <p:clrMapOvr>
    <a:masterClrMapping/>
  </p:clrMapOvr>
  <p:hf hdr="0" dt="0"/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5038"/>
            <a:ext cx="9144000" cy="70167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accent5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0" y="6230938"/>
            <a:ext cx="7700963" cy="1587"/>
          </a:xfrm>
          <a:prstGeom prst="line">
            <a:avLst/>
          </a:prstGeom>
          <a:ln w="127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tigclogo300-2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5859463"/>
            <a:ext cx="790575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676501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41414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2204400"/>
            <a:ext cx="8229600" cy="702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57200" y="6242050"/>
            <a:ext cx="3889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51F5B-40E7-407B-8F1A-5195EB2654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837586"/>
      </p:ext>
    </p:extLst>
  </p:cSld>
  <p:clrMapOvr>
    <a:masterClrMapping/>
  </p:clrMapOvr>
  <p:hf hd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88FF-80EF-41D6-B9A4-DD30E1D11AF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9CA04-FAF1-4653-B72E-7D3D16ED0F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4279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1613A-FF1C-4715-8E1F-AA87E0C1100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8653-5813-417F-98DD-315325E2FC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20021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6A70F-21F3-4F54-86D1-44CC2C20164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95103-5271-47AD-A7DA-68EB9FC0C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63748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F93AB-5D34-4739-9F86-60FBB4DD2C3C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2F9F-2A5A-41F9-ACE5-B81A6C42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85439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799A-CCBA-4D0A-9564-599CF1897C2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051AC-F478-43A7-A885-66A36D8BE5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060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/P:\CCS_PPT\ppt\cover.jpg" TargetMode="Externa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file:///P:\PPT\leaf.jpg" TargetMode="Externa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file:///P:\PPT\leaf.jpg" TargetMode="Externa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4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file:///P:\CCS_PPT\ppt\cover.jp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file:///P:\CCS_PPT\ppt\cover.jpg" TargetMode="Externa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file:///P:\PPT\leaf.jpg" TargetMode="Externa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file:///P:\PPT\leaf.jpg" TargetMode="Externa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Relationship Id="rId14" Type="http://schemas.openxmlformats.org/officeDocument/2006/relationships/image" Target="file:///P:\PPT\leaf.jpg" TargetMode="Externa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Relationship Id="rId14" Type="http://schemas.openxmlformats.org/officeDocument/2006/relationships/image" Target="file:///P:\CCS_PPT\ppt\cover.jpg" TargetMode="Externa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2.xml"/><Relationship Id="rId16" Type="http://schemas.openxmlformats.org/officeDocument/2006/relationships/image" Target="file:///P:\PPT\header.jpg" TargetMode="Externa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Relationship Id="rId14" Type="http://schemas.openxmlformats.org/officeDocument/2006/relationships/image" Target="file:///P:\PPT\leaf.jpg" TargetMode="Externa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9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3.xml"/><Relationship Id="rId1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7.xml"/><Relationship Id="rId11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90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95.xml"/><Relationship Id="rId7" Type="http://schemas.openxmlformats.org/officeDocument/2006/relationships/slideLayout" Target="../slideLayouts/slideLayout799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94.xml"/><Relationship Id="rId1" Type="http://schemas.openxmlformats.org/officeDocument/2006/relationships/slideLayout" Target="../slideLayouts/slideLayout793.xml"/><Relationship Id="rId6" Type="http://schemas.openxmlformats.org/officeDocument/2006/relationships/slideLayout" Target="../slideLayouts/slideLayout798.xml"/><Relationship Id="rId11" Type="http://schemas.openxmlformats.org/officeDocument/2006/relationships/slideLayout" Target="../slideLayouts/slideLayout803.xml"/><Relationship Id="rId5" Type="http://schemas.openxmlformats.org/officeDocument/2006/relationships/slideLayout" Target="../slideLayouts/slideLayout797.xml"/><Relationship Id="rId10" Type="http://schemas.openxmlformats.org/officeDocument/2006/relationships/slideLayout" Target="../slideLayouts/slideLayout802.xml"/><Relationship Id="rId4" Type="http://schemas.openxmlformats.org/officeDocument/2006/relationships/slideLayout" Target="../slideLayouts/slideLayout796.xml"/><Relationship Id="rId9" Type="http://schemas.openxmlformats.org/officeDocument/2006/relationships/slideLayout" Target="../slideLayouts/slideLayout801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10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805.xml"/><Relationship Id="rId1" Type="http://schemas.openxmlformats.org/officeDocument/2006/relationships/slideLayout" Target="../slideLayouts/slideLayout804.xml"/><Relationship Id="rId6" Type="http://schemas.openxmlformats.org/officeDocument/2006/relationships/slideLayout" Target="../slideLayouts/slideLayout809.xml"/><Relationship Id="rId11" Type="http://schemas.openxmlformats.org/officeDocument/2006/relationships/slideLayout" Target="../slideLayouts/slideLayout814.xml"/><Relationship Id="rId5" Type="http://schemas.openxmlformats.org/officeDocument/2006/relationships/slideLayout" Target="../slideLayouts/slideLayout808.xml"/><Relationship Id="rId10" Type="http://schemas.openxmlformats.org/officeDocument/2006/relationships/slideLayout" Target="../slideLayouts/slideLayout813.xml"/><Relationship Id="rId4" Type="http://schemas.openxmlformats.org/officeDocument/2006/relationships/slideLayout" Target="../slideLayouts/slideLayout807.xml"/><Relationship Id="rId9" Type="http://schemas.openxmlformats.org/officeDocument/2006/relationships/slideLayout" Target="../slideLayouts/slideLayout812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17.xml"/><Relationship Id="rId7" Type="http://schemas.openxmlformats.org/officeDocument/2006/relationships/slideLayout" Target="../slideLayouts/slideLayout821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816.xml"/><Relationship Id="rId1" Type="http://schemas.openxmlformats.org/officeDocument/2006/relationships/slideLayout" Target="../slideLayouts/slideLayout815.xml"/><Relationship Id="rId6" Type="http://schemas.openxmlformats.org/officeDocument/2006/relationships/slideLayout" Target="../slideLayouts/slideLayout820.xml"/><Relationship Id="rId11" Type="http://schemas.openxmlformats.org/officeDocument/2006/relationships/slideLayout" Target="../slideLayouts/slideLayout825.xml"/><Relationship Id="rId5" Type="http://schemas.openxmlformats.org/officeDocument/2006/relationships/slideLayout" Target="../slideLayouts/slideLayout819.xml"/><Relationship Id="rId10" Type="http://schemas.openxmlformats.org/officeDocument/2006/relationships/slideLayout" Target="../slideLayouts/slideLayout824.xml"/><Relationship Id="rId4" Type="http://schemas.openxmlformats.org/officeDocument/2006/relationships/slideLayout" Target="../slideLayouts/slideLayout818.xml"/><Relationship Id="rId9" Type="http://schemas.openxmlformats.org/officeDocument/2006/relationships/slideLayout" Target="../slideLayouts/slideLayout823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3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28.xml"/><Relationship Id="rId7" Type="http://schemas.openxmlformats.org/officeDocument/2006/relationships/slideLayout" Target="../slideLayouts/slideLayout832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27.xml"/><Relationship Id="rId1" Type="http://schemas.openxmlformats.org/officeDocument/2006/relationships/slideLayout" Target="../slideLayouts/slideLayout826.xml"/><Relationship Id="rId6" Type="http://schemas.openxmlformats.org/officeDocument/2006/relationships/slideLayout" Target="../slideLayouts/slideLayout831.xml"/><Relationship Id="rId11" Type="http://schemas.openxmlformats.org/officeDocument/2006/relationships/slideLayout" Target="../slideLayouts/slideLayout836.xml"/><Relationship Id="rId5" Type="http://schemas.openxmlformats.org/officeDocument/2006/relationships/slideLayout" Target="../slideLayouts/slideLayout830.xml"/><Relationship Id="rId10" Type="http://schemas.openxmlformats.org/officeDocument/2006/relationships/slideLayout" Target="../slideLayouts/slideLayout835.xml"/><Relationship Id="rId4" Type="http://schemas.openxmlformats.org/officeDocument/2006/relationships/slideLayout" Target="../slideLayouts/slideLayout829.xml"/><Relationship Id="rId9" Type="http://schemas.openxmlformats.org/officeDocument/2006/relationships/slideLayout" Target="../slideLayouts/slideLayout834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39.xml"/><Relationship Id="rId7" Type="http://schemas.openxmlformats.org/officeDocument/2006/relationships/slideLayout" Target="../slideLayouts/slideLayout843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38.xml"/><Relationship Id="rId1" Type="http://schemas.openxmlformats.org/officeDocument/2006/relationships/slideLayout" Target="../slideLayouts/slideLayout837.xml"/><Relationship Id="rId6" Type="http://schemas.openxmlformats.org/officeDocument/2006/relationships/slideLayout" Target="../slideLayouts/slideLayout842.xml"/><Relationship Id="rId11" Type="http://schemas.openxmlformats.org/officeDocument/2006/relationships/slideLayout" Target="../slideLayouts/slideLayout847.xml"/><Relationship Id="rId5" Type="http://schemas.openxmlformats.org/officeDocument/2006/relationships/slideLayout" Target="../slideLayouts/slideLayout841.xml"/><Relationship Id="rId10" Type="http://schemas.openxmlformats.org/officeDocument/2006/relationships/slideLayout" Target="../slideLayouts/slideLayout846.xml"/><Relationship Id="rId4" Type="http://schemas.openxmlformats.org/officeDocument/2006/relationships/slideLayout" Target="../slideLayouts/slideLayout840.xml"/><Relationship Id="rId9" Type="http://schemas.openxmlformats.org/officeDocument/2006/relationships/slideLayout" Target="../slideLayouts/slideLayout845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50.xml"/><Relationship Id="rId7" Type="http://schemas.openxmlformats.org/officeDocument/2006/relationships/slideLayout" Target="../slideLayouts/slideLayout854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49.xml"/><Relationship Id="rId1" Type="http://schemas.openxmlformats.org/officeDocument/2006/relationships/slideLayout" Target="../slideLayouts/slideLayout848.xml"/><Relationship Id="rId6" Type="http://schemas.openxmlformats.org/officeDocument/2006/relationships/slideLayout" Target="../slideLayouts/slideLayout853.xml"/><Relationship Id="rId11" Type="http://schemas.openxmlformats.org/officeDocument/2006/relationships/slideLayout" Target="../slideLayouts/slideLayout858.xml"/><Relationship Id="rId5" Type="http://schemas.openxmlformats.org/officeDocument/2006/relationships/slideLayout" Target="../slideLayouts/slideLayout852.xml"/><Relationship Id="rId10" Type="http://schemas.openxmlformats.org/officeDocument/2006/relationships/slideLayout" Target="../slideLayouts/slideLayout857.xml"/><Relationship Id="rId4" Type="http://schemas.openxmlformats.org/officeDocument/2006/relationships/slideLayout" Target="../slideLayouts/slideLayout851.xml"/><Relationship Id="rId9" Type="http://schemas.openxmlformats.org/officeDocument/2006/relationships/slideLayout" Target="../slideLayouts/slideLayout856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61.xml"/><Relationship Id="rId7" Type="http://schemas.openxmlformats.org/officeDocument/2006/relationships/slideLayout" Target="../slideLayouts/slideLayout865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60.xml"/><Relationship Id="rId1" Type="http://schemas.openxmlformats.org/officeDocument/2006/relationships/slideLayout" Target="../slideLayouts/slideLayout859.xml"/><Relationship Id="rId6" Type="http://schemas.openxmlformats.org/officeDocument/2006/relationships/slideLayout" Target="../slideLayouts/slideLayout864.xml"/><Relationship Id="rId11" Type="http://schemas.openxmlformats.org/officeDocument/2006/relationships/slideLayout" Target="../slideLayouts/slideLayout869.xml"/><Relationship Id="rId5" Type="http://schemas.openxmlformats.org/officeDocument/2006/relationships/slideLayout" Target="../slideLayouts/slideLayout863.xml"/><Relationship Id="rId10" Type="http://schemas.openxmlformats.org/officeDocument/2006/relationships/slideLayout" Target="../slideLayouts/slideLayout868.xml"/><Relationship Id="rId4" Type="http://schemas.openxmlformats.org/officeDocument/2006/relationships/slideLayout" Target="../slideLayouts/slideLayout862.xml"/><Relationship Id="rId9" Type="http://schemas.openxmlformats.org/officeDocument/2006/relationships/slideLayout" Target="../slideLayouts/slideLayout86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72.xml"/><Relationship Id="rId7" Type="http://schemas.openxmlformats.org/officeDocument/2006/relationships/slideLayout" Target="../slideLayouts/slideLayout876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71.xml"/><Relationship Id="rId1" Type="http://schemas.openxmlformats.org/officeDocument/2006/relationships/slideLayout" Target="../slideLayouts/slideLayout870.xml"/><Relationship Id="rId6" Type="http://schemas.openxmlformats.org/officeDocument/2006/relationships/slideLayout" Target="../slideLayouts/slideLayout875.xml"/><Relationship Id="rId11" Type="http://schemas.openxmlformats.org/officeDocument/2006/relationships/slideLayout" Target="../slideLayouts/slideLayout880.xml"/><Relationship Id="rId5" Type="http://schemas.openxmlformats.org/officeDocument/2006/relationships/slideLayout" Target="../slideLayouts/slideLayout874.xml"/><Relationship Id="rId10" Type="http://schemas.openxmlformats.org/officeDocument/2006/relationships/slideLayout" Target="../slideLayouts/slideLayout879.xml"/><Relationship Id="rId4" Type="http://schemas.openxmlformats.org/officeDocument/2006/relationships/slideLayout" Target="../slideLayouts/slideLayout873.xml"/><Relationship Id="rId9" Type="http://schemas.openxmlformats.org/officeDocument/2006/relationships/slideLayout" Target="../slideLayouts/slideLayout878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8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83.xml"/><Relationship Id="rId7" Type="http://schemas.openxmlformats.org/officeDocument/2006/relationships/slideLayout" Target="../slideLayouts/slideLayout887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82.xml"/><Relationship Id="rId1" Type="http://schemas.openxmlformats.org/officeDocument/2006/relationships/slideLayout" Target="../slideLayouts/slideLayout881.xml"/><Relationship Id="rId6" Type="http://schemas.openxmlformats.org/officeDocument/2006/relationships/slideLayout" Target="../slideLayouts/slideLayout886.xml"/><Relationship Id="rId11" Type="http://schemas.openxmlformats.org/officeDocument/2006/relationships/slideLayout" Target="../slideLayouts/slideLayout891.xml"/><Relationship Id="rId5" Type="http://schemas.openxmlformats.org/officeDocument/2006/relationships/slideLayout" Target="../slideLayouts/slideLayout885.xml"/><Relationship Id="rId10" Type="http://schemas.openxmlformats.org/officeDocument/2006/relationships/slideLayout" Target="../slideLayouts/slideLayout890.xml"/><Relationship Id="rId4" Type="http://schemas.openxmlformats.org/officeDocument/2006/relationships/slideLayout" Target="../slideLayouts/slideLayout884.xml"/><Relationship Id="rId9" Type="http://schemas.openxmlformats.org/officeDocument/2006/relationships/slideLayout" Target="../slideLayouts/slideLayout889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9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894.xml"/><Relationship Id="rId7" Type="http://schemas.openxmlformats.org/officeDocument/2006/relationships/slideLayout" Target="../slideLayouts/slideLayout898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93.xml"/><Relationship Id="rId1" Type="http://schemas.openxmlformats.org/officeDocument/2006/relationships/slideLayout" Target="../slideLayouts/slideLayout892.xml"/><Relationship Id="rId6" Type="http://schemas.openxmlformats.org/officeDocument/2006/relationships/slideLayout" Target="../slideLayouts/slideLayout897.xml"/><Relationship Id="rId11" Type="http://schemas.openxmlformats.org/officeDocument/2006/relationships/slideLayout" Target="../slideLayouts/slideLayout902.xml"/><Relationship Id="rId5" Type="http://schemas.openxmlformats.org/officeDocument/2006/relationships/slideLayout" Target="../slideLayouts/slideLayout896.xml"/><Relationship Id="rId10" Type="http://schemas.openxmlformats.org/officeDocument/2006/relationships/slideLayout" Target="../slideLayouts/slideLayout901.xml"/><Relationship Id="rId4" Type="http://schemas.openxmlformats.org/officeDocument/2006/relationships/slideLayout" Target="../slideLayouts/slideLayout895.xml"/><Relationship Id="rId9" Type="http://schemas.openxmlformats.org/officeDocument/2006/relationships/slideLayout" Target="../slideLayouts/slideLayout900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05.xml"/><Relationship Id="rId7" Type="http://schemas.openxmlformats.org/officeDocument/2006/relationships/slideLayout" Target="../slideLayouts/slideLayout909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904.xml"/><Relationship Id="rId1" Type="http://schemas.openxmlformats.org/officeDocument/2006/relationships/slideLayout" Target="../slideLayouts/slideLayout903.xml"/><Relationship Id="rId6" Type="http://schemas.openxmlformats.org/officeDocument/2006/relationships/slideLayout" Target="../slideLayouts/slideLayout908.xml"/><Relationship Id="rId11" Type="http://schemas.openxmlformats.org/officeDocument/2006/relationships/slideLayout" Target="../slideLayouts/slideLayout913.xml"/><Relationship Id="rId5" Type="http://schemas.openxmlformats.org/officeDocument/2006/relationships/slideLayout" Target="../slideLayouts/slideLayout907.xml"/><Relationship Id="rId10" Type="http://schemas.openxmlformats.org/officeDocument/2006/relationships/slideLayout" Target="../slideLayouts/slideLayout912.xml"/><Relationship Id="rId4" Type="http://schemas.openxmlformats.org/officeDocument/2006/relationships/slideLayout" Target="../slideLayouts/slideLayout906.xml"/><Relationship Id="rId9" Type="http://schemas.openxmlformats.org/officeDocument/2006/relationships/slideLayout" Target="../slideLayouts/slideLayout911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1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6.xml"/><Relationship Id="rId7" Type="http://schemas.openxmlformats.org/officeDocument/2006/relationships/slideLayout" Target="../slideLayouts/slideLayout920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915.xml"/><Relationship Id="rId1" Type="http://schemas.openxmlformats.org/officeDocument/2006/relationships/slideLayout" Target="../slideLayouts/slideLayout914.xml"/><Relationship Id="rId6" Type="http://schemas.openxmlformats.org/officeDocument/2006/relationships/slideLayout" Target="../slideLayouts/slideLayout919.xml"/><Relationship Id="rId11" Type="http://schemas.openxmlformats.org/officeDocument/2006/relationships/slideLayout" Target="../slideLayouts/slideLayout924.xml"/><Relationship Id="rId5" Type="http://schemas.openxmlformats.org/officeDocument/2006/relationships/slideLayout" Target="../slideLayouts/slideLayout918.xml"/><Relationship Id="rId10" Type="http://schemas.openxmlformats.org/officeDocument/2006/relationships/slideLayout" Target="../slideLayouts/slideLayout923.xml"/><Relationship Id="rId4" Type="http://schemas.openxmlformats.org/officeDocument/2006/relationships/slideLayout" Target="../slideLayouts/slideLayout917.xml"/><Relationship Id="rId9" Type="http://schemas.openxmlformats.org/officeDocument/2006/relationships/slideLayout" Target="../slideLayouts/slideLayout922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2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27.xml"/><Relationship Id="rId7" Type="http://schemas.openxmlformats.org/officeDocument/2006/relationships/slideLayout" Target="../slideLayouts/slideLayout931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26.xml"/><Relationship Id="rId1" Type="http://schemas.openxmlformats.org/officeDocument/2006/relationships/slideLayout" Target="../slideLayouts/slideLayout925.xml"/><Relationship Id="rId6" Type="http://schemas.openxmlformats.org/officeDocument/2006/relationships/slideLayout" Target="../slideLayouts/slideLayout930.xml"/><Relationship Id="rId11" Type="http://schemas.openxmlformats.org/officeDocument/2006/relationships/slideLayout" Target="../slideLayouts/slideLayout935.xml"/><Relationship Id="rId5" Type="http://schemas.openxmlformats.org/officeDocument/2006/relationships/slideLayout" Target="../slideLayouts/slideLayout929.xml"/><Relationship Id="rId10" Type="http://schemas.openxmlformats.org/officeDocument/2006/relationships/slideLayout" Target="../slideLayouts/slideLayout934.xml"/><Relationship Id="rId4" Type="http://schemas.openxmlformats.org/officeDocument/2006/relationships/slideLayout" Target="../slideLayouts/slideLayout928.xml"/><Relationship Id="rId9" Type="http://schemas.openxmlformats.org/officeDocument/2006/relationships/slideLayout" Target="../slideLayouts/slideLayout933.xml"/></Relationships>
</file>

<file path=ppt/slideMasters/_rels/slideMaster86.xml.rels><?xml version="1.0" encoding="UTF-8" standalone="yes"?>
<Relationships xmlns="http://schemas.openxmlformats.org/package/2006/relationships"><Relationship Id="rId3" Type="http://schemas.openxmlformats.org/officeDocument/2006/relationships/theme" Target="../theme/theme86.xml"/><Relationship Id="rId2" Type="http://schemas.openxmlformats.org/officeDocument/2006/relationships/slideLayout" Target="../slideLayouts/slideLayout937.xml"/><Relationship Id="rId1" Type="http://schemas.openxmlformats.org/officeDocument/2006/relationships/slideLayout" Target="../slideLayouts/slideLayout936.xml"/></Relationships>
</file>

<file path=ppt/slideMasters/_rels/slideMaster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0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39.xml"/><Relationship Id="rId1" Type="http://schemas.openxmlformats.org/officeDocument/2006/relationships/slideLayout" Target="../slideLayouts/slideLayout938.xml"/><Relationship Id="rId6" Type="http://schemas.openxmlformats.org/officeDocument/2006/relationships/theme" Target="../theme/theme87.xml"/><Relationship Id="rId5" Type="http://schemas.openxmlformats.org/officeDocument/2006/relationships/slideLayout" Target="../slideLayouts/slideLayout942.xml"/><Relationship Id="rId4" Type="http://schemas.openxmlformats.org/officeDocument/2006/relationships/slideLayout" Target="../slideLayouts/slideLayout94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1027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10800000" flipV="1">
            <a:off x="0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2" name="Picture 7" descr="tigclogo300-2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563" y="681038"/>
            <a:ext cx="2701925" cy="255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" name="Straight Connector 8"/>
          <p:cNvCxnSpPr/>
          <p:nvPr/>
        </p:nvCxnSpPr>
        <p:spPr>
          <a:xfrm rot="10800000" flipV="1">
            <a:off x="6022975" y="1958975"/>
            <a:ext cx="3121025" cy="0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5095" r:id="rId1"/>
    <p:sldLayoutId id="2147495096" r:id="rId2"/>
    <p:sldLayoutId id="2147495097" r:id="rId3"/>
    <p:sldLayoutId id="2147495098" r:id="rId4"/>
    <p:sldLayoutId id="2147495099" r:id="rId5"/>
    <p:sldLayoutId id="2147495100" r:id="rId6"/>
    <p:sldLayoutId id="2147495101" r:id="rId7"/>
    <p:sldLayoutId id="2147495102" r:id="rId8"/>
    <p:sldLayoutId id="2147495103" r:id="rId9"/>
    <p:sldLayoutId id="2147495104" r:id="rId10"/>
    <p:sldLayoutId id="214749510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1BF422-4FCD-4503-BAA9-8D0B2A4A1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94" r:id="rId1"/>
    <p:sldLayoutId id="2147495195" r:id="rId2"/>
    <p:sldLayoutId id="2147495196" r:id="rId3"/>
    <p:sldLayoutId id="2147495197" r:id="rId4"/>
    <p:sldLayoutId id="2147495198" r:id="rId5"/>
    <p:sldLayoutId id="2147495199" r:id="rId6"/>
    <p:sldLayoutId id="2147495200" r:id="rId7"/>
    <p:sldLayoutId id="2147495201" r:id="rId8"/>
    <p:sldLayoutId id="2147495202" r:id="rId9"/>
    <p:sldLayoutId id="2147495203" r:id="rId10"/>
    <p:sldLayoutId id="21474952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80C03B8-2EFF-4880-9F08-4896440087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05" r:id="rId1"/>
    <p:sldLayoutId id="2147495206" r:id="rId2"/>
    <p:sldLayoutId id="2147495207" r:id="rId3"/>
    <p:sldLayoutId id="2147495208" r:id="rId4"/>
    <p:sldLayoutId id="2147495209" r:id="rId5"/>
    <p:sldLayoutId id="2147495210" r:id="rId6"/>
    <p:sldLayoutId id="2147495211" r:id="rId7"/>
    <p:sldLayoutId id="2147495212" r:id="rId8"/>
    <p:sldLayoutId id="2147495213" r:id="rId9"/>
    <p:sldLayoutId id="2147495214" r:id="rId10"/>
    <p:sldLayoutId id="21474952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SC-Global-Slide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98613"/>
            <a:ext cx="76882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First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577850"/>
            <a:ext cx="7688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216" r:id="rId1"/>
    <p:sldLayoutId id="2147495217" r:id="rId2"/>
    <p:sldLayoutId id="2147495218" r:id="rId3"/>
    <p:sldLayoutId id="2147495219" r:id="rId4"/>
    <p:sldLayoutId id="2147495220" r:id="rId5"/>
    <p:sldLayoutId id="2147495221" r:id="rId6"/>
    <p:sldLayoutId id="2147495222" r:id="rId7"/>
    <p:sldLayoutId id="2147495223" r:id="rId8"/>
    <p:sldLayoutId id="2147495224" r:id="rId9"/>
    <p:sldLayoutId id="2147495225" r:id="rId10"/>
    <p:sldLayoutId id="2147495226" r:id="rId11"/>
  </p:sldLayoutIdLst>
  <p:transition/>
  <p:txStyles>
    <p:titleStyle>
      <a:lvl1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173038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▪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23018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–"/>
        <a:defRPr sz="2000" b="1">
          <a:solidFill>
            <a:srgbClr val="FFFFFF"/>
          </a:solidFill>
          <a:latin typeface="+mn-lt"/>
        </a:defRPr>
      </a:lvl2pPr>
      <a:lvl3pPr marL="804863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FFFFFF"/>
          </a:solidFill>
          <a:latin typeface="+mn-lt"/>
        </a:defRPr>
      </a:lvl3pPr>
      <a:lvl4pPr marL="1376363" indent="-269875" algn="l" defTabSz="1020763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Char char="•"/>
        <a:defRPr sz="2800">
          <a:solidFill>
            <a:schemeClr val="tx1"/>
          </a:solidFill>
          <a:latin typeface="+mn-lt"/>
        </a:defRPr>
      </a:lvl4pPr>
      <a:lvl5pPr marL="24812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384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956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528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100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3315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/>
            <a:endParaRPr lang="fr-CA">
              <a:solidFill>
                <a:srgbClr val="94AF68"/>
              </a:solidFill>
            </a:endParaRPr>
          </a:p>
        </p:txBody>
      </p:sp>
      <p:pic>
        <p:nvPicPr>
          <p:cNvPr id="13316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A9B3D313-6134-4CF7-8557-34863EBB957B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3319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27" r:id="rId1"/>
    <p:sldLayoutId id="2147495228" r:id="rId2"/>
    <p:sldLayoutId id="2147495229" r:id="rId3"/>
    <p:sldLayoutId id="2147495230" r:id="rId4"/>
    <p:sldLayoutId id="2147495231" r:id="rId5"/>
    <p:sldLayoutId id="2147495232" r:id="rId6"/>
    <p:sldLayoutId id="2147495233" r:id="rId7"/>
    <p:sldLayoutId id="2147495234" r:id="rId8"/>
    <p:sldLayoutId id="2147495235" r:id="rId9"/>
    <p:sldLayoutId id="2147495236" r:id="rId10"/>
    <p:sldLayoutId id="214749523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4339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/>
            <a:endParaRPr lang="fr-CA">
              <a:solidFill>
                <a:srgbClr val="94AF68"/>
              </a:solidFill>
            </a:endParaRPr>
          </a:p>
        </p:txBody>
      </p:sp>
      <p:pic>
        <p:nvPicPr>
          <p:cNvPr id="14340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2A474DCB-DA9B-42D7-932A-F63683AFF124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4343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38" r:id="rId1"/>
    <p:sldLayoutId id="2147495239" r:id="rId2"/>
    <p:sldLayoutId id="2147495240" r:id="rId3"/>
    <p:sldLayoutId id="2147495241" r:id="rId4"/>
    <p:sldLayoutId id="2147495242" r:id="rId5"/>
    <p:sldLayoutId id="2147495243" r:id="rId6"/>
    <p:sldLayoutId id="2147495244" r:id="rId7"/>
    <p:sldLayoutId id="2147495245" r:id="rId8"/>
    <p:sldLayoutId id="2147495246" r:id="rId9"/>
    <p:sldLayoutId id="2147495247" r:id="rId10"/>
    <p:sldLayoutId id="214749524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5364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GB" sz="1400">
              <a:solidFill>
                <a:srgbClr val="939905"/>
              </a:solidFill>
            </a:endParaRPr>
          </a:p>
        </p:txBody>
      </p:sp>
      <p:pic>
        <p:nvPicPr>
          <p:cNvPr id="15365" name="Picture 96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6350"/>
            <a:ext cx="14541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98"/>
          <p:cNvSpPr txBox="1">
            <a:spLocks noChangeArrowheads="1"/>
          </p:cNvSpPr>
          <p:nvPr/>
        </p:nvSpPr>
        <p:spPr bwMode="auto">
          <a:xfrm>
            <a:off x="7369175" y="450850"/>
            <a:ext cx="15922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</a:rPr>
              <a:t>STEMI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49" r:id="rId1"/>
    <p:sldLayoutId id="2147495250" r:id="rId2"/>
    <p:sldLayoutId id="2147495251" r:id="rId3"/>
    <p:sldLayoutId id="2147495252" r:id="rId4"/>
    <p:sldLayoutId id="2147495253" r:id="rId5"/>
    <p:sldLayoutId id="2147495254" r:id="rId6"/>
    <p:sldLayoutId id="2147495255" r:id="rId7"/>
    <p:sldLayoutId id="2147495256" r:id="rId8"/>
    <p:sldLayoutId id="2147495257" r:id="rId9"/>
    <p:sldLayoutId id="2147495258" r:id="rId10"/>
    <p:sldLayoutId id="2147495259" r:id="rId11"/>
  </p:sldLayoutIdLst>
  <p:transition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 sz="2800"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00B6FAD-67C2-405B-9DBF-90FF71F2B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60" r:id="rId1"/>
    <p:sldLayoutId id="2147495261" r:id="rId2"/>
    <p:sldLayoutId id="2147495262" r:id="rId3"/>
    <p:sldLayoutId id="2147495263" r:id="rId4"/>
    <p:sldLayoutId id="2147495264" r:id="rId5"/>
    <p:sldLayoutId id="2147495265" r:id="rId6"/>
    <p:sldLayoutId id="2147495266" r:id="rId7"/>
    <p:sldLayoutId id="2147495267" r:id="rId8"/>
    <p:sldLayoutId id="2147495268" r:id="rId9"/>
    <p:sldLayoutId id="2147495269" r:id="rId10"/>
    <p:sldLayoutId id="21474952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A0A1DC0-2920-450D-A538-CFAC2A77017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95DB831-48CA-4BD2-9173-A3A80BFF8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71" r:id="rId1"/>
    <p:sldLayoutId id="2147495272" r:id="rId2"/>
    <p:sldLayoutId id="2147495273" r:id="rId3"/>
    <p:sldLayoutId id="2147495274" r:id="rId4"/>
    <p:sldLayoutId id="2147495275" r:id="rId5"/>
    <p:sldLayoutId id="2147495276" r:id="rId6"/>
    <p:sldLayoutId id="2147495277" r:id="rId7"/>
    <p:sldLayoutId id="2147495278" r:id="rId8"/>
    <p:sldLayoutId id="2147495279" r:id="rId9"/>
    <p:sldLayoutId id="2147495280" r:id="rId10"/>
    <p:sldLayoutId id="21474952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1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239963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2" descr="UCR-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463" y="6162675"/>
            <a:ext cx="8778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73" descr="d_DCRI_r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67488"/>
            <a:ext cx="2203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843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82" r:id="rId1"/>
    <p:sldLayoutId id="2147495283" r:id="rId2"/>
    <p:sldLayoutId id="2147495284" r:id="rId3"/>
    <p:sldLayoutId id="2147495285" r:id="rId4"/>
    <p:sldLayoutId id="2147495286" r:id="rId5"/>
    <p:sldLayoutId id="2147495287" r:id="rId6"/>
    <p:sldLayoutId id="2147495288" r:id="rId7"/>
    <p:sldLayoutId id="2147495289" r:id="rId8"/>
    <p:sldLayoutId id="2147495290" r:id="rId9"/>
    <p:sldLayoutId id="2147495291" r:id="rId10"/>
    <p:sldLayoutId id="2147495292" r:id="rId11"/>
  </p:sldLayoutIdLst>
  <p:transition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19459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293" r:id="rId1"/>
    <p:sldLayoutId id="2147495294" r:id="rId2"/>
    <p:sldLayoutId id="2147495295" r:id="rId3"/>
    <p:sldLayoutId id="2147495296" r:id="rId4"/>
    <p:sldLayoutId id="2147495297" r:id="rId5"/>
    <p:sldLayoutId id="2147495298" r:id="rId6"/>
    <p:sldLayoutId id="2147495299" r:id="rId7"/>
    <p:sldLayoutId id="2147495300" r:id="rId8"/>
    <p:sldLayoutId id="2147495301" r:id="rId9"/>
    <p:sldLayoutId id="2147495302" r:id="rId10"/>
    <p:sldLayoutId id="214749530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2051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06" r:id="rId1"/>
    <p:sldLayoutId id="2147495107" r:id="rId2"/>
    <p:sldLayoutId id="2147495108" r:id="rId3"/>
    <p:sldLayoutId id="2147495109" r:id="rId4"/>
    <p:sldLayoutId id="2147495110" r:id="rId5"/>
    <p:sldLayoutId id="2147495111" r:id="rId6"/>
    <p:sldLayoutId id="2147495112" r:id="rId7"/>
    <p:sldLayoutId id="2147495113" r:id="rId8"/>
    <p:sldLayoutId id="2147495114" r:id="rId9"/>
    <p:sldLayoutId id="2147495115" r:id="rId10"/>
    <p:sldLayoutId id="214749511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/>
            <a:endParaRPr lang="fr-CA">
              <a:solidFill>
                <a:srgbClr val="94AF68"/>
              </a:solidFill>
            </a:endParaRPr>
          </a:p>
        </p:txBody>
      </p:sp>
      <p:pic>
        <p:nvPicPr>
          <p:cNvPr id="20483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5F7DD848-E6F5-4FA0-9FCE-FEF26AD7A0EC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20485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204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2048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EA94E0-1628-4C40-A37F-64298DC30328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A69FDEB-D4EC-492D-A9F5-5A0B3D72DD5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304" r:id="rId1"/>
    <p:sldLayoutId id="2147495305" r:id="rId2"/>
    <p:sldLayoutId id="2147495306" r:id="rId3"/>
    <p:sldLayoutId id="2147495307" r:id="rId4"/>
    <p:sldLayoutId id="2147495308" r:id="rId5"/>
    <p:sldLayoutId id="2147495309" r:id="rId6"/>
    <p:sldLayoutId id="2147495310" r:id="rId7"/>
    <p:sldLayoutId id="2147495311" r:id="rId8"/>
    <p:sldLayoutId id="2147495312" r:id="rId9"/>
    <p:sldLayoutId id="2147495313" r:id="rId10"/>
    <p:sldLayoutId id="214749531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4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1520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2152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8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2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0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1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2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4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3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2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3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7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154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1507" name="Freeform 39"/>
          <p:cNvSpPr>
            <a:spLocks/>
          </p:cNvSpPr>
          <p:nvPr/>
        </p:nvSpPr>
        <p:spPr bwMode="auto">
          <a:xfrm>
            <a:off x="419100" y="62230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Freeform 40"/>
          <p:cNvSpPr>
            <a:spLocks/>
          </p:cNvSpPr>
          <p:nvPr/>
        </p:nvSpPr>
        <p:spPr bwMode="auto">
          <a:xfrm>
            <a:off x="417513" y="6219825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Freeform 41"/>
          <p:cNvSpPr>
            <a:spLocks/>
          </p:cNvSpPr>
          <p:nvPr/>
        </p:nvSpPr>
        <p:spPr bwMode="auto">
          <a:xfrm>
            <a:off x="174625" y="6091238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1510" name="Freeform 42"/>
          <p:cNvSpPr>
            <a:spLocks/>
          </p:cNvSpPr>
          <p:nvPr/>
        </p:nvSpPr>
        <p:spPr bwMode="auto">
          <a:xfrm>
            <a:off x="192088" y="6208713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Freeform 43"/>
          <p:cNvSpPr>
            <a:spLocks/>
          </p:cNvSpPr>
          <p:nvPr/>
        </p:nvSpPr>
        <p:spPr bwMode="auto">
          <a:xfrm>
            <a:off x="396875" y="62230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Freeform 44"/>
          <p:cNvSpPr>
            <a:spLocks/>
          </p:cNvSpPr>
          <p:nvPr/>
        </p:nvSpPr>
        <p:spPr bwMode="auto">
          <a:xfrm>
            <a:off x="638175" y="6200775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Freeform 45"/>
          <p:cNvSpPr>
            <a:spLocks/>
          </p:cNvSpPr>
          <p:nvPr/>
        </p:nvSpPr>
        <p:spPr bwMode="auto">
          <a:xfrm>
            <a:off x="855663" y="62118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151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5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6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" name="Rectangle 3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4B813C1-F386-4649-BDDF-2FDFF9C46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315" r:id="rId1"/>
    <p:sldLayoutId id="2147495316" r:id="rId2"/>
    <p:sldLayoutId id="2147495317" r:id="rId3"/>
    <p:sldLayoutId id="2147495318" r:id="rId4"/>
    <p:sldLayoutId id="2147495319" r:id="rId5"/>
    <p:sldLayoutId id="2147495320" r:id="rId6"/>
    <p:sldLayoutId id="2147495321" r:id="rId7"/>
    <p:sldLayoutId id="2147495322" r:id="rId8"/>
    <p:sldLayoutId id="2147495323" r:id="rId9"/>
    <p:sldLayoutId id="2147495324" r:id="rId10"/>
    <p:sldLayoutId id="214749532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254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254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4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5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6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257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2531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2534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6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7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253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0B021E4-052C-4E51-9026-6CAF53B9DB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326" r:id="rId1"/>
    <p:sldLayoutId id="2147495327" r:id="rId2"/>
    <p:sldLayoutId id="2147495328" r:id="rId3"/>
    <p:sldLayoutId id="2147495329" r:id="rId4"/>
    <p:sldLayoutId id="2147495330" r:id="rId5"/>
    <p:sldLayoutId id="2147495331" r:id="rId6"/>
    <p:sldLayoutId id="2147495332" r:id="rId7"/>
    <p:sldLayoutId id="2147495333" r:id="rId8"/>
    <p:sldLayoutId id="2147495334" r:id="rId9"/>
    <p:sldLayoutId id="2147495335" r:id="rId10"/>
    <p:sldLayoutId id="214749533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3568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3569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0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1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2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4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5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6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7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8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79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0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1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2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3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4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5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6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7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8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89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90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91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9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93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94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95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96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3597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3555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6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7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3558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3563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A20536B-EB50-4748-97F2-021BEECCA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337" r:id="rId1"/>
    <p:sldLayoutId id="2147495338" r:id="rId2"/>
    <p:sldLayoutId id="2147495339" r:id="rId3"/>
    <p:sldLayoutId id="2147495340" r:id="rId4"/>
    <p:sldLayoutId id="2147495341" r:id="rId5"/>
    <p:sldLayoutId id="2147495342" r:id="rId6"/>
    <p:sldLayoutId id="2147495343" r:id="rId7"/>
    <p:sldLayoutId id="2147495344" r:id="rId8"/>
    <p:sldLayoutId id="2147495345" r:id="rId9"/>
    <p:sldLayoutId id="2147495346" r:id="rId10"/>
    <p:sldLayoutId id="214749534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459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459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59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0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1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462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4579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4582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458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6288177-3E03-48CA-BE23-9F1878AC7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348" r:id="rId1"/>
    <p:sldLayoutId id="2147495349" r:id="rId2"/>
    <p:sldLayoutId id="2147495350" r:id="rId3"/>
    <p:sldLayoutId id="2147495351" r:id="rId4"/>
    <p:sldLayoutId id="2147495352" r:id="rId5"/>
    <p:sldLayoutId id="2147495353" r:id="rId6"/>
    <p:sldLayoutId id="2147495354" r:id="rId7"/>
    <p:sldLayoutId id="2147495355" r:id="rId8"/>
    <p:sldLayoutId id="2147495356" r:id="rId9"/>
    <p:sldLayoutId id="2147495357" r:id="rId10"/>
    <p:sldLayoutId id="214749535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561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561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2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3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4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03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5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5606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7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561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7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8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83419FF-3E55-442E-8307-FC8ECC0B7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359" r:id="rId1"/>
    <p:sldLayoutId id="2147495360" r:id="rId2"/>
    <p:sldLayoutId id="2147495361" r:id="rId3"/>
    <p:sldLayoutId id="2147495362" r:id="rId4"/>
    <p:sldLayoutId id="2147495363" r:id="rId5"/>
    <p:sldLayoutId id="2147495364" r:id="rId6"/>
    <p:sldLayoutId id="2147495365" r:id="rId7"/>
    <p:sldLayoutId id="2147495366" r:id="rId8"/>
    <p:sldLayoutId id="2147495367" r:id="rId9"/>
    <p:sldLayoutId id="2147495368" r:id="rId10"/>
    <p:sldLayoutId id="214749536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664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664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4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5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666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6627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8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6630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2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3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663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6B1CA08-2925-4E84-916E-898D3C2D0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370" r:id="rId1"/>
    <p:sldLayoutId id="2147495371" r:id="rId2"/>
    <p:sldLayoutId id="2147495372" r:id="rId3"/>
    <p:sldLayoutId id="2147495373" r:id="rId4"/>
    <p:sldLayoutId id="2147495374" r:id="rId5"/>
    <p:sldLayoutId id="2147495375" r:id="rId6"/>
    <p:sldLayoutId id="2147495376" r:id="rId7"/>
    <p:sldLayoutId id="2147495377" r:id="rId8"/>
    <p:sldLayoutId id="2147495378" r:id="rId9"/>
    <p:sldLayoutId id="2147495379" r:id="rId10"/>
    <p:sldLayoutId id="214749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766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766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6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9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7651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7654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765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5A884F3-396E-4B91-8872-151E20597D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381" r:id="rId1"/>
    <p:sldLayoutId id="2147495382" r:id="rId2"/>
    <p:sldLayoutId id="2147495383" r:id="rId3"/>
    <p:sldLayoutId id="2147495384" r:id="rId4"/>
    <p:sldLayoutId id="2147495385" r:id="rId5"/>
    <p:sldLayoutId id="2147495386" r:id="rId6"/>
    <p:sldLayoutId id="2147495387" r:id="rId7"/>
    <p:sldLayoutId id="2147495388" r:id="rId8"/>
    <p:sldLayoutId id="2147495389" r:id="rId9"/>
    <p:sldLayoutId id="2147495390" r:id="rId10"/>
    <p:sldLayoutId id="214749539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8688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8689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0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1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2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3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4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5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6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7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8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99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0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1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2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3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4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5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6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7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8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09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10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11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12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13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14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15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16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717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8675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7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8678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9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1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2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8683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94604F7-2EC3-4C03-8BDF-D75B0CA48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392" r:id="rId1"/>
    <p:sldLayoutId id="2147495393" r:id="rId2"/>
    <p:sldLayoutId id="2147495394" r:id="rId3"/>
    <p:sldLayoutId id="2147495395" r:id="rId4"/>
    <p:sldLayoutId id="2147495396" r:id="rId5"/>
    <p:sldLayoutId id="2147495397" r:id="rId6"/>
    <p:sldLayoutId id="2147495398" r:id="rId7"/>
    <p:sldLayoutId id="2147495399" r:id="rId8"/>
    <p:sldLayoutId id="2147495400" r:id="rId9"/>
    <p:sldLayoutId id="2147495401" r:id="rId10"/>
    <p:sldLayoutId id="214749540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29712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29713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14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15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16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17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18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19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0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1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2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3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4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5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6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7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8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29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0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1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2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3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4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5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6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7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8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39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0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9741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9699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0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1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29702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5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29707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F82AF62-8F7B-4771-B6B8-8E648373B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403" r:id="rId1"/>
    <p:sldLayoutId id="2147495404" r:id="rId2"/>
    <p:sldLayoutId id="2147495405" r:id="rId3"/>
    <p:sldLayoutId id="2147495406" r:id="rId4"/>
    <p:sldLayoutId id="2147495407" r:id="rId5"/>
    <p:sldLayoutId id="2147495408" r:id="rId6"/>
    <p:sldLayoutId id="2147495409" r:id="rId7"/>
    <p:sldLayoutId id="2147495410" r:id="rId8"/>
    <p:sldLayoutId id="2147495411" r:id="rId9"/>
    <p:sldLayoutId id="2147495412" r:id="rId10"/>
    <p:sldLayoutId id="214749541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F94F5-9290-453D-900C-D8FC3E64E50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F39793F0-22C4-4F93-B016-E572A2361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17" r:id="rId1"/>
    <p:sldLayoutId id="2147495118" r:id="rId2"/>
    <p:sldLayoutId id="2147495119" r:id="rId3"/>
    <p:sldLayoutId id="2147495120" r:id="rId4"/>
    <p:sldLayoutId id="2147495121" r:id="rId5"/>
    <p:sldLayoutId id="2147495122" r:id="rId6"/>
    <p:sldLayoutId id="2147495123" r:id="rId7"/>
    <p:sldLayoutId id="2147495124" r:id="rId8"/>
    <p:sldLayoutId id="2147495125" r:id="rId9"/>
    <p:sldLayoutId id="2147495126" r:id="rId10"/>
    <p:sldLayoutId id="21474951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0736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073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3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4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6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7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8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4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0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8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59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3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76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0723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0726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073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5F504E5-EF5A-4723-8F56-C4A917E78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414" r:id="rId1"/>
    <p:sldLayoutId id="2147495415" r:id="rId2"/>
    <p:sldLayoutId id="2147495416" r:id="rId3"/>
    <p:sldLayoutId id="2147495417" r:id="rId4"/>
    <p:sldLayoutId id="2147495418" r:id="rId5"/>
    <p:sldLayoutId id="2147495419" r:id="rId6"/>
    <p:sldLayoutId id="2147495420" r:id="rId7"/>
    <p:sldLayoutId id="2147495421" r:id="rId8"/>
    <p:sldLayoutId id="2147495422" r:id="rId9"/>
    <p:sldLayoutId id="2147495423" r:id="rId10"/>
    <p:sldLayoutId id="214749542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176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176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6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7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178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1747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8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49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1750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1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2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3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4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1755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D872EE4-B9E4-4C59-BF71-54A5F215F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425" r:id="rId1"/>
    <p:sldLayoutId id="2147495426" r:id="rId2"/>
    <p:sldLayoutId id="2147495427" r:id="rId3"/>
    <p:sldLayoutId id="2147495428" r:id="rId4"/>
    <p:sldLayoutId id="2147495429" r:id="rId5"/>
    <p:sldLayoutId id="2147495430" r:id="rId6"/>
    <p:sldLayoutId id="2147495431" r:id="rId7"/>
    <p:sldLayoutId id="2147495432" r:id="rId8"/>
    <p:sldLayoutId id="2147495433" r:id="rId9"/>
    <p:sldLayoutId id="2147495434" r:id="rId10"/>
    <p:sldLayoutId id="214749543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32784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32785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6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7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8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89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0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1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2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3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4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5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6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7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8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799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0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1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2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3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4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5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6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7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8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09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0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1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2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2813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32771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2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3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32774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5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2779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6" name="Date Placeholder 4"/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42503C2-E92D-41E3-A47A-3D1B4AC1A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436" r:id="rId1"/>
    <p:sldLayoutId id="2147495437" r:id="rId2"/>
    <p:sldLayoutId id="2147495438" r:id="rId3"/>
    <p:sldLayoutId id="2147495439" r:id="rId4"/>
    <p:sldLayoutId id="2147495440" r:id="rId5"/>
    <p:sldLayoutId id="2147495441" r:id="rId6"/>
    <p:sldLayoutId id="2147495442" r:id="rId7"/>
    <p:sldLayoutId id="2147495443" r:id="rId8"/>
    <p:sldLayoutId id="2147495444" r:id="rId9"/>
    <p:sldLayoutId id="2147495445" r:id="rId10"/>
    <p:sldLayoutId id="214749544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B012621-7E0B-4514-902D-0A4FC5B31BC7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E84DBACA-1B20-44B0-9544-A8984B9A2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47" r:id="rId1"/>
    <p:sldLayoutId id="2147495448" r:id="rId2"/>
    <p:sldLayoutId id="2147495449" r:id="rId3"/>
    <p:sldLayoutId id="2147495450" r:id="rId4"/>
    <p:sldLayoutId id="2147495451" r:id="rId5"/>
    <p:sldLayoutId id="2147495452" r:id="rId6"/>
    <p:sldLayoutId id="2147495453" r:id="rId7"/>
    <p:sldLayoutId id="2147495454" r:id="rId8"/>
    <p:sldLayoutId id="2147495455" r:id="rId9"/>
    <p:sldLayoutId id="2147495456" r:id="rId10"/>
    <p:sldLayoutId id="214749545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48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01ACBF9-CE65-4761-9680-6AFEAE39CE02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6058E55-D183-4F89-8E52-4A1F0EC472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58" r:id="rId1"/>
    <p:sldLayoutId id="2147495459" r:id="rId2"/>
    <p:sldLayoutId id="2147495460" r:id="rId3"/>
    <p:sldLayoutId id="2147495461" r:id="rId4"/>
    <p:sldLayoutId id="2147495462" r:id="rId5"/>
    <p:sldLayoutId id="2147495463" r:id="rId6"/>
    <p:sldLayoutId id="2147495464" r:id="rId7"/>
    <p:sldLayoutId id="2147495465" r:id="rId8"/>
    <p:sldLayoutId id="2147495466" r:id="rId9"/>
    <p:sldLayoutId id="2147495467" r:id="rId10"/>
    <p:sldLayoutId id="214749546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4F6874A-74D6-46D9-A43F-08993852028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7FC7005-1EAC-4CEF-95DB-F7B19B034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69" r:id="rId1"/>
    <p:sldLayoutId id="2147495470" r:id="rId2"/>
    <p:sldLayoutId id="2147495471" r:id="rId3"/>
    <p:sldLayoutId id="2147495472" r:id="rId4"/>
    <p:sldLayoutId id="2147495473" r:id="rId5"/>
    <p:sldLayoutId id="2147495474" r:id="rId6"/>
    <p:sldLayoutId id="2147495475" r:id="rId7"/>
    <p:sldLayoutId id="2147495476" r:id="rId8"/>
    <p:sldLayoutId id="2147495477" r:id="rId9"/>
    <p:sldLayoutId id="2147495478" r:id="rId10"/>
    <p:sldLayoutId id="214749547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68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7FBFCBB-147E-4973-85EE-68CC5B5FA8E4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2038D62-6602-41C9-8D38-DC85B5CE8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80" r:id="rId1"/>
    <p:sldLayoutId id="2147495481" r:id="rId2"/>
    <p:sldLayoutId id="2147495482" r:id="rId3"/>
    <p:sldLayoutId id="2147495483" r:id="rId4"/>
    <p:sldLayoutId id="2147495484" r:id="rId5"/>
    <p:sldLayoutId id="2147495485" r:id="rId6"/>
    <p:sldLayoutId id="2147495486" r:id="rId7"/>
    <p:sldLayoutId id="2147495487" r:id="rId8"/>
    <p:sldLayoutId id="2147495488" r:id="rId9"/>
    <p:sldLayoutId id="2147495489" r:id="rId10"/>
    <p:sldLayoutId id="214749549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1CCB4AD-4043-4681-ADF1-F3D286C446DF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1FBC86C-6C2D-4080-992E-7221359A0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491" r:id="rId1"/>
    <p:sldLayoutId id="2147495492" r:id="rId2"/>
    <p:sldLayoutId id="2147495493" r:id="rId3"/>
    <p:sldLayoutId id="2147495494" r:id="rId4"/>
    <p:sldLayoutId id="2147495495" r:id="rId5"/>
    <p:sldLayoutId id="2147495496" r:id="rId6"/>
    <p:sldLayoutId id="2147495497" r:id="rId7"/>
    <p:sldLayoutId id="2147495498" r:id="rId8"/>
    <p:sldLayoutId id="2147495499" r:id="rId9"/>
    <p:sldLayoutId id="2147495500" r:id="rId10"/>
    <p:sldLayoutId id="214749550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47CB752-D746-4562-916F-FAC17B5C9556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51F290E-4B27-4979-A8EF-BE776DA9B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02" r:id="rId1"/>
    <p:sldLayoutId id="2147495503" r:id="rId2"/>
    <p:sldLayoutId id="2147495504" r:id="rId3"/>
    <p:sldLayoutId id="2147495505" r:id="rId4"/>
    <p:sldLayoutId id="2147495506" r:id="rId5"/>
    <p:sldLayoutId id="2147495507" r:id="rId6"/>
    <p:sldLayoutId id="2147495508" r:id="rId7"/>
    <p:sldLayoutId id="2147495509" r:id="rId8"/>
    <p:sldLayoutId id="2147495510" r:id="rId9"/>
    <p:sldLayoutId id="2147495511" r:id="rId10"/>
    <p:sldLayoutId id="214749551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99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16E93DD-B895-46FC-A345-9261F89F67D1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6B5771F-4B6A-425B-924D-A4768F7BF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13" r:id="rId1"/>
    <p:sldLayoutId id="2147495514" r:id="rId2"/>
    <p:sldLayoutId id="2147495515" r:id="rId3"/>
    <p:sldLayoutId id="2147495516" r:id="rId4"/>
    <p:sldLayoutId id="2147495517" r:id="rId5"/>
    <p:sldLayoutId id="2147495518" r:id="rId6"/>
    <p:sldLayoutId id="2147495519" r:id="rId7"/>
    <p:sldLayoutId id="2147495520" r:id="rId8"/>
    <p:sldLayoutId id="2147495521" r:id="rId9"/>
    <p:sldLayoutId id="2147495522" r:id="rId10"/>
    <p:sldLayoutId id="214749552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100" name="Rectangle 16"/>
          <p:cNvSpPr>
            <a:spLocks noChangeArrowheads="1"/>
          </p:cNvSpPr>
          <p:nvPr/>
        </p:nvSpPr>
        <p:spPr bwMode="auto">
          <a:xfrm>
            <a:off x="206375" y="6381750"/>
            <a:ext cx="2133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0" hangingPunct="0"/>
            <a:endParaRPr lang="en-GB" sz="1400">
              <a:solidFill>
                <a:srgbClr val="939905"/>
              </a:solidFill>
            </a:endParaRPr>
          </a:p>
        </p:txBody>
      </p:sp>
      <p:pic>
        <p:nvPicPr>
          <p:cNvPr id="4101" name="Picture 90" descr="UCR-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13" y="6270625"/>
            <a:ext cx="8778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1" descr="d_DCRI_rgb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567488"/>
            <a:ext cx="220345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6" descr="PLATO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0"/>
            <a:ext cx="1684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28" r:id="rId1"/>
    <p:sldLayoutId id="2147495129" r:id="rId2"/>
    <p:sldLayoutId id="2147495130" r:id="rId3"/>
    <p:sldLayoutId id="2147495131" r:id="rId4"/>
    <p:sldLayoutId id="2147495132" r:id="rId5"/>
    <p:sldLayoutId id="2147495133" r:id="rId6"/>
    <p:sldLayoutId id="2147495134" r:id="rId7"/>
    <p:sldLayoutId id="2147495135" r:id="rId8"/>
    <p:sldLayoutId id="2147495136" r:id="rId9"/>
    <p:sldLayoutId id="2147495137" r:id="rId10"/>
    <p:sldLayoutId id="2147495138" r:id="rId11"/>
  </p:sldLayoutIdLst>
  <p:transition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09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3BF5EDB5-58B1-4B8A-AB81-E66E8810E1DA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9187763-7CBC-47BE-B858-ED4E12B55B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24" r:id="rId1"/>
    <p:sldLayoutId id="2147495525" r:id="rId2"/>
    <p:sldLayoutId id="2147495526" r:id="rId3"/>
    <p:sldLayoutId id="2147495527" r:id="rId4"/>
    <p:sldLayoutId id="2147495528" r:id="rId5"/>
    <p:sldLayoutId id="2147495529" r:id="rId6"/>
    <p:sldLayoutId id="2147495530" r:id="rId7"/>
    <p:sldLayoutId id="2147495531" r:id="rId8"/>
    <p:sldLayoutId id="2147495532" r:id="rId9"/>
    <p:sldLayoutId id="2147495533" r:id="rId10"/>
    <p:sldLayoutId id="214749553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19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AD5C858-9F95-4B97-9F06-1461414D2133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97BEB03-E9A6-4C15-B185-0ADDF1844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35" r:id="rId1"/>
    <p:sldLayoutId id="2147495536" r:id="rId2"/>
    <p:sldLayoutId id="2147495537" r:id="rId3"/>
    <p:sldLayoutId id="2147495538" r:id="rId4"/>
    <p:sldLayoutId id="2147495539" r:id="rId5"/>
    <p:sldLayoutId id="2147495540" r:id="rId6"/>
    <p:sldLayoutId id="2147495541" r:id="rId7"/>
    <p:sldLayoutId id="2147495542" r:id="rId8"/>
    <p:sldLayoutId id="2147495543" r:id="rId9"/>
    <p:sldLayoutId id="2147495544" r:id="rId10"/>
    <p:sldLayoutId id="214749554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30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E929C25-AE86-4E0B-AD7E-7819C8776619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580C5914-7F5A-4B1E-8E82-9F1C8817C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46" r:id="rId1"/>
    <p:sldLayoutId id="2147495547" r:id="rId2"/>
    <p:sldLayoutId id="2147495548" r:id="rId3"/>
    <p:sldLayoutId id="2147495549" r:id="rId4"/>
    <p:sldLayoutId id="2147495550" r:id="rId5"/>
    <p:sldLayoutId id="2147495551" r:id="rId6"/>
    <p:sldLayoutId id="2147495552" r:id="rId7"/>
    <p:sldLayoutId id="2147495553" r:id="rId8"/>
    <p:sldLayoutId id="2147495554" r:id="rId9"/>
    <p:sldLayoutId id="2147495555" r:id="rId10"/>
    <p:sldLayoutId id="214749555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403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A22639E1-2ACB-46D4-9950-D4E448B8A2A8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B0E03D8-0AA6-4E4A-939A-53CC609CE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57" r:id="rId1"/>
    <p:sldLayoutId id="2147495558" r:id="rId2"/>
    <p:sldLayoutId id="2147495559" r:id="rId3"/>
    <p:sldLayoutId id="2147495560" r:id="rId4"/>
    <p:sldLayoutId id="2147495561" r:id="rId5"/>
    <p:sldLayoutId id="2147495562" r:id="rId6"/>
    <p:sldLayoutId id="2147495563" r:id="rId7"/>
    <p:sldLayoutId id="2147495564" r:id="rId8"/>
    <p:sldLayoutId id="2147495565" r:id="rId9"/>
    <p:sldLayoutId id="2147495566" r:id="rId10"/>
    <p:sldLayoutId id="214749556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0" descr="\\SELUDSFS01VS1\hsm$\!Mallärende\PowerPoint\De allra nyaste dokumenten 2007\AZ-logon 061129\PNG_AZ_B\AZ_40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229350"/>
            <a:ext cx="14398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AstraBackground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hangingPunct="0"/>
            <a:endParaRPr lang="sv-SE" sz="2400">
              <a:solidFill>
                <a:srgbClr val="442359"/>
              </a:solidFill>
            </a:endParaRPr>
          </a:p>
        </p:txBody>
      </p:sp>
      <p:sp>
        <p:nvSpPr>
          <p:cNvPr id="45060" name="AstraTitle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4800"/>
            <a:ext cx="8277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bakgrundsrubriken</a:t>
            </a:r>
          </a:p>
        </p:txBody>
      </p:sp>
      <p:sp>
        <p:nvSpPr>
          <p:cNvPr id="45061" name="AstraSubtitle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7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68" r:id="rId1"/>
    <p:sldLayoutId id="2147495569" r:id="rId2"/>
    <p:sldLayoutId id="2147495570" r:id="rId3"/>
    <p:sldLayoutId id="2147495571" r:id="rId4"/>
    <p:sldLayoutId id="2147495572" r:id="rId5"/>
    <p:sldLayoutId id="2147495573" r:id="rId6"/>
    <p:sldLayoutId id="2147495574" r:id="rId7"/>
    <p:sldLayoutId id="2147495575" r:id="rId8"/>
    <p:sldLayoutId id="2147495576" r:id="rId9"/>
    <p:sldLayoutId id="2147495577" r:id="rId10"/>
    <p:sldLayoutId id="2147495578" r:id="rId11"/>
  </p:sldLayoutIdLst>
  <p:transition/>
  <p:txStyles>
    <p:titleStyle>
      <a:lvl1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254000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327150" indent="-252413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552575" indent="-1809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4pPr>
      <a:lvl5pPr marL="19081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5pPr>
      <a:lvl6pPr marL="23653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6pPr>
      <a:lvl7pPr marL="28225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7pPr>
      <a:lvl8pPr marL="32797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8pPr>
      <a:lvl9pPr marL="37369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4CFCB7-2B59-4416-A7FB-B0C8FD571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79" r:id="rId1"/>
    <p:sldLayoutId id="2147495580" r:id="rId2"/>
    <p:sldLayoutId id="2147495581" r:id="rId3"/>
    <p:sldLayoutId id="2147495582" r:id="rId4"/>
    <p:sldLayoutId id="2147495583" r:id="rId5"/>
    <p:sldLayoutId id="2147495584" r:id="rId6"/>
    <p:sldLayoutId id="2147495585" r:id="rId7"/>
    <p:sldLayoutId id="2147495586" r:id="rId8"/>
    <p:sldLayoutId id="2147495587" r:id="rId9"/>
    <p:sldLayoutId id="2147495588" r:id="rId10"/>
    <p:sldLayoutId id="214749558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8C16167-6A19-4EF7-BDD7-504C7882F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590" r:id="rId1"/>
    <p:sldLayoutId id="2147495591" r:id="rId2"/>
    <p:sldLayoutId id="2147495592" r:id="rId3"/>
    <p:sldLayoutId id="2147495593" r:id="rId4"/>
    <p:sldLayoutId id="2147495594" r:id="rId5"/>
    <p:sldLayoutId id="2147495595" r:id="rId6"/>
    <p:sldLayoutId id="2147495596" r:id="rId7"/>
    <p:sldLayoutId id="2147495597" r:id="rId8"/>
    <p:sldLayoutId id="2147495598" r:id="rId9"/>
    <p:sldLayoutId id="2147495599" r:id="rId10"/>
    <p:sldLayoutId id="214749560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551675-8A74-43F0-8F7E-B1798A5C8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01" r:id="rId1"/>
    <p:sldLayoutId id="2147495602" r:id="rId2"/>
    <p:sldLayoutId id="2147495603" r:id="rId3"/>
    <p:sldLayoutId id="2147495604" r:id="rId4"/>
    <p:sldLayoutId id="2147495605" r:id="rId5"/>
    <p:sldLayoutId id="2147495606" r:id="rId6"/>
    <p:sldLayoutId id="2147495607" r:id="rId7"/>
    <p:sldLayoutId id="2147495608" r:id="rId8"/>
    <p:sldLayoutId id="2147495609" r:id="rId9"/>
    <p:sldLayoutId id="2147495610" r:id="rId10"/>
    <p:sldLayoutId id="214749561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D3FA01C-5B13-48DC-824B-357A3443B9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12" r:id="rId1"/>
    <p:sldLayoutId id="2147495613" r:id="rId2"/>
    <p:sldLayoutId id="2147495614" r:id="rId3"/>
    <p:sldLayoutId id="2147495615" r:id="rId4"/>
    <p:sldLayoutId id="2147495616" r:id="rId5"/>
    <p:sldLayoutId id="2147495617" r:id="rId6"/>
    <p:sldLayoutId id="2147495618" r:id="rId7"/>
    <p:sldLayoutId id="2147495619" r:id="rId8"/>
    <p:sldLayoutId id="2147495620" r:id="rId9"/>
    <p:sldLayoutId id="2147495621" r:id="rId10"/>
    <p:sldLayoutId id="214749562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E22BB7C-5B88-447A-84FA-801C8DE2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23" r:id="rId1"/>
    <p:sldLayoutId id="2147495624" r:id="rId2"/>
    <p:sldLayoutId id="2147495625" r:id="rId3"/>
    <p:sldLayoutId id="2147495626" r:id="rId4"/>
    <p:sldLayoutId id="2147495627" r:id="rId5"/>
    <p:sldLayoutId id="2147495628" r:id="rId6"/>
    <p:sldLayoutId id="2147495629" r:id="rId7"/>
    <p:sldLayoutId id="2147495630" r:id="rId8"/>
    <p:sldLayoutId id="2147495631" r:id="rId9"/>
    <p:sldLayoutId id="2147495632" r:id="rId10"/>
    <p:sldLayoutId id="214749563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/>
            <a:endParaRPr lang="fr-CA">
              <a:solidFill>
                <a:srgbClr val="94AF68"/>
              </a:solidFill>
            </a:endParaRPr>
          </a:p>
        </p:txBody>
      </p:sp>
      <p:pic>
        <p:nvPicPr>
          <p:cNvPr id="5124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110C707C-1553-468F-9D6E-27FA48B58C41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5127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39" r:id="rId1"/>
    <p:sldLayoutId id="2147495140" r:id="rId2"/>
    <p:sldLayoutId id="2147495141" r:id="rId3"/>
    <p:sldLayoutId id="2147495142" r:id="rId4"/>
    <p:sldLayoutId id="2147495143" r:id="rId5"/>
    <p:sldLayoutId id="2147495144" r:id="rId6"/>
    <p:sldLayoutId id="2147495145" r:id="rId7"/>
    <p:sldLayoutId id="2147495146" r:id="rId8"/>
    <p:sldLayoutId id="2147495147" r:id="rId9"/>
    <p:sldLayoutId id="2147495148" r:id="rId10"/>
    <p:sldLayoutId id="214749514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3C286A-8D68-4C1C-9E7B-8AFA64346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34" r:id="rId1"/>
    <p:sldLayoutId id="2147495635" r:id="rId2"/>
    <p:sldLayoutId id="2147495636" r:id="rId3"/>
    <p:sldLayoutId id="2147495637" r:id="rId4"/>
    <p:sldLayoutId id="2147495638" r:id="rId5"/>
    <p:sldLayoutId id="2147495639" r:id="rId6"/>
    <p:sldLayoutId id="2147495640" r:id="rId7"/>
    <p:sldLayoutId id="2147495641" r:id="rId8"/>
    <p:sldLayoutId id="2147495642" r:id="rId9"/>
    <p:sldLayoutId id="2147495643" r:id="rId10"/>
    <p:sldLayoutId id="214749564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7D26339-5F0E-4402-970E-3A1EE612E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45" r:id="rId1"/>
    <p:sldLayoutId id="2147495646" r:id="rId2"/>
    <p:sldLayoutId id="2147495647" r:id="rId3"/>
    <p:sldLayoutId id="2147495648" r:id="rId4"/>
    <p:sldLayoutId id="2147495649" r:id="rId5"/>
    <p:sldLayoutId id="2147495650" r:id="rId6"/>
    <p:sldLayoutId id="2147495651" r:id="rId7"/>
    <p:sldLayoutId id="2147495652" r:id="rId8"/>
    <p:sldLayoutId id="2147495653" r:id="rId9"/>
    <p:sldLayoutId id="2147495654" r:id="rId10"/>
    <p:sldLayoutId id="214749565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2868070-0A25-47B9-8C99-348734477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56" r:id="rId1"/>
    <p:sldLayoutId id="2147495657" r:id="rId2"/>
    <p:sldLayoutId id="2147495658" r:id="rId3"/>
    <p:sldLayoutId id="2147495659" r:id="rId4"/>
    <p:sldLayoutId id="2147495660" r:id="rId5"/>
    <p:sldLayoutId id="2147495661" r:id="rId6"/>
    <p:sldLayoutId id="2147495662" r:id="rId7"/>
    <p:sldLayoutId id="2147495663" r:id="rId8"/>
    <p:sldLayoutId id="2147495664" r:id="rId9"/>
    <p:sldLayoutId id="2147495665" r:id="rId10"/>
    <p:sldLayoutId id="214749566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F70597C-9742-4BE4-948A-853ECE8C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67" r:id="rId1"/>
    <p:sldLayoutId id="2147495668" r:id="rId2"/>
    <p:sldLayoutId id="2147495669" r:id="rId3"/>
    <p:sldLayoutId id="2147495670" r:id="rId4"/>
    <p:sldLayoutId id="2147495671" r:id="rId5"/>
    <p:sldLayoutId id="2147495672" r:id="rId6"/>
    <p:sldLayoutId id="2147495673" r:id="rId7"/>
    <p:sldLayoutId id="2147495674" r:id="rId8"/>
    <p:sldLayoutId id="2147495675" r:id="rId9"/>
    <p:sldLayoutId id="2147495676" r:id="rId10"/>
    <p:sldLayoutId id="214749567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12FEF7E-AD33-4874-AABE-DBD94013A2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78" r:id="rId1"/>
    <p:sldLayoutId id="2147495679" r:id="rId2"/>
    <p:sldLayoutId id="2147495680" r:id="rId3"/>
    <p:sldLayoutId id="2147495681" r:id="rId4"/>
    <p:sldLayoutId id="2147495682" r:id="rId5"/>
    <p:sldLayoutId id="2147495683" r:id="rId6"/>
    <p:sldLayoutId id="2147495684" r:id="rId7"/>
    <p:sldLayoutId id="2147495685" r:id="rId8"/>
    <p:sldLayoutId id="2147495686" r:id="rId9"/>
    <p:sldLayoutId id="2147495687" r:id="rId10"/>
    <p:sldLayoutId id="21474956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023375D-978A-4D33-9D81-41DF65E3C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689" r:id="rId1"/>
    <p:sldLayoutId id="2147495690" r:id="rId2"/>
    <p:sldLayoutId id="2147495691" r:id="rId3"/>
    <p:sldLayoutId id="2147495692" r:id="rId4"/>
    <p:sldLayoutId id="2147495693" r:id="rId5"/>
    <p:sldLayoutId id="2147495694" r:id="rId6"/>
    <p:sldLayoutId id="2147495695" r:id="rId7"/>
    <p:sldLayoutId id="2147495696" r:id="rId8"/>
    <p:sldLayoutId id="2147495697" r:id="rId9"/>
    <p:sldLayoutId id="2147495698" r:id="rId10"/>
    <p:sldLayoutId id="214749569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AE6280B-E726-4F99-944F-B94FD3FE52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00" r:id="rId1"/>
    <p:sldLayoutId id="2147495701" r:id="rId2"/>
    <p:sldLayoutId id="2147495702" r:id="rId3"/>
    <p:sldLayoutId id="2147495703" r:id="rId4"/>
    <p:sldLayoutId id="2147495704" r:id="rId5"/>
    <p:sldLayoutId id="2147495705" r:id="rId6"/>
    <p:sldLayoutId id="2147495706" r:id="rId7"/>
    <p:sldLayoutId id="2147495707" r:id="rId8"/>
    <p:sldLayoutId id="2147495708" r:id="rId9"/>
    <p:sldLayoutId id="2147495709" r:id="rId10"/>
    <p:sldLayoutId id="214749571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967556A-FBD1-46C7-9B5B-CB06FDC95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11" r:id="rId1"/>
    <p:sldLayoutId id="2147495712" r:id="rId2"/>
    <p:sldLayoutId id="2147495713" r:id="rId3"/>
    <p:sldLayoutId id="2147495714" r:id="rId4"/>
    <p:sldLayoutId id="2147495715" r:id="rId5"/>
    <p:sldLayoutId id="2147495716" r:id="rId6"/>
    <p:sldLayoutId id="2147495717" r:id="rId7"/>
    <p:sldLayoutId id="2147495718" r:id="rId8"/>
    <p:sldLayoutId id="2147495719" r:id="rId9"/>
    <p:sldLayoutId id="2147495720" r:id="rId10"/>
    <p:sldLayoutId id="214749572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C539566-4F6C-4BFD-9C68-2179B05EE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22" r:id="rId1"/>
    <p:sldLayoutId id="2147495723" r:id="rId2"/>
    <p:sldLayoutId id="2147495724" r:id="rId3"/>
    <p:sldLayoutId id="2147495725" r:id="rId4"/>
    <p:sldLayoutId id="2147495726" r:id="rId5"/>
    <p:sldLayoutId id="2147495727" r:id="rId6"/>
    <p:sldLayoutId id="2147495728" r:id="rId7"/>
    <p:sldLayoutId id="2147495729" r:id="rId8"/>
    <p:sldLayoutId id="2147495730" r:id="rId9"/>
    <p:sldLayoutId id="2147495731" r:id="rId10"/>
    <p:sldLayoutId id="214749573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4E7B17B-3C05-43DF-AA31-8E43164A6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33" r:id="rId1"/>
    <p:sldLayoutId id="2147495734" r:id="rId2"/>
    <p:sldLayoutId id="2147495735" r:id="rId3"/>
    <p:sldLayoutId id="2147495736" r:id="rId4"/>
    <p:sldLayoutId id="2147495737" r:id="rId5"/>
    <p:sldLayoutId id="2147495738" r:id="rId6"/>
    <p:sldLayoutId id="2147495739" r:id="rId7"/>
    <p:sldLayoutId id="2147495740" r:id="rId8"/>
    <p:sldLayoutId id="2147495741" r:id="rId9"/>
    <p:sldLayoutId id="2147495742" r:id="rId10"/>
    <p:sldLayoutId id="214749574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3175"/>
            <a:ext cx="1085850" cy="6854825"/>
            <a:chOff x="0" y="0"/>
            <a:chExt cx="684" cy="4318"/>
          </a:xfrm>
        </p:grpSpPr>
        <p:sp>
          <p:nvSpPr>
            <p:cNvPr id="397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cs typeface="+mn-cs"/>
              </a:endParaRPr>
            </a:p>
          </p:txBody>
        </p:sp>
        <p:grpSp>
          <p:nvGrpSpPr>
            <p:cNvPr id="6160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6161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2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3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4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5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6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7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8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69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0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1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2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3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4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5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6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7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8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79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0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1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2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3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4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5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6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7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8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189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914400"/>
                <a:endParaRPr lang="fr-CA" sz="2400">
                  <a:solidFill>
                    <a:srgbClr val="FFFFFF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614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397347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48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7349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EE141CB-F515-4C2E-B2EC-1A0E906E6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1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6152" name="Freeform 39"/>
          <p:cNvSpPr>
            <a:spLocks/>
          </p:cNvSpPr>
          <p:nvPr/>
        </p:nvSpPr>
        <p:spPr bwMode="auto">
          <a:xfrm>
            <a:off x="419100" y="6261100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Freeform 40"/>
          <p:cNvSpPr>
            <a:spLocks/>
          </p:cNvSpPr>
          <p:nvPr/>
        </p:nvSpPr>
        <p:spPr bwMode="auto">
          <a:xfrm>
            <a:off x="407988" y="6267450"/>
            <a:ext cx="212725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4" name="Freeform 41"/>
          <p:cNvSpPr>
            <a:spLocks/>
          </p:cNvSpPr>
          <p:nvPr/>
        </p:nvSpPr>
        <p:spPr bwMode="auto">
          <a:xfrm>
            <a:off x="165100" y="6157913"/>
            <a:ext cx="890588" cy="539750"/>
          </a:xfrm>
          <a:custGeom>
            <a:avLst/>
            <a:gdLst>
              <a:gd name="T0" fmla="*/ 2147483647 w 631"/>
              <a:gd name="T1" fmla="*/ 2147483647 h 340"/>
              <a:gd name="T2" fmla="*/ 2147483647 w 631"/>
              <a:gd name="T3" fmla="*/ 2147483647 h 340"/>
              <a:gd name="T4" fmla="*/ 2147483647 w 631"/>
              <a:gd name="T5" fmla="*/ 2147483647 h 340"/>
              <a:gd name="T6" fmla="*/ 2147483647 w 631"/>
              <a:gd name="T7" fmla="*/ 2147483647 h 340"/>
              <a:gd name="T8" fmla="*/ 2147483647 w 631"/>
              <a:gd name="T9" fmla="*/ 2147483647 h 340"/>
              <a:gd name="T10" fmla="*/ 2147483647 w 631"/>
              <a:gd name="T11" fmla="*/ 2147483647 h 340"/>
              <a:gd name="T12" fmla="*/ 2147483647 w 631"/>
              <a:gd name="T13" fmla="*/ 2147483647 h 340"/>
              <a:gd name="T14" fmla="*/ 2147483647 w 631"/>
              <a:gd name="T15" fmla="*/ 2147483647 h 340"/>
              <a:gd name="T16" fmla="*/ 2147483647 w 631"/>
              <a:gd name="T17" fmla="*/ 2147483647 h 340"/>
              <a:gd name="T18" fmla="*/ 2147483647 w 631"/>
              <a:gd name="T19" fmla="*/ 2147483647 h 340"/>
              <a:gd name="T20" fmla="*/ 2147483647 w 631"/>
              <a:gd name="T21" fmla="*/ 2147483647 h 340"/>
              <a:gd name="T22" fmla="*/ 2147483647 w 631"/>
              <a:gd name="T23" fmla="*/ 2147483647 h 340"/>
              <a:gd name="T24" fmla="*/ 2147483647 w 631"/>
              <a:gd name="T25" fmla="*/ 2147483647 h 340"/>
              <a:gd name="T26" fmla="*/ 2147483647 w 631"/>
              <a:gd name="T27" fmla="*/ 2147483647 h 340"/>
              <a:gd name="T28" fmla="*/ 2147483647 w 631"/>
              <a:gd name="T29" fmla="*/ 2147483647 h 340"/>
              <a:gd name="T30" fmla="*/ 2147483647 w 631"/>
              <a:gd name="T31" fmla="*/ 2147483647 h 340"/>
              <a:gd name="T32" fmla="*/ 2147483647 w 631"/>
              <a:gd name="T33" fmla="*/ 2147483647 h 340"/>
              <a:gd name="T34" fmla="*/ 2147483647 w 631"/>
              <a:gd name="T35" fmla="*/ 2147483647 h 340"/>
              <a:gd name="T36" fmla="*/ 2147483647 w 631"/>
              <a:gd name="T37" fmla="*/ 2147483647 h 340"/>
              <a:gd name="T38" fmla="*/ 2147483647 w 631"/>
              <a:gd name="T39" fmla="*/ 2147483647 h 340"/>
              <a:gd name="T40" fmla="*/ 2147483647 w 631"/>
              <a:gd name="T41" fmla="*/ 2147483647 h 340"/>
              <a:gd name="T42" fmla="*/ 2147483647 w 631"/>
              <a:gd name="T43" fmla="*/ 2147483647 h 340"/>
              <a:gd name="T44" fmla="*/ 2147483647 w 631"/>
              <a:gd name="T45" fmla="*/ 2147483647 h 340"/>
              <a:gd name="T46" fmla="*/ 2147483647 w 631"/>
              <a:gd name="T47" fmla="*/ 2147483647 h 340"/>
              <a:gd name="T48" fmla="*/ 2147483647 w 631"/>
              <a:gd name="T49" fmla="*/ 2147483647 h 340"/>
              <a:gd name="T50" fmla="*/ 2147483647 w 631"/>
              <a:gd name="T51" fmla="*/ 2147483647 h 340"/>
              <a:gd name="T52" fmla="*/ 2147483647 w 631"/>
              <a:gd name="T53" fmla="*/ 2147483647 h 340"/>
              <a:gd name="T54" fmla="*/ 2147483647 w 631"/>
              <a:gd name="T55" fmla="*/ 2147483647 h 340"/>
              <a:gd name="T56" fmla="*/ 2147483647 w 631"/>
              <a:gd name="T57" fmla="*/ 2147483647 h 340"/>
              <a:gd name="T58" fmla="*/ 2147483647 w 631"/>
              <a:gd name="T59" fmla="*/ 2147483647 h 340"/>
              <a:gd name="T60" fmla="*/ 2147483647 w 631"/>
              <a:gd name="T61" fmla="*/ 2147483647 h 340"/>
              <a:gd name="T62" fmla="*/ 2147483647 w 631"/>
              <a:gd name="T63" fmla="*/ 2147483647 h 340"/>
              <a:gd name="T64" fmla="*/ 2147483647 w 631"/>
              <a:gd name="T65" fmla="*/ 2147483647 h 340"/>
              <a:gd name="T66" fmla="*/ 2147483647 w 631"/>
              <a:gd name="T67" fmla="*/ 2147483647 h 340"/>
              <a:gd name="T68" fmla="*/ 2147483647 w 631"/>
              <a:gd name="T69" fmla="*/ 2147483647 h 340"/>
              <a:gd name="T70" fmla="*/ 2147483647 w 631"/>
              <a:gd name="T71" fmla="*/ 2147483647 h 340"/>
              <a:gd name="T72" fmla="*/ 2147483647 w 631"/>
              <a:gd name="T73" fmla="*/ 2147483647 h 340"/>
              <a:gd name="T74" fmla="*/ 2147483647 w 631"/>
              <a:gd name="T75" fmla="*/ 2147483647 h 340"/>
              <a:gd name="T76" fmla="*/ 2147483647 w 631"/>
              <a:gd name="T77" fmla="*/ 2147483647 h 340"/>
              <a:gd name="T78" fmla="*/ 2147483647 w 631"/>
              <a:gd name="T79" fmla="*/ 2147483647 h 340"/>
              <a:gd name="T80" fmla="*/ 2147483647 w 631"/>
              <a:gd name="T81" fmla="*/ 2147483647 h 340"/>
              <a:gd name="T82" fmla="*/ 2147483647 w 631"/>
              <a:gd name="T83" fmla="*/ 2147483647 h 340"/>
              <a:gd name="T84" fmla="*/ 2147483647 w 631"/>
              <a:gd name="T85" fmla="*/ 2147483647 h 340"/>
              <a:gd name="T86" fmla="*/ 2147483647 w 631"/>
              <a:gd name="T87" fmla="*/ 2147483647 h 340"/>
              <a:gd name="T88" fmla="*/ 2147483647 w 631"/>
              <a:gd name="T89" fmla="*/ 2147483647 h 340"/>
              <a:gd name="T90" fmla="*/ 2147483647 w 631"/>
              <a:gd name="T91" fmla="*/ 2147483647 h 340"/>
              <a:gd name="T92" fmla="*/ 2147483647 w 631"/>
              <a:gd name="T93" fmla="*/ 2147483647 h 340"/>
              <a:gd name="T94" fmla="*/ 2147483647 w 631"/>
              <a:gd name="T95" fmla="*/ 0 h 340"/>
              <a:gd name="T96" fmla="*/ 2147483647 w 631"/>
              <a:gd name="T97" fmla="*/ 2147483647 h 340"/>
              <a:gd name="T98" fmla="*/ 2147483647 w 631"/>
              <a:gd name="T99" fmla="*/ 2147483647 h 340"/>
              <a:gd name="T100" fmla="*/ 2147483647 w 631"/>
              <a:gd name="T101" fmla="*/ 2147483647 h 340"/>
              <a:gd name="T102" fmla="*/ 2147483647 w 631"/>
              <a:gd name="T103" fmla="*/ 2147483647 h 340"/>
              <a:gd name="T104" fmla="*/ 2147483647 w 631"/>
              <a:gd name="T105" fmla="*/ 2147483647 h 340"/>
              <a:gd name="T106" fmla="*/ 2147483647 w 631"/>
              <a:gd name="T107" fmla="*/ 2147483647 h 340"/>
              <a:gd name="T108" fmla="*/ 2147483647 w 631"/>
              <a:gd name="T109" fmla="*/ 2147483647 h 340"/>
              <a:gd name="T110" fmla="*/ 2147483647 w 631"/>
              <a:gd name="T111" fmla="*/ 2147483647 h 340"/>
              <a:gd name="T112" fmla="*/ 2147483647 w 631"/>
              <a:gd name="T113" fmla="*/ 2147483647 h 340"/>
              <a:gd name="T114" fmla="*/ 2147483647 w 631"/>
              <a:gd name="T115" fmla="*/ 2147483647 h 340"/>
              <a:gd name="T116" fmla="*/ 0 w 631"/>
              <a:gd name="T117" fmla="*/ 2147483647 h 340"/>
              <a:gd name="T118" fmla="*/ 2147483647 w 631"/>
              <a:gd name="T119" fmla="*/ 2147483647 h 340"/>
              <a:gd name="T120" fmla="*/ 2147483647 w 631"/>
              <a:gd name="T121" fmla="*/ 2147483647 h 3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31" h="340">
                <a:moveTo>
                  <a:pt x="4" y="303"/>
                </a:moveTo>
                <a:lnTo>
                  <a:pt x="11" y="302"/>
                </a:lnTo>
                <a:lnTo>
                  <a:pt x="17" y="302"/>
                </a:lnTo>
                <a:lnTo>
                  <a:pt x="23" y="302"/>
                </a:lnTo>
                <a:lnTo>
                  <a:pt x="29" y="302"/>
                </a:lnTo>
                <a:lnTo>
                  <a:pt x="35" y="302"/>
                </a:lnTo>
                <a:lnTo>
                  <a:pt x="40" y="301"/>
                </a:lnTo>
                <a:lnTo>
                  <a:pt x="46" y="301"/>
                </a:lnTo>
                <a:lnTo>
                  <a:pt x="51" y="300"/>
                </a:lnTo>
                <a:lnTo>
                  <a:pt x="56" y="300"/>
                </a:lnTo>
                <a:lnTo>
                  <a:pt x="61" y="299"/>
                </a:lnTo>
                <a:lnTo>
                  <a:pt x="66" y="299"/>
                </a:lnTo>
                <a:lnTo>
                  <a:pt x="71" y="298"/>
                </a:lnTo>
                <a:lnTo>
                  <a:pt x="76" y="297"/>
                </a:lnTo>
                <a:lnTo>
                  <a:pt x="80" y="297"/>
                </a:lnTo>
                <a:lnTo>
                  <a:pt x="85" y="296"/>
                </a:lnTo>
                <a:lnTo>
                  <a:pt x="89" y="295"/>
                </a:lnTo>
                <a:lnTo>
                  <a:pt x="97" y="294"/>
                </a:lnTo>
                <a:lnTo>
                  <a:pt x="105" y="293"/>
                </a:lnTo>
                <a:lnTo>
                  <a:pt x="109" y="292"/>
                </a:lnTo>
                <a:lnTo>
                  <a:pt x="112" y="292"/>
                </a:lnTo>
                <a:lnTo>
                  <a:pt x="116" y="291"/>
                </a:lnTo>
                <a:lnTo>
                  <a:pt x="119" y="291"/>
                </a:lnTo>
                <a:lnTo>
                  <a:pt x="122" y="290"/>
                </a:lnTo>
                <a:lnTo>
                  <a:pt x="126" y="290"/>
                </a:lnTo>
                <a:lnTo>
                  <a:pt x="129" y="290"/>
                </a:lnTo>
                <a:lnTo>
                  <a:pt x="132" y="289"/>
                </a:lnTo>
                <a:lnTo>
                  <a:pt x="135" y="289"/>
                </a:lnTo>
                <a:lnTo>
                  <a:pt x="138" y="289"/>
                </a:lnTo>
                <a:lnTo>
                  <a:pt x="141" y="289"/>
                </a:lnTo>
                <a:lnTo>
                  <a:pt x="144" y="289"/>
                </a:lnTo>
                <a:lnTo>
                  <a:pt x="145" y="289"/>
                </a:lnTo>
                <a:lnTo>
                  <a:pt x="145" y="290"/>
                </a:lnTo>
                <a:lnTo>
                  <a:pt x="146" y="290"/>
                </a:lnTo>
                <a:lnTo>
                  <a:pt x="147" y="290"/>
                </a:lnTo>
                <a:lnTo>
                  <a:pt x="148" y="291"/>
                </a:lnTo>
                <a:lnTo>
                  <a:pt x="149" y="291"/>
                </a:lnTo>
                <a:lnTo>
                  <a:pt x="150" y="291"/>
                </a:lnTo>
                <a:lnTo>
                  <a:pt x="151" y="291"/>
                </a:lnTo>
                <a:lnTo>
                  <a:pt x="152" y="291"/>
                </a:lnTo>
                <a:lnTo>
                  <a:pt x="153" y="292"/>
                </a:lnTo>
                <a:lnTo>
                  <a:pt x="154" y="292"/>
                </a:lnTo>
                <a:lnTo>
                  <a:pt x="155" y="292"/>
                </a:lnTo>
                <a:lnTo>
                  <a:pt x="156" y="292"/>
                </a:lnTo>
                <a:lnTo>
                  <a:pt x="157" y="292"/>
                </a:lnTo>
                <a:lnTo>
                  <a:pt x="158" y="292"/>
                </a:lnTo>
                <a:lnTo>
                  <a:pt x="160" y="292"/>
                </a:lnTo>
                <a:lnTo>
                  <a:pt x="162" y="292"/>
                </a:lnTo>
                <a:lnTo>
                  <a:pt x="164" y="291"/>
                </a:lnTo>
                <a:lnTo>
                  <a:pt x="165" y="291"/>
                </a:lnTo>
                <a:lnTo>
                  <a:pt x="167" y="291"/>
                </a:lnTo>
                <a:lnTo>
                  <a:pt x="169" y="290"/>
                </a:lnTo>
                <a:lnTo>
                  <a:pt x="170" y="290"/>
                </a:lnTo>
                <a:lnTo>
                  <a:pt x="172" y="290"/>
                </a:lnTo>
                <a:lnTo>
                  <a:pt x="174" y="289"/>
                </a:lnTo>
                <a:lnTo>
                  <a:pt x="175" y="288"/>
                </a:lnTo>
                <a:lnTo>
                  <a:pt x="177" y="286"/>
                </a:lnTo>
                <a:lnTo>
                  <a:pt x="180" y="285"/>
                </a:lnTo>
                <a:lnTo>
                  <a:pt x="184" y="282"/>
                </a:lnTo>
                <a:lnTo>
                  <a:pt x="189" y="279"/>
                </a:lnTo>
                <a:lnTo>
                  <a:pt x="192" y="277"/>
                </a:lnTo>
                <a:lnTo>
                  <a:pt x="194" y="276"/>
                </a:lnTo>
                <a:lnTo>
                  <a:pt x="195" y="275"/>
                </a:lnTo>
                <a:lnTo>
                  <a:pt x="197" y="274"/>
                </a:lnTo>
                <a:lnTo>
                  <a:pt x="198" y="274"/>
                </a:lnTo>
                <a:lnTo>
                  <a:pt x="199" y="273"/>
                </a:lnTo>
                <a:lnTo>
                  <a:pt x="200" y="273"/>
                </a:lnTo>
                <a:lnTo>
                  <a:pt x="202" y="272"/>
                </a:lnTo>
                <a:lnTo>
                  <a:pt x="203" y="271"/>
                </a:lnTo>
                <a:lnTo>
                  <a:pt x="204" y="271"/>
                </a:lnTo>
                <a:lnTo>
                  <a:pt x="205" y="271"/>
                </a:lnTo>
                <a:lnTo>
                  <a:pt x="206" y="270"/>
                </a:lnTo>
                <a:lnTo>
                  <a:pt x="208" y="270"/>
                </a:lnTo>
                <a:lnTo>
                  <a:pt x="209" y="269"/>
                </a:lnTo>
                <a:lnTo>
                  <a:pt x="210" y="270"/>
                </a:lnTo>
                <a:lnTo>
                  <a:pt x="212" y="270"/>
                </a:lnTo>
                <a:lnTo>
                  <a:pt x="213" y="270"/>
                </a:lnTo>
                <a:lnTo>
                  <a:pt x="215" y="270"/>
                </a:lnTo>
                <a:lnTo>
                  <a:pt x="216" y="271"/>
                </a:lnTo>
                <a:lnTo>
                  <a:pt x="218" y="272"/>
                </a:lnTo>
                <a:lnTo>
                  <a:pt x="219" y="273"/>
                </a:lnTo>
                <a:lnTo>
                  <a:pt x="220" y="273"/>
                </a:lnTo>
                <a:lnTo>
                  <a:pt x="222" y="274"/>
                </a:lnTo>
                <a:lnTo>
                  <a:pt x="223" y="275"/>
                </a:lnTo>
                <a:lnTo>
                  <a:pt x="224" y="277"/>
                </a:lnTo>
                <a:lnTo>
                  <a:pt x="225" y="278"/>
                </a:lnTo>
                <a:lnTo>
                  <a:pt x="228" y="280"/>
                </a:lnTo>
                <a:lnTo>
                  <a:pt x="230" y="283"/>
                </a:lnTo>
                <a:lnTo>
                  <a:pt x="232" y="284"/>
                </a:lnTo>
                <a:lnTo>
                  <a:pt x="233" y="285"/>
                </a:lnTo>
                <a:lnTo>
                  <a:pt x="234" y="286"/>
                </a:lnTo>
                <a:lnTo>
                  <a:pt x="236" y="288"/>
                </a:lnTo>
                <a:lnTo>
                  <a:pt x="237" y="289"/>
                </a:lnTo>
                <a:lnTo>
                  <a:pt x="239" y="290"/>
                </a:lnTo>
                <a:lnTo>
                  <a:pt x="241" y="291"/>
                </a:lnTo>
                <a:lnTo>
                  <a:pt x="242" y="292"/>
                </a:lnTo>
                <a:lnTo>
                  <a:pt x="244" y="293"/>
                </a:lnTo>
                <a:lnTo>
                  <a:pt x="246" y="294"/>
                </a:lnTo>
                <a:lnTo>
                  <a:pt x="248" y="294"/>
                </a:lnTo>
                <a:lnTo>
                  <a:pt x="250" y="295"/>
                </a:lnTo>
                <a:lnTo>
                  <a:pt x="252" y="296"/>
                </a:lnTo>
                <a:lnTo>
                  <a:pt x="255" y="296"/>
                </a:lnTo>
                <a:lnTo>
                  <a:pt x="257" y="296"/>
                </a:lnTo>
                <a:lnTo>
                  <a:pt x="260" y="296"/>
                </a:lnTo>
                <a:lnTo>
                  <a:pt x="264" y="296"/>
                </a:lnTo>
                <a:lnTo>
                  <a:pt x="268" y="295"/>
                </a:lnTo>
                <a:lnTo>
                  <a:pt x="271" y="293"/>
                </a:lnTo>
                <a:lnTo>
                  <a:pt x="274" y="291"/>
                </a:lnTo>
                <a:lnTo>
                  <a:pt x="277" y="288"/>
                </a:lnTo>
                <a:lnTo>
                  <a:pt x="280" y="284"/>
                </a:lnTo>
                <a:lnTo>
                  <a:pt x="282" y="280"/>
                </a:lnTo>
                <a:lnTo>
                  <a:pt x="285" y="275"/>
                </a:lnTo>
                <a:lnTo>
                  <a:pt x="286" y="270"/>
                </a:lnTo>
                <a:lnTo>
                  <a:pt x="288" y="264"/>
                </a:lnTo>
                <a:lnTo>
                  <a:pt x="290" y="258"/>
                </a:lnTo>
                <a:lnTo>
                  <a:pt x="291" y="252"/>
                </a:lnTo>
                <a:lnTo>
                  <a:pt x="292" y="245"/>
                </a:lnTo>
                <a:lnTo>
                  <a:pt x="293" y="237"/>
                </a:lnTo>
                <a:lnTo>
                  <a:pt x="294" y="230"/>
                </a:lnTo>
                <a:lnTo>
                  <a:pt x="295" y="222"/>
                </a:lnTo>
                <a:lnTo>
                  <a:pt x="296" y="214"/>
                </a:lnTo>
                <a:lnTo>
                  <a:pt x="297" y="206"/>
                </a:lnTo>
                <a:lnTo>
                  <a:pt x="297" y="198"/>
                </a:lnTo>
                <a:lnTo>
                  <a:pt x="298" y="190"/>
                </a:lnTo>
                <a:lnTo>
                  <a:pt x="299" y="173"/>
                </a:lnTo>
                <a:lnTo>
                  <a:pt x="300" y="156"/>
                </a:lnTo>
                <a:lnTo>
                  <a:pt x="301" y="148"/>
                </a:lnTo>
                <a:lnTo>
                  <a:pt x="301" y="140"/>
                </a:lnTo>
                <a:lnTo>
                  <a:pt x="302" y="132"/>
                </a:lnTo>
                <a:lnTo>
                  <a:pt x="303" y="124"/>
                </a:lnTo>
                <a:lnTo>
                  <a:pt x="304" y="117"/>
                </a:lnTo>
                <a:lnTo>
                  <a:pt x="305" y="110"/>
                </a:lnTo>
                <a:lnTo>
                  <a:pt x="306" y="103"/>
                </a:lnTo>
                <a:lnTo>
                  <a:pt x="308" y="96"/>
                </a:lnTo>
                <a:lnTo>
                  <a:pt x="309" y="100"/>
                </a:lnTo>
                <a:lnTo>
                  <a:pt x="310" y="104"/>
                </a:lnTo>
                <a:lnTo>
                  <a:pt x="310" y="110"/>
                </a:lnTo>
                <a:lnTo>
                  <a:pt x="311" y="116"/>
                </a:lnTo>
                <a:lnTo>
                  <a:pt x="311" y="123"/>
                </a:lnTo>
                <a:lnTo>
                  <a:pt x="312" y="131"/>
                </a:lnTo>
                <a:lnTo>
                  <a:pt x="312" y="139"/>
                </a:lnTo>
                <a:lnTo>
                  <a:pt x="312" y="148"/>
                </a:lnTo>
                <a:lnTo>
                  <a:pt x="313" y="157"/>
                </a:lnTo>
                <a:lnTo>
                  <a:pt x="313" y="167"/>
                </a:lnTo>
                <a:lnTo>
                  <a:pt x="313" y="177"/>
                </a:lnTo>
                <a:lnTo>
                  <a:pt x="313" y="187"/>
                </a:lnTo>
                <a:lnTo>
                  <a:pt x="313" y="197"/>
                </a:lnTo>
                <a:lnTo>
                  <a:pt x="314" y="208"/>
                </a:lnTo>
                <a:lnTo>
                  <a:pt x="314" y="219"/>
                </a:lnTo>
                <a:lnTo>
                  <a:pt x="314" y="229"/>
                </a:lnTo>
                <a:lnTo>
                  <a:pt x="315" y="240"/>
                </a:lnTo>
                <a:lnTo>
                  <a:pt x="315" y="250"/>
                </a:lnTo>
                <a:lnTo>
                  <a:pt x="316" y="260"/>
                </a:lnTo>
                <a:lnTo>
                  <a:pt x="316" y="270"/>
                </a:lnTo>
                <a:lnTo>
                  <a:pt x="317" y="279"/>
                </a:lnTo>
                <a:lnTo>
                  <a:pt x="318" y="288"/>
                </a:lnTo>
                <a:lnTo>
                  <a:pt x="319" y="297"/>
                </a:lnTo>
                <a:lnTo>
                  <a:pt x="320" y="305"/>
                </a:lnTo>
                <a:lnTo>
                  <a:pt x="321" y="312"/>
                </a:lnTo>
                <a:lnTo>
                  <a:pt x="323" y="318"/>
                </a:lnTo>
                <a:lnTo>
                  <a:pt x="325" y="324"/>
                </a:lnTo>
                <a:lnTo>
                  <a:pt x="327" y="329"/>
                </a:lnTo>
                <a:lnTo>
                  <a:pt x="329" y="333"/>
                </a:lnTo>
                <a:lnTo>
                  <a:pt x="331" y="336"/>
                </a:lnTo>
                <a:lnTo>
                  <a:pt x="334" y="338"/>
                </a:lnTo>
                <a:lnTo>
                  <a:pt x="337" y="339"/>
                </a:lnTo>
                <a:lnTo>
                  <a:pt x="338" y="338"/>
                </a:lnTo>
                <a:lnTo>
                  <a:pt x="339" y="338"/>
                </a:lnTo>
                <a:lnTo>
                  <a:pt x="340" y="338"/>
                </a:lnTo>
                <a:lnTo>
                  <a:pt x="341" y="337"/>
                </a:lnTo>
                <a:lnTo>
                  <a:pt x="342" y="336"/>
                </a:lnTo>
                <a:lnTo>
                  <a:pt x="343" y="336"/>
                </a:lnTo>
                <a:lnTo>
                  <a:pt x="343" y="335"/>
                </a:lnTo>
                <a:lnTo>
                  <a:pt x="344" y="334"/>
                </a:lnTo>
                <a:lnTo>
                  <a:pt x="345" y="333"/>
                </a:lnTo>
                <a:lnTo>
                  <a:pt x="345" y="332"/>
                </a:lnTo>
                <a:lnTo>
                  <a:pt x="346" y="331"/>
                </a:lnTo>
                <a:lnTo>
                  <a:pt x="346" y="330"/>
                </a:lnTo>
                <a:lnTo>
                  <a:pt x="347" y="329"/>
                </a:lnTo>
                <a:lnTo>
                  <a:pt x="348" y="327"/>
                </a:lnTo>
                <a:lnTo>
                  <a:pt x="348" y="326"/>
                </a:lnTo>
                <a:lnTo>
                  <a:pt x="349" y="324"/>
                </a:lnTo>
                <a:lnTo>
                  <a:pt x="350" y="321"/>
                </a:lnTo>
                <a:lnTo>
                  <a:pt x="351" y="320"/>
                </a:lnTo>
                <a:lnTo>
                  <a:pt x="352" y="318"/>
                </a:lnTo>
                <a:lnTo>
                  <a:pt x="352" y="317"/>
                </a:lnTo>
                <a:lnTo>
                  <a:pt x="353" y="316"/>
                </a:lnTo>
                <a:lnTo>
                  <a:pt x="354" y="315"/>
                </a:lnTo>
                <a:lnTo>
                  <a:pt x="354" y="313"/>
                </a:lnTo>
                <a:lnTo>
                  <a:pt x="355" y="312"/>
                </a:lnTo>
                <a:lnTo>
                  <a:pt x="356" y="311"/>
                </a:lnTo>
                <a:lnTo>
                  <a:pt x="357" y="310"/>
                </a:lnTo>
                <a:lnTo>
                  <a:pt x="358" y="309"/>
                </a:lnTo>
                <a:lnTo>
                  <a:pt x="359" y="308"/>
                </a:lnTo>
                <a:lnTo>
                  <a:pt x="360" y="307"/>
                </a:lnTo>
                <a:lnTo>
                  <a:pt x="367" y="307"/>
                </a:lnTo>
                <a:lnTo>
                  <a:pt x="373" y="307"/>
                </a:lnTo>
                <a:lnTo>
                  <a:pt x="379" y="307"/>
                </a:lnTo>
                <a:lnTo>
                  <a:pt x="385" y="306"/>
                </a:lnTo>
                <a:lnTo>
                  <a:pt x="391" y="306"/>
                </a:lnTo>
                <a:lnTo>
                  <a:pt x="396" y="305"/>
                </a:lnTo>
                <a:lnTo>
                  <a:pt x="401" y="304"/>
                </a:lnTo>
                <a:lnTo>
                  <a:pt x="406" y="303"/>
                </a:lnTo>
                <a:lnTo>
                  <a:pt x="410" y="302"/>
                </a:lnTo>
                <a:lnTo>
                  <a:pt x="415" y="301"/>
                </a:lnTo>
                <a:lnTo>
                  <a:pt x="419" y="299"/>
                </a:lnTo>
                <a:lnTo>
                  <a:pt x="422" y="298"/>
                </a:lnTo>
                <a:lnTo>
                  <a:pt x="426" y="296"/>
                </a:lnTo>
                <a:lnTo>
                  <a:pt x="429" y="295"/>
                </a:lnTo>
                <a:lnTo>
                  <a:pt x="433" y="293"/>
                </a:lnTo>
                <a:lnTo>
                  <a:pt x="436" y="292"/>
                </a:lnTo>
                <a:lnTo>
                  <a:pt x="439" y="290"/>
                </a:lnTo>
                <a:lnTo>
                  <a:pt x="441" y="289"/>
                </a:lnTo>
                <a:lnTo>
                  <a:pt x="444" y="287"/>
                </a:lnTo>
                <a:lnTo>
                  <a:pt x="446" y="285"/>
                </a:lnTo>
                <a:lnTo>
                  <a:pt x="448" y="284"/>
                </a:lnTo>
                <a:lnTo>
                  <a:pt x="450" y="282"/>
                </a:lnTo>
                <a:lnTo>
                  <a:pt x="452" y="281"/>
                </a:lnTo>
                <a:lnTo>
                  <a:pt x="454" y="280"/>
                </a:lnTo>
                <a:lnTo>
                  <a:pt x="455" y="279"/>
                </a:lnTo>
                <a:lnTo>
                  <a:pt x="457" y="278"/>
                </a:lnTo>
                <a:lnTo>
                  <a:pt x="458" y="277"/>
                </a:lnTo>
                <a:lnTo>
                  <a:pt x="460" y="276"/>
                </a:lnTo>
                <a:lnTo>
                  <a:pt x="461" y="275"/>
                </a:lnTo>
                <a:lnTo>
                  <a:pt x="462" y="275"/>
                </a:lnTo>
                <a:lnTo>
                  <a:pt x="463" y="274"/>
                </a:lnTo>
                <a:lnTo>
                  <a:pt x="464" y="274"/>
                </a:lnTo>
                <a:lnTo>
                  <a:pt x="465" y="274"/>
                </a:lnTo>
                <a:lnTo>
                  <a:pt x="466" y="275"/>
                </a:lnTo>
                <a:lnTo>
                  <a:pt x="467" y="275"/>
                </a:lnTo>
                <a:lnTo>
                  <a:pt x="468" y="275"/>
                </a:lnTo>
                <a:lnTo>
                  <a:pt x="469" y="276"/>
                </a:lnTo>
                <a:lnTo>
                  <a:pt x="470" y="277"/>
                </a:lnTo>
                <a:lnTo>
                  <a:pt x="471" y="277"/>
                </a:lnTo>
                <a:lnTo>
                  <a:pt x="472" y="278"/>
                </a:lnTo>
                <a:lnTo>
                  <a:pt x="476" y="282"/>
                </a:lnTo>
                <a:lnTo>
                  <a:pt x="481" y="286"/>
                </a:lnTo>
                <a:lnTo>
                  <a:pt x="482" y="287"/>
                </a:lnTo>
                <a:lnTo>
                  <a:pt x="484" y="288"/>
                </a:lnTo>
                <a:lnTo>
                  <a:pt x="485" y="289"/>
                </a:lnTo>
                <a:lnTo>
                  <a:pt x="487" y="291"/>
                </a:lnTo>
                <a:lnTo>
                  <a:pt x="488" y="292"/>
                </a:lnTo>
                <a:lnTo>
                  <a:pt x="490" y="293"/>
                </a:lnTo>
                <a:lnTo>
                  <a:pt x="492" y="294"/>
                </a:lnTo>
                <a:lnTo>
                  <a:pt x="494" y="295"/>
                </a:lnTo>
                <a:lnTo>
                  <a:pt x="496" y="296"/>
                </a:lnTo>
                <a:lnTo>
                  <a:pt x="498" y="296"/>
                </a:lnTo>
                <a:lnTo>
                  <a:pt x="500" y="297"/>
                </a:lnTo>
                <a:lnTo>
                  <a:pt x="502" y="298"/>
                </a:lnTo>
                <a:lnTo>
                  <a:pt x="505" y="298"/>
                </a:lnTo>
                <a:lnTo>
                  <a:pt x="507" y="299"/>
                </a:lnTo>
                <a:lnTo>
                  <a:pt x="510" y="299"/>
                </a:lnTo>
                <a:lnTo>
                  <a:pt x="512" y="300"/>
                </a:lnTo>
                <a:lnTo>
                  <a:pt x="516" y="300"/>
                </a:lnTo>
                <a:lnTo>
                  <a:pt x="519" y="300"/>
                </a:lnTo>
                <a:lnTo>
                  <a:pt x="522" y="300"/>
                </a:lnTo>
                <a:lnTo>
                  <a:pt x="525" y="300"/>
                </a:lnTo>
                <a:lnTo>
                  <a:pt x="527" y="300"/>
                </a:lnTo>
                <a:lnTo>
                  <a:pt x="530" y="300"/>
                </a:lnTo>
                <a:lnTo>
                  <a:pt x="532" y="300"/>
                </a:lnTo>
                <a:lnTo>
                  <a:pt x="534" y="300"/>
                </a:lnTo>
                <a:lnTo>
                  <a:pt x="536" y="300"/>
                </a:lnTo>
                <a:lnTo>
                  <a:pt x="538" y="300"/>
                </a:lnTo>
                <a:lnTo>
                  <a:pt x="539" y="300"/>
                </a:lnTo>
                <a:lnTo>
                  <a:pt x="540" y="300"/>
                </a:lnTo>
                <a:lnTo>
                  <a:pt x="543" y="300"/>
                </a:lnTo>
                <a:lnTo>
                  <a:pt x="545" y="301"/>
                </a:lnTo>
                <a:lnTo>
                  <a:pt x="549" y="301"/>
                </a:lnTo>
                <a:lnTo>
                  <a:pt x="553" y="302"/>
                </a:lnTo>
                <a:lnTo>
                  <a:pt x="554" y="302"/>
                </a:lnTo>
                <a:lnTo>
                  <a:pt x="555" y="302"/>
                </a:lnTo>
                <a:lnTo>
                  <a:pt x="556" y="302"/>
                </a:lnTo>
                <a:lnTo>
                  <a:pt x="557" y="302"/>
                </a:lnTo>
                <a:lnTo>
                  <a:pt x="558" y="302"/>
                </a:lnTo>
                <a:lnTo>
                  <a:pt x="560" y="302"/>
                </a:lnTo>
                <a:lnTo>
                  <a:pt x="561" y="302"/>
                </a:lnTo>
                <a:lnTo>
                  <a:pt x="563" y="302"/>
                </a:lnTo>
                <a:lnTo>
                  <a:pt x="564" y="302"/>
                </a:lnTo>
                <a:lnTo>
                  <a:pt x="566" y="302"/>
                </a:lnTo>
                <a:lnTo>
                  <a:pt x="567" y="302"/>
                </a:lnTo>
                <a:lnTo>
                  <a:pt x="568" y="302"/>
                </a:lnTo>
                <a:lnTo>
                  <a:pt x="569" y="302"/>
                </a:lnTo>
                <a:lnTo>
                  <a:pt x="570" y="302"/>
                </a:lnTo>
                <a:lnTo>
                  <a:pt x="571" y="302"/>
                </a:lnTo>
                <a:lnTo>
                  <a:pt x="572" y="302"/>
                </a:lnTo>
                <a:lnTo>
                  <a:pt x="573" y="302"/>
                </a:lnTo>
                <a:lnTo>
                  <a:pt x="574" y="302"/>
                </a:lnTo>
                <a:lnTo>
                  <a:pt x="575" y="301"/>
                </a:lnTo>
                <a:lnTo>
                  <a:pt x="576" y="301"/>
                </a:lnTo>
                <a:lnTo>
                  <a:pt x="577" y="300"/>
                </a:lnTo>
                <a:lnTo>
                  <a:pt x="578" y="300"/>
                </a:lnTo>
                <a:lnTo>
                  <a:pt x="579" y="299"/>
                </a:lnTo>
                <a:lnTo>
                  <a:pt x="580" y="299"/>
                </a:lnTo>
                <a:lnTo>
                  <a:pt x="581" y="299"/>
                </a:lnTo>
                <a:lnTo>
                  <a:pt x="582" y="299"/>
                </a:lnTo>
                <a:lnTo>
                  <a:pt x="582" y="298"/>
                </a:lnTo>
                <a:lnTo>
                  <a:pt x="583" y="298"/>
                </a:lnTo>
                <a:lnTo>
                  <a:pt x="584" y="298"/>
                </a:lnTo>
                <a:lnTo>
                  <a:pt x="585" y="298"/>
                </a:lnTo>
                <a:lnTo>
                  <a:pt x="586" y="299"/>
                </a:lnTo>
                <a:lnTo>
                  <a:pt x="588" y="299"/>
                </a:lnTo>
                <a:lnTo>
                  <a:pt x="589" y="299"/>
                </a:lnTo>
                <a:lnTo>
                  <a:pt x="591" y="299"/>
                </a:lnTo>
                <a:lnTo>
                  <a:pt x="592" y="299"/>
                </a:lnTo>
                <a:lnTo>
                  <a:pt x="593" y="300"/>
                </a:lnTo>
                <a:lnTo>
                  <a:pt x="595" y="300"/>
                </a:lnTo>
                <a:lnTo>
                  <a:pt x="596" y="301"/>
                </a:lnTo>
                <a:lnTo>
                  <a:pt x="597" y="301"/>
                </a:lnTo>
                <a:lnTo>
                  <a:pt x="599" y="302"/>
                </a:lnTo>
                <a:lnTo>
                  <a:pt x="600" y="303"/>
                </a:lnTo>
                <a:lnTo>
                  <a:pt x="601" y="303"/>
                </a:lnTo>
                <a:lnTo>
                  <a:pt x="602" y="304"/>
                </a:lnTo>
                <a:lnTo>
                  <a:pt x="604" y="306"/>
                </a:lnTo>
                <a:lnTo>
                  <a:pt x="607" y="307"/>
                </a:lnTo>
                <a:lnTo>
                  <a:pt x="608" y="308"/>
                </a:lnTo>
                <a:lnTo>
                  <a:pt x="609" y="309"/>
                </a:lnTo>
                <a:lnTo>
                  <a:pt x="610" y="310"/>
                </a:lnTo>
                <a:lnTo>
                  <a:pt x="611" y="311"/>
                </a:lnTo>
                <a:lnTo>
                  <a:pt x="613" y="311"/>
                </a:lnTo>
                <a:lnTo>
                  <a:pt x="614" y="312"/>
                </a:lnTo>
                <a:lnTo>
                  <a:pt x="615" y="313"/>
                </a:lnTo>
                <a:lnTo>
                  <a:pt x="617" y="313"/>
                </a:lnTo>
                <a:lnTo>
                  <a:pt x="618" y="314"/>
                </a:lnTo>
                <a:lnTo>
                  <a:pt x="619" y="315"/>
                </a:lnTo>
                <a:lnTo>
                  <a:pt x="621" y="315"/>
                </a:lnTo>
                <a:lnTo>
                  <a:pt x="623" y="315"/>
                </a:lnTo>
                <a:lnTo>
                  <a:pt x="624" y="315"/>
                </a:lnTo>
                <a:lnTo>
                  <a:pt x="626" y="316"/>
                </a:lnTo>
                <a:lnTo>
                  <a:pt x="628" y="316"/>
                </a:lnTo>
                <a:lnTo>
                  <a:pt x="630" y="315"/>
                </a:lnTo>
                <a:lnTo>
                  <a:pt x="630" y="312"/>
                </a:lnTo>
                <a:lnTo>
                  <a:pt x="630" y="308"/>
                </a:lnTo>
                <a:lnTo>
                  <a:pt x="630" y="305"/>
                </a:lnTo>
                <a:lnTo>
                  <a:pt x="630" y="301"/>
                </a:lnTo>
                <a:lnTo>
                  <a:pt x="630" y="297"/>
                </a:lnTo>
                <a:lnTo>
                  <a:pt x="630" y="294"/>
                </a:lnTo>
                <a:lnTo>
                  <a:pt x="630" y="290"/>
                </a:lnTo>
                <a:lnTo>
                  <a:pt x="630" y="286"/>
                </a:lnTo>
                <a:lnTo>
                  <a:pt x="629" y="286"/>
                </a:lnTo>
                <a:lnTo>
                  <a:pt x="628" y="285"/>
                </a:lnTo>
                <a:lnTo>
                  <a:pt x="627" y="285"/>
                </a:lnTo>
                <a:lnTo>
                  <a:pt x="626" y="284"/>
                </a:lnTo>
                <a:lnTo>
                  <a:pt x="625" y="284"/>
                </a:lnTo>
                <a:lnTo>
                  <a:pt x="624" y="283"/>
                </a:lnTo>
                <a:lnTo>
                  <a:pt x="623" y="283"/>
                </a:lnTo>
                <a:lnTo>
                  <a:pt x="623" y="282"/>
                </a:lnTo>
                <a:lnTo>
                  <a:pt x="621" y="281"/>
                </a:lnTo>
                <a:lnTo>
                  <a:pt x="619" y="279"/>
                </a:lnTo>
                <a:lnTo>
                  <a:pt x="618" y="278"/>
                </a:lnTo>
                <a:lnTo>
                  <a:pt x="616" y="277"/>
                </a:lnTo>
                <a:lnTo>
                  <a:pt x="616" y="276"/>
                </a:lnTo>
                <a:lnTo>
                  <a:pt x="615" y="276"/>
                </a:lnTo>
                <a:lnTo>
                  <a:pt x="614" y="275"/>
                </a:lnTo>
                <a:lnTo>
                  <a:pt x="613" y="275"/>
                </a:lnTo>
                <a:lnTo>
                  <a:pt x="612" y="274"/>
                </a:lnTo>
                <a:lnTo>
                  <a:pt x="611" y="274"/>
                </a:lnTo>
                <a:lnTo>
                  <a:pt x="610" y="273"/>
                </a:lnTo>
                <a:lnTo>
                  <a:pt x="609" y="273"/>
                </a:lnTo>
                <a:lnTo>
                  <a:pt x="607" y="272"/>
                </a:lnTo>
                <a:lnTo>
                  <a:pt x="606" y="272"/>
                </a:lnTo>
                <a:lnTo>
                  <a:pt x="605" y="272"/>
                </a:lnTo>
                <a:lnTo>
                  <a:pt x="603" y="271"/>
                </a:lnTo>
                <a:lnTo>
                  <a:pt x="602" y="271"/>
                </a:lnTo>
                <a:lnTo>
                  <a:pt x="600" y="271"/>
                </a:lnTo>
                <a:lnTo>
                  <a:pt x="599" y="271"/>
                </a:lnTo>
                <a:lnTo>
                  <a:pt x="597" y="271"/>
                </a:lnTo>
                <a:lnTo>
                  <a:pt x="595" y="271"/>
                </a:lnTo>
                <a:lnTo>
                  <a:pt x="594" y="271"/>
                </a:lnTo>
                <a:lnTo>
                  <a:pt x="592" y="271"/>
                </a:lnTo>
                <a:lnTo>
                  <a:pt x="591" y="271"/>
                </a:lnTo>
                <a:lnTo>
                  <a:pt x="589" y="271"/>
                </a:lnTo>
                <a:lnTo>
                  <a:pt x="588" y="272"/>
                </a:lnTo>
                <a:lnTo>
                  <a:pt x="587" y="272"/>
                </a:lnTo>
                <a:lnTo>
                  <a:pt x="586" y="272"/>
                </a:lnTo>
                <a:lnTo>
                  <a:pt x="584" y="273"/>
                </a:lnTo>
                <a:lnTo>
                  <a:pt x="582" y="273"/>
                </a:lnTo>
                <a:lnTo>
                  <a:pt x="581" y="273"/>
                </a:lnTo>
                <a:lnTo>
                  <a:pt x="579" y="274"/>
                </a:lnTo>
                <a:lnTo>
                  <a:pt x="578" y="274"/>
                </a:lnTo>
                <a:lnTo>
                  <a:pt x="576" y="275"/>
                </a:lnTo>
                <a:lnTo>
                  <a:pt x="575" y="275"/>
                </a:lnTo>
                <a:lnTo>
                  <a:pt x="574" y="275"/>
                </a:lnTo>
                <a:lnTo>
                  <a:pt x="573" y="275"/>
                </a:lnTo>
                <a:lnTo>
                  <a:pt x="572" y="275"/>
                </a:lnTo>
                <a:lnTo>
                  <a:pt x="571" y="276"/>
                </a:lnTo>
                <a:lnTo>
                  <a:pt x="570" y="276"/>
                </a:lnTo>
                <a:lnTo>
                  <a:pt x="569" y="276"/>
                </a:lnTo>
                <a:lnTo>
                  <a:pt x="568" y="276"/>
                </a:lnTo>
                <a:lnTo>
                  <a:pt x="567" y="276"/>
                </a:lnTo>
                <a:lnTo>
                  <a:pt x="566" y="276"/>
                </a:lnTo>
                <a:lnTo>
                  <a:pt x="564" y="276"/>
                </a:lnTo>
                <a:lnTo>
                  <a:pt x="563" y="275"/>
                </a:lnTo>
                <a:lnTo>
                  <a:pt x="561" y="275"/>
                </a:lnTo>
                <a:lnTo>
                  <a:pt x="560" y="274"/>
                </a:lnTo>
                <a:lnTo>
                  <a:pt x="558" y="274"/>
                </a:lnTo>
                <a:lnTo>
                  <a:pt x="557" y="274"/>
                </a:lnTo>
                <a:lnTo>
                  <a:pt x="555" y="274"/>
                </a:lnTo>
                <a:lnTo>
                  <a:pt x="554" y="273"/>
                </a:lnTo>
                <a:lnTo>
                  <a:pt x="552" y="273"/>
                </a:lnTo>
                <a:lnTo>
                  <a:pt x="549" y="273"/>
                </a:lnTo>
                <a:lnTo>
                  <a:pt x="546" y="272"/>
                </a:lnTo>
                <a:lnTo>
                  <a:pt x="543" y="272"/>
                </a:lnTo>
                <a:lnTo>
                  <a:pt x="539" y="272"/>
                </a:lnTo>
                <a:lnTo>
                  <a:pt x="532" y="271"/>
                </a:lnTo>
                <a:lnTo>
                  <a:pt x="526" y="271"/>
                </a:lnTo>
                <a:lnTo>
                  <a:pt x="522" y="270"/>
                </a:lnTo>
                <a:lnTo>
                  <a:pt x="519" y="270"/>
                </a:lnTo>
                <a:lnTo>
                  <a:pt x="515" y="270"/>
                </a:lnTo>
                <a:lnTo>
                  <a:pt x="512" y="269"/>
                </a:lnTo>
                <a:lnTo>
                  <a:pt x="510" y="269"/>
                </a:lnTo>
                <a:lnTo>
                  <a:pt x="508" y="269"/>
                </a:lnTo>
                <a:lnTo>
                  <a:pt x="506" y="268"/>
                </a:lnTo>
                <a:lnTo>
                  <a:pt x="504" y="268"/>
                </a:lnTo>
                <a:lnTo>
                  <a:pt x="502" y="267"/>
                </a:lnTo>
                <a:lnTo>
                  <a:pt x="500" y="266"/>
                </a:lnTo>
                <a:lnTo>
                  <a:pt x="498" y="266"/>
                </a:lnTo>
                <a:lnTo>
                  <a:pt x="496" y="265"/>
                </a:lnTo>
                <a:lnTo>
                  <a:pt x="495" y="264"/>
                </a:lnTo>
                <a:lnTo>
                  <a:pt x="493" y="263"/>
                </a:lnTo>
                <a:lnTo>
                  <a:pt x="492" y="262"/>
                </a:lnTo>
                <a:lnTo>
                  <a:pt x="490" y="261"/>
                </a:lnTo>
                <a:lnTo>
                  <a:pt x="489" y="259"/>
                </a:lnTo>
                <a:lnTo>
                  <a:pt x="487" y="258"/>
                </a:lnTo>
                <a:lnTo>
                  <a:pt x="486" y="257"/>
                </a:lnTo>
                <a:lnTo>
                  <a:pt x="485" y="256"/>
                </a:lnTo>
                <a:lnTo>
                  <a:pt x="482" y="254"/>
                </a:lnTo>
                <a:lnTo>
                  <a:pt x="480" y="252"/>
                </a:lnTo>
                <a:lnTo>
                  <a:pt x="479" y="251"/>
                </a:lnTo>
                <a:lnTo>
                  <a:pt x="478" y="250"/>
                </a:lnTo>
                <a:lnTo>
                  <a:pt x="476" y="249"/>
                </a:lnTo>
                <a:lnTo>
                  <a:pt x="475" y="249"/>
                </a:lnTo>
                <a:lnTo>
                  <a:pt x="474" y="248"/>
                </a:lnTo>
                <a:lnTo>
                  <a:pt x="473" y="247"/>
                </a:lnTo>
                <a:lnTo>
                  <a:pt x="472" y="247"/>
                </a:lnTo>
                <a:lnTo>
                  <a:pt x="470" y="247"/>
                </a:lnTo>
                <a:lnTo>
                  <a:pt x="469" y="246"/>
                </a:lnTo>
                <a:lnTo>
                  <a:pt x="468" y="246"/>
                </a:lnTo>
                <a:lnTo>
                  <a:pt x="466" y="246"/>
                </a:lnTo>
                <a:lnTo>
                  <a:pt x="465" y="247"/>
                </a:lnTo>
                <a:lnTo>
                  <a:pt x="463" y="247"/>
                </a:lnTo>
                <a:lnTo>
                  <a:pt x="460" y="247"/>
                </a:lnTo>
                <a:lnTo>
                  <a:pt x="458" y="248"/>
                </a:lnTo>
                <a:lnTo>
                  <a:pt x="455" y="248"/>
                </a:lnTo>
                <a:lnTo>
                  <a:pt x="453" y="249"/>
                </a:lnTo>
                <a:lnTo>
                  <a:pt x="450" y="250"/>
                </a:lnTo>
                <a:lnTo>
                  <a:pt x="448" y="251"/>
                </a:lnTo>
                <a:lnTo>
                  <a:pt x="446" y="252"/>
                </a:lnTo>
                <a:lnTo>
                  <a:pt x="435" y="258"/>
                </a:lnTo>
                <a:lnTo>
                  <a:pt x="424" y="264"/>
                </a:lnTo>
                <a:lnTo>
                  <a:pt x="421" y="265"/>
                </a:lnTo>
                <a:lnTo>
                  <a:pt x="417" y="267"/>
                </a:lnTo>
                <a:lnTo>
                  <a:pt x="414" y="268"/>
                </a:lnTo>
                <a:lnTo>
                  <a:pt x="410" y="270"/>
                </a:lnTo>
                <a:lnTo>
                  <a:pt x="407" y="271"/>
                </a:lnTo>
                <a:lnTo>
                  <a:pt x="403" y="273"/>
                </a:lnTo>
                <a:lnTo>
                  <a:pt x="399" y="274"/>
                </a:lnTo>
                <a:lnTo>
                  <a:pt x="394" y="275"/>
                </a:lnTo>
                <a:lnTo>
                  <a:pt x="390" y="276"/>
                </a:lnTo>
                <a:lnTo>
                  <a:pt x="385" y="277"/>
                </a:lnTo>
                <a:lnTo>
                  <a:pt x="380" y="278"/>
                </a:lnTo>
                <a:lnTo>
                  <a:pt x="375" y="278"/>
                </a:lnTo>
                <a:lnTo>
                  <a:pt x="370" y="279"/>
                </a:lnTo>
                <a:lnTo>
                  <a:pt x="364" y="279"/>
                </a:lnTo>
                <a:lnTo>
                  <a:pt x="358" y="279"/>
                </a:lnTo>
                <a:lnTo>
                  <a:pt x="352" y="279"/>
                </a:lnTo>
                <a:lnTo>
                  <a:pt x="351" y="279"/>
                </a:lnTo>
                <a:lnTo>
                  <a:pt x="350" y="280"/>
                </a:lnTo>
                <a:lnTo>
                  <a:pt x="349" y="280"/>
                </a:lnTo>
                <a:lnTo>
                  <a:pt x="349" y="281"/>
                </a:lnTo>
                <a:lnTo>
                  <a:pt x="348" y="281"/>
                </a:lnTo>
                <a:lnTo>
                  <a:pt x="348" y="282"/>
                </a:lnTo>
                <a:lnTo>
                  <a:pt x="347" y="282"/>
                </a:lnTo>
                <a:lnTo>
                  <a:pt x="347" y="283"/>
                </a:lnTo>
                <a:lnTo>
                  <a:pt x="346" y="284"/>
                </a:lnTo>
                <a:lnTo>
                  <a:pt x="346" y="285"/>
                </a:lnTo>
                <a:lnTo>
                  <a:pt x="345" y="286"/>
                </a:lnTo>
                <a:lnTo>
                  <a:pt x="344" y="286"/>
                </a:lnTo>
                <a:lnTo>
                  <a:pt x="344" y="287"/>
                </a:lnTo>
                <a:lnTo>
                  <a:pt x="344" y="288"/>
                </a:lnTo>
                <a:lnTo>
                  <a:pt x="343" y="288"/>
                </a:lnTo>
                <a:lnTo>
                  <a:pt x="342" y="288"/>
                </a:lnTo>
                <a:lnTo>
                  <a:pt x="342" y="289"/>
                </a:lnTo>
                <a:lnTo>
                  <a:pt x="341" y="289"/>
                </a:lnTo>
                <a:lnTo>
                  <a:pt x="339" y="285"/>
                </a:lnTo>
                <a:lnTo>
                  <a:pt x="338" y="280"/>
                </a:lnTo>
                <a:lnTo>
                  <a:pt x="337" y="274"/>
                </a:lnTo>
                <a:lnTo>
                  <a:pt x="337" y="267"/>
                </a:lnTo>
                <a:lnTo>
                  <a:pt x="336" y="259"/>
                </a:lnTo>
                <a:lnTo>
                  <a:pt x="335" y="250"/>
                </a:lnTo>
                <a:lnTo>
                  <a:pt x="334" y="241"/>
                </a:lnTo>
                <a:lnTo>
                  <a:pt x="333" y="230"/>
                </a:lnTo>
                <a:lnTo>
                  <a:pt x="333" y="219"/>
                </a:lnTo>
                <a:lnTo>
                  <a:pt x="332" y="208"/>
                </a:lnTo>
                <a:lnTo>
                  <a:pt x="331" y="196"/>
                </a:lnTo>
                <a:lnTo>
                  <a:pt x="330" y="183"/>
                </a:lnTo>
                <a:lnTo>
                  <a:pt x="329" y="158"/>
                </a:lnTo>
                <a:lnTo>
                  <a:pt x="328" y="132"/>
                </a:lnTo>
                <a:lnTo>
                  <a:pt x="327" y="119"/>
                </a:lnTo>
                <a:lnTo>
                  <a:pt x="326" y="107"/>
                </a:lnTo>
                <a:lnTo>
                  <a:pt x="326" y="94"/>
                </a:lnTo>
                <a:lnTo>
                  <a:pt x="325" y="83"/>
                </a:lnTo>
                <a:lnTo>
                  <a:pt x="324" y="71"/>
                </a:lnTo>
                <a:lnTo>
                  <a:pt x="323" y="60"/>
                </a:lnTo>
                <a:lnTo>
                  <a:pt x="322" y="50"/>
                </a:lnTo>
                <a:lnTo>
                  <a:pt x="321" y="40"/>
                </a:lnTo>
                <a:lnTo>
                  <a:pt x="320" y="31"/>
                </a:lnTo>
                <a:lnTo>
                  <a:pt x="319" y="23"/>
                </a:lnTo>
                <a:lnTo>
                  <a:pt x="318" y="16"/>
                </a:lnTo>
                <a:lnTo>
                  <a:pt x="317" y="11"/>
                </a:lnTo>
                <a:lnTo>
                  <a:pt x="316" y="6"/>
                </a:lnTo>
                <a:lnTo>
                  <a:pt x="314" y="2"/>
                </a:lnTo>
                <a:lnTo>
                  <a:pt x="313" y="0"/>
                </a:lnTo>
                <a:lnTo>
                  <a:pt x="311" y="0"/>
                </a:lnTo>
                <a:lnTo>
                  <a:pt x="309" y="1"/>
                </a:lnTo>
                <a:lnTo>
                  <a:pt x="307" y="4"/>
                </a:lnTo>
                <a:lnTo>
                  <a:pt x="305" y="9"/>
                </a:lnTo>
                <a:lnTo>
                  <a:pt x="303" y="14"/>
                </a:lnTo>
                <a:lnTo>
                  <a:pt x="302" y="21"/>
                </a:lnTo>
                <a:lnTo>
                  <a:pt x="300" y="28"/>
                </a:lnTo>
                <a:lnTo>
                  <a:pt x="299" y="37"/>
                </a:lnTo>
                <a:lnTo>
                  <a:pt x="297" y="46"/>
                </a:lnTo>
                <a:lnTo>
                  <a:pt x="296" y="56"/>
                </a:lnTo>
                <a:lnTo>
                  <a:pt x="295" y="66"/>
                </a:lnTo>
                <a:lnTo>
                  <a:pt x="294" y="77"/>
                </a:lnTo>
                <a:lnTo>
                  <a:pt x="293" y="88"/>
                </a:lnTo>
                <a:lnTo>
                  <a:pt x="291" y="112"/>
                </a:lnTo>
                <a:lnTo>
                  <a:pt x="290" y="137"/>
                </a:lnTo>
                <a:lnTo>
                  <a:pt x="289" y="149"/>
                </a:lnTo>
                <a:lnTo>
                  <a:pt x="288" y="161"/>
                </a:lnTo>
                <a:lnTo>
                  <a:pt x="287" y="173"/>
                </a:lnTo>
                <a:lnTo>
                  <a:pt x="285" y="184"/>
                </a:lnTo>
                <a:lnTo>
                  <a:pt x="284" y="195"/>
                </a:lnTo>
                <a:lnTo>
                  <a:pt x="283" y="206"/>
                </a:lnTo>
                <a:lnTo>
                  <a:pt x="281" y="216"/>
                </a:lnTo>
                <a:lnTo>
                  <a:pt x="280" y="225"/>
                </a:lnTo>
                <a:lnTo>
                  <a:pt x="278" y="234"/>
                </a:lnTo>
                <a:lnTo>
                  <a:pt x="276" y="242"/>
                </a:lnTo>
                <a:lnTo>
                  <a:pt x="274" y="249"/>
                </a:lnTo>
                <a:lnTo>
                  <a:pt x="272" y="254"/>
                </a:lnTo>
                <a:lnTo>
                  <a:pt x="269" y="259"/>
                </a:lnTo>
                <a:lnTo>
                  <a:pt x="267" y="262"/>
                </a:lnTo>
                <a:lnTo>
                  <a:pt x="264" y="265"/>
                </a:lnTo>
                <a:lnTo>
                  <a:pt x="260" y="265"/>
                </a:lnTo>
                <a:lnTo>
                  <a:pt x="258" y="265"/>
                </a:lnTo>
                <a:lnTo>
                  <a:pt x="256" y="265"/>
                </a:lnTo>
                <a:lnTo>
                  <a:pt x="254" y="265"/>
                </a:lnTo>
                <a:lnTo>
                  <a:pt x="253" y="264"/>
                </a:lnTo>
                <a:lnTo>
                  <a:pt x="251" y="264"/>
                </a:lnTo>
                <a:lnTo>
                  <a:pt x="249" y="263"/>
                </a:lnTo>
                <a:lnTo>
                  <a:pt x="247" y="262"/>
                </a:lnTo>
                <a:lnTo>
                  <a:pt x="246" y="261"/>
                </a:lnTo>
                <a:lnTo>
                  <a:pt x="244" y="260"/>
                </a:lnTo>
                <a:lnTo>
                  <a:pt x="242" y="259"/>
                </a:lnTo>
                <a:lnTo>
                  <a:pt x="241" y="258"/>
                </a:lnTo>
                <a:lnTo>
                  <a:pt x="239" y="256"/>
                </a:lnTo>
                <a:lnTo>
                  <a:pt x="238" y="255"/>
                </a:lnTo>
                <a:lnTo>
                  <a:pt x="236" y="254"/>
                </a:lnTo>
                <a:lnTo>
                  <a:pt x="235" y="252"/>
                </a:lnTo>
                <a:lnTo>
                  <a:pt x="233" y="251"/>
                </a:lnTo>
                <a:lnTo>
                  <a:pt x="230" y="248"/>
                </a:lnTo>
                <a:lnTo>
                  <a:pt x="228" y="246"/>
                </a:lnTo>
                <a:lnTo>
                  <a:pt x="226" y="245"/>
                </a:lnTo>
                <a:lnTo>
                  <a:pt x="225" y="243"/>
                </a:lnTo>
                <a:lnTo>
                  <a:pt x="223" y="242"/>
                </a:lnTo>
                <a:lnTo>
                  <a:pt x="222" y="241"/>
                </a:lnTo>
                <a:lnTo>
                  <a:pt x="220" y="241"/>
                </a:lnTo>
                <a:lnTo>
                  <a:pt x="219" y="240"/>
                </a:lnTo>
                <a:lnTo>
                  <a:pt x="217" y="239"/>
                </a:lnTo>
                <a:lnTo>
                  <a:pt x="215" y="239"/>
                </a:lnTo>
                <a:lnTo>
                  <a:pt x="214" y="238"/>
                </a:lnTo>
                <a:lnTo>
                  <a:pt x="212" y="238"/>
                </a:lnTo>
                <a:lnTo>
                  <a:pt x="210" y="238"/>
                </a:lnTo>
                <a:lnTo>
                  <a:pt x="209" y="238"/>
                </a:lnTo>
                <a:lnTo>
                  <a:pt x="206" y="239"/>
                </a:lnTo>
                <a:lnTo>
                  <a:pt x="204" y="240"/>
                </a:lnTo>
                <a:lnTo>
                  <a:pt x="201" y="241"/>
                </a:lnTo>
                <a:lnTo>
                  <a:pt x="199" y="242"/>
                </a:lnTo>
                <a:lnTo>
                  <a:pt x="197" y="243"/>
                </a:lnTo>
                <a:lnTo>
                  <a:pt x="195" y="244"/>
                </a:lnTo>
                <a:lnTo>
                  <a:pt x="193" y="245"/>
                </a:lnTo>
                <a:lnTo>
                  <a:pt x="191" y="246"/>
                </a:lnTo>
                <a:lnTo>
                  <a:pt x="190" y="247"/>
                </a:lnTo>
                <a:lnTo>
                  <a:pt x="188" y="248"/>
                </a:lnTo>
                <a:lnTo>
                  <a:pt x="187" y="249"/>
                </a:lnTo>
                <a:lnTo>
                  <a:pt x="185" y="250"/>
                </a:lnTo>
                <a:lnTo>
                  <a:pt x="184" y="251"/>
                </a:lnTo>
                <a:lnTo>
                  <a:pt x="183" y="251"/>
                </a:lnTo>
                <a:lnTo>
                  <a:pt x="181" y="252"/>
                </a:lnTo>
                <a:lnTo>
                  <a:pt x="180" y="253"/>
                </a:lnTo>
                <a:lnTo>
                  <a:pt x="176" y="257"/>
                </a:lnTo>
                <a:lnTo>
                  <a:pt x="172" y="260"/>
                </a:lnTo>
                <a:lnTo>
                  <a:pt x="171" y="261"/>
                </a:lnTo>
                <a:lnTo>
                  <a:pt x="170" y="262"/>
                </a:lnTo>
                <a:lnTo>
                  <a:pt x="169" y="262"/>
                </a:lnTo>
                <a:lnTo>
                  <a:pt x="168" y="263"/>
                </a:lnTo>
                <a:lnTo>
                  <a:pt x="166" y="264"/>
                </a:lnTo>
                <a:lnTo>
                  <a:pt x="165" y="264"/>
                </a:lnTo>
                <a:lnTo>
                  <a:pt x="164" y="265"/>
                </a:lnTo>
                <a:lnTo>
                  <a:pt x="163" y="266"/>
                </a:lnTo>
                <a:lnTo>
                  <a:pt x="161" y="266"/>
                </a:lnTo>
                <a:lnTo>
                  <a:pt x="159" y="266"/>
                </a:lnTo>
                <a:lnTo>
                  <a:pt x="158" y="266"/>
                </a:lnTo>
                <a:lnTo>
                  <a:pt x="157" y="266"/>
                </a:lnTo>
                <a:lnTo>
                  <a:pt x="156" y="265"/>
                </a:lnTo>
                <a:lnTo>
                  <a:pt x="155" y="265"/>
                </a:lnTo>
                <a:lnTo>
                  <a:pt x="154" y="265"/>
                </a:lnTo>
                <a:lnTo>
                  <a:pt x="153" y="265"/>
                </a:lnTo>
                <a:lnTo>
                  <a:pt x="152" y="264"/>
                </a:lnTo>
                <a:lnTo>
                  <a:pt x="151" y="264"/>
                </a:lnTo>
                <a:lnTo>
                  <a:pt x="150" y="264"/>
                </a:lnTo>
                <a:lnTo>
                  <a:pt x="149" y="264"/>
                </a:lnTo>
                <a:lnTo>
                  <a:pt x="148" y="264"/>
                </a:lnTo>
                <a:lnTo>
                  <a:pt x="147" y="264"/>
                </a:lnTo>
                <a:lnTo>
                  <a:pt x="145" y="263"/>
                </a:lnTo>
                <a:lnTo>
                  <a:pt x="143" y="263"/>
                </a:lnTo>
                <a:lnTo>
                  <a:pt x="142" y="263"/>
                </a:lnTo>
                <a:lnTo>
                  <a:pt x="141" y="264"/>
                </a:lnTo>
                <a:lnTo>
                  <a:pt x="139" y="264"/>
                </a:lnTo>
                <a:lnTo>
                  <a:pt x="137" y="264"/>
                </a:lnTo>
                <a:lnTo>
                  <a:pt x="133" y="264"/>
                </a:lnTo>
                <a:lnTo>
                  <a:pt x="128" y="265"/>
                </a:lnTo>
                <a:lnTo>
                  <a:pt x="116" y="267"/>
                </a:lnTo>
                <a:lnTo>
                  <a:pt x="100" y="269"/>
                </a:lnTo>
                <a:lnTo>
                  <a:pt x="91" y="270"/>
                </a:lnTo>
                <a:lnTo>
                  <a:pt x="81" y="272"/>
                </a:lnTo>
                <a:lnTo>
                  <a:pt x="70" y="273"/>
                </a:lnTo>
                <a:lnTo>
                  <a:pt x="58" y="275"/>
                </a:lnTo>
                <a:lnTo>
                  <a:pt x="45" y="277"/>
                </a:lnTo>
                <a:lnTo>
                  <a:pt x="31" y="278"/>
                </a:lnTo>
                <a:lnTo>
                  <a:pt x="24" y="279"/>
                </a:lnTo>
                <a:lnTo>
                  <a:pt x="16" y="280"/>
                </a:lnTo>
                <a:lnTo>
                  <a:pt x="8" y="281"/>
                </a:lnTo>
                <a:lnTo>
                  <a:pt x="0" y="282"/>
                </a:lnTo>
                <a:lnTo>
                  <a:pt x="0" y="283"/>
                </a:lnTo>
                <a:lnTo>
                  <a:pt x="0" y="284"/>
                </a:lnTo>
                <a:lnTo>
                  <a:pt x="1" y="284"/>
                </a:lnTo>
                <a:lnTo>
                  <a:pt x="1" y="285"/>
                </a:lnTo>
                <a:lnTo>
                  <a:pt x="1" y="286"/>
                </a:lnTo>
                <a:lnTo>
                  <a:pt x="1" y="287"/>
                </a:lnTo>
                <a:lnTo>
                  <a:pt x="1" y="288"/>
                </a:lnTo>
                <a:lnTo>
                  <a:pt x="2" y="290"/>
                </a:lnTo>
                <a:lnTo>
                  <a:pt x="2" y="291"/>
                </a:lnTo>
                <a:lnTo>
                  <a:pt x="2" y="292"/>
                </a:lnTo>
                <a:lnTo>
                  <a:pt x="2" y="294"/>
                </a:lnTo>
                <a:lnTo>
                  <a:pt x="2" y="295"/>
                </a:lnTo>
                <a:lnTo>
                  <a:pt x="2" y="296"/>
                </a:lnTo>
                <a:lnTo>
                  <a:pt x="2" y="298"/>
                </a:lnTo>
                <a:lnTo>
                  <a:pt x="3" y="298"/>
                </a:lnTo>
                <a:lnTo>
                  <a:pt x="3" y="299"/>
                </a:lnTo>
                <a:lnTo>
                  <a:pt x="3" y="300"/>
                </a:lnTo>
                <a:lnTo>
                  <a:pt x="3" y="301"/>
                </a:lnTo>
                <a:lnTo>
                  <a:pt x="4" y="302"/>
                </a:lnTo>
                <a:lnTo>
                  <a:pt x="4" y="303"/>
                </a:lnTo>
              </a:path>
            </a:pathLst>
          </a:custGeom>
          <a:solidFill>
            <a:srgbClr val="FF0000"/>
          </a:solidFill>
          <a:ln w="12700" cap="rnd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6155" name="Freeform 42"/>
          <p:cNvSpPr>
            <a:spLocks/>
          </p:cNvSpPr>
          <p:nvPr/>
        </p:nvSpPr>
        <p:spPr bwMode="auto">
          <a:xfrm>
            <a:off x="192088" y="6256338"/>
            <a:ext cx="190500" cy="279400"/>
          </a:xfrm>
          <a:custGeom>
            <a:avLst/>
            <a:gdLst>
              <a:gd name="T0" fmla="*/ 2147483647 w 135"/>
              <a:gd name="T1" fmla="*/ 2147483647 h 176"/>
              <a:gd name="T2" fmla="*/ 2147483647 w 135"/>
              <a:gd name="T3" fmla="*/ 2147483647 h 176"/>
              <a:gd name="T4" fmla="*/ 2147483647 w 135"/>
              <a:gd name="T5" fmla="*/ 2147483647 h 176"/>
              <a:gd name="T6" fmla="*/ 2147483647 w 135"/>
              <a:gd name="T7" fmla="*/ 2147483647 h 176"/>
              <a:gd name="T8" fmla="*/ 2147483647 w 135"/>
              <a:gd name="T9" fmla="*/ 2147483647 h 176"/>
              <a:gd name="T10" fmla="*/ 2147483647 w 135"/>
              <a:gd name="T11" fmla="*/ 2147483647 h 176"/>
              <a:gd name="T12" fmla="*/ 2147483647 w 135"/>
              <a:gd name="T13" fmla="*/ 2147483647 h 176"/>
              <a:gd name="T14" fmla="*/ 2147483647 w 135"/>
              <a:gd name="T15" fmla="*/ 2147483647 h 176"/>
              <a:gd name="T16" fmla="*/ 2147483647 w 135"/>
              <a:gd name="T17" fmla="*/ 2147483647 h 176"/>
              <a:gd name="T18" fmla="*/ 2147483647 w 135"/>
              <a:gd name="T19" fmla="*/ 2147483647 h 176"/>
              <a:gd name="T20" fmla="*/ 2147483647 w 135"/>
              <a:gd name="T21" fmla="*/ 2147483647 h 176"/>
              <a:gd name="T22" fmla="*/ 2147483647 w 135"/>
              <a:gd name="T23" fmla="*/ 2147483647 h 176"/>
              <a:gd name="T24" fmla="*/ 2147483647 w 135"/>
              <a:gd name="T25" fmla="*/ 2147483647 h 176"/>
              <a:gd name="T26" fmla="*/ 2147483647 w 135"/>
              <a:gd name="T27" fmla="*/ 2147483647 h 176"/>
              <a:gd name="T28" fmla="*/ 2147483647 w 135"/>
              <a:gd name="T29" fmla="*/ 2147483647 h 176"/>
              <a:gd name="T30" fmla="*/ 2147483647 w 135"/>
              <a:gd name="T31" fmla="*/ 2147483647 h 176"/>
              <a:gd name="T32" fmla="*/ 2147483647 w 135"/>
              <a:gd name="T33" fmla="*/ 2147483647 h 176"/>
              <a:gd name="T34" fmla="*/ 2147483647 w 135"/>
              <a:gd name="T35" fmla="*/ 2147483647 h 176"/>
              <a:gd name="T36" fmla="*/ 2147483647 w 135"/>
              <a:gd name="T37" fmla="*/ 2147483647 h 176"/>
              <a:gd name="T38" fmla="*/ 2147483647 w 135"/>
              <a:gd name="T39" fmla="*/ 2147483647 h 176"/>
              <a:gd name="T40" fmla="*/ 2147483647 w 135"/>
              <a:gd name="T41" fmla="*/ 2147483647 h 176"/>
              <a:gd name="T42" fmla="*/ 2147483647 w 135"/>
              <a:gd name="T43" fmla="*/ 2147483647 h 176"/>
              <a:gd name="T44" fmla="*/ 2147483647 w 135"/>
              <a:gd name="T45" fmla="*/ 2147483647 h 176"/>
              <a:gd name="T46" fmla="*/ 2147483647 w 135"/>
              <a:gd name="T47" fmla="*/ 2147483647 h 176"/>
              <a:gd name="T48" fmla="*/ 2147483647 w 135"/>
              <a:gd name="T49" fmla="*/ 2147483647 h 176"/>
              <a:gd name="T50" fmla="*/ 2147483647 w 135"/>
              <a:gd name="T51" fmla="*/ 2147483647 h 176"/>
              <a:gd name="T52" fmla="*/ 2147483647 w 135"/>
              <a:gd name="T53" fmla="*/ 2147483647 h 176"/>
              <a:gd name="T54" fmla="*/ 2147483647 w 135"/>
              <a:gd name="T55" fmla="*/ 2147483647 h 176"/>
              <a:gd name="T56" fmla="*/ 2147483647 w 135"/>
              <a:gd name="T57" fmla="*/ 2147483647 h 176"/>
              <a:gd name="T58" fmla="*/ 2147483647 w 135"/>
              <a:gd name="T59" fmla="*/ 2147483647 h 176"/>
              <a:gd name="T60" fmla="*/ 2147483647 w 135"/>
              <a:gd name="T61" fmla="*/ 2147483647 h 176"/>
              <a:gd name="T62" fmla="*/ 0 w 135"/>
              <a:gd name="T63" fmla="*/ 2147483647 h 176"/>
              <a:gd name="T64" fmla="*/ 2147483647 w 135"/>
              <a:gd name="T65" fmla="*/ 2147483647 h 176"/>
              <a:gd name="T66" fmla="*/ 2147483647 w 135"/>
              <a:gd name="T67" fmla="*/ 2147483647 h 176"/>
              <a:gd name="T68" fmla="*/ 2147483647 w 135"/>
              <a:gd name="T69" fmla="*/ 2147483647 h 176"/>
              <a:gd name="T70" fmla="*/ 2147483647 w 135"/>
              <a:gd name="T71" fmla="*/ 2147483647 h 176"/>
              <a:gd name="T72" fmla="*/ 2147483647 w 135"/>
              <a:gd name="T73" fmla="*/ 2147483647 h 176"/>
              <a:gd name="T74" fmla="*/ 2147483647 w 135"/>
              <a:gd name="T75" fmla="*/ 2147483647 h 176"/>
              <a:gd name="T76" fmla="*/ 2147483647 w 135"/>
              <a:gd name="T77" fmla="*/ 2147483647 h 176"/>
              <a:gd name="T78" fmla="*/ 2147483647 w 135"/>
              <a:gd name="T79" fmla="*/ 2147483647 h 176"/>
              <a:gd name="T80" fmla="*/ 2147483647 w 135"/>
              <a:gd name="T81" fmla="*/ 2147483647 h 176"/>
              <a:gd name="T82" fmla="*/ 2147483647 w 135"/>
              <a:gd name="T83" fmla="*/ 0 h 176"/>
              <a:gd name="T84" fmla="*/ 2147483647 w 135"/>
              <a:gd name="T85" fmla="*/ 0 h 176"/>
              <a:gd name="T86" fmla="*/ 2147483647 w 135"/>
              <a:gd name="T87" fmla="*/ 0 h 176"/>
              <a:gd name="T88" fmla="*/ 2147483647 w 135"/>
              <a:gd name="T89" fmla="*/ 2147483647 h 176"/>
              <a:gd name="T90" fmla="*/ 2147483647 w 135"/>
              <a:gd name="T91" fmla="*/ 2147483647 h 176"/>
              <a:gd name="T92" fmla="*/ 2147483647 w 135"/>
              <a:gd name="T93" fmla="*/ 2147483647 h 176"/>
              <a:gd name="T94" fmla="*/ 2147483647 w 135"/>
              <a:gd name="T95" fmla="*/ 2147483647 h 176"/>
              <a:gd name="T96" fmla="*/ 2147483647 w 135"/>
              <a:gd name="T97" fmla="*/ 2147483647 h 176"/>
              <a:gd name="T98" fmla="*/ 2147483647 w 135"/>
              <a:gd name="T99" fmla="*/ 2147483647 h 176"/>
              <a:gd name="T100" fmla="*/ 2147483647 w 135"/>
              <a:gd name="T101" fmla="*/ 2147483647 h 176"/>
              <a:gd name="T102" fmla="*/ 2147483647 w 135"/>
              <a:gd name="T103" fmla="*/ 2147483647 h 176"/>
              <a:gd name="T104" fmla="*/ 2147483647 w 135"/>
              <a:gd name="T105" fmla="*/ 2147483647 h 176"/>
              <a:gd name="T106" fmla="*/ 2147483647 w 135"/>
              <a:gd name="T107" fmla="*/ 2147483647 h 176"/>
              <a:gd name="T108" fmla="*/ 2147483647 w 135"/>
              <a:gd name="T109" fmla="*/ 2147483647 h 176"/>
              <a:gd name="T110" fmla="*/ 2147483647 w 135"/>
              <a:gd name="T111" fmla="*/ 2147483647 h 176"/>
              <a:gd name="T112" fmla="*/ 2147483647 w 135"/>
              <a:gd name="T113" fmla="*/ 2147483647 h 176"/>
              <a:gd name="T114" fmla="*/ 2147483647 w 135"/>
              <a:gd name="T115" fmla="*/ 2147483647 h 176"/>
              <a:gd name="T116" fmla="*/ 2147483647 w 135"/>
              <a:gd name="T117" fmla="*/ 2147483647 h 176"/>
              <a:gd name="T118" fmla="*/ 2147483647 w 135"/>
              <a:gd name="T119" fmla="*/ 2147483647 h 176"/>
              <a:gd name="T120" fmla="*/ 2147483647 w 135"/>
              <a:gd name="T121" fmla="*/ 2147483647 h 17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5" h="176">
                <a:moveTo>
                  <a:pt x="90" y="33"/>
                </a:moveTo>
                <a:lnTo>
                  <a:pt x="87" y="35"/>
                </a:lnTo>
                <a:lnTo>
                  <a:pt x="84" y="36"/>
                </a:lnTo>
                <a:lnTo>
                  <a:pt x="81" y="37"/>
                </a:lnTo>
                <a:lnTo>
                  <a:pt x="79" y="39"/>
                </a:lnTo>
                <a:lnTo>
                  <a:pt x="76" y="40"/>
                </a:lnTo>
                <a:lnTo>
                  <a:pt x="74" y="41"/>
                </a:lnTo>
                <a:lnTo>
                  <a:pt x="71" y="43"/>
                </a:lnTo>
                <a:lnTo>
                  <a:pt x="69" y="45"/>
                </a:lnTo>
                <a:lnTo>
                  <a:pt x="66" y="46"/>
                </a:lnTo>
                <a:lnTo>
                  <a:pt x="64" y="48"/>
                </a:lnTo>
                <a:lnTo>
                  <a:pt x="62" y="50"/>
                </a:lnTo>
                <a:lnTo>
                  <a:pt x="59" y="52"/>
                </a:lnTo>
                <a:lnTo>
                  <a:pt x="57" y="54"/>
                </a:lnTo>
                <a:lnTo>
                  <a:pt x="55" y="56"/>
                </a:lnTo>
                <a:lnTo>
                  <a:pt x="53" y="58"/>
                </a:lnTo>
                <a:lnTo>
                  <a:pt x="51" y="60"/>
                </a:lnTo>
                <a:lnTo>
                  <a:pt x="49" y="62"/>
                </a:lnTo>
                <a:lnTo>
                  <a:pt x="47" y="65"/>
                </a:lnTo>
                <a:lnTo>
                  <a:pt x="46" y="67"/>
                </a:lnTo>
                <a:lnTo>
                  <a:pt x="44" y="70"/>
                </a:lnTo>
                <a:lnTo>
                  <a:pt x="42" y="73"/>
                </a:lnTo>
                <a:lnTo>
                  <a:pt x="41" y="75"/>
                </a:lnTo>
                <a:lnTo>
                  <a:pt x="39" y="78"/>
                </a:lnTo>
                <a:lnTo>
                  <a:pt x="38" y="81"/>
                </a:lnTo>
                <a:lnTo>
                  <a:pt x="36" y="85"/>
                </a:lnTo>
                <a:lnTo>
                  <a:pt x="35" y="88"/>
                </a:lnTo>
                <a:lnTo>
                  <a:pt x="34" y="92"/>
                </a:lnTo>
                <a:lnTo>
                  <a:pt x="33" y="95"/>
                </a:lnTo>
                <a:lnTo>
                  <a:pt x="32" y="99"/>
                </a:lnTo>
                <a:lnTo>
                  <a:pt x="31" y="103"/>
                </a:lnTo>
                <a:lnTo>
                  <a:pt x="30" y="107"/>
                </a:lnTo>
                <a:lnTo>
                  <a:pt x="30" y="111"/>
                </a:lnTo>
                <a:lnTo>
                  <a:pt x="30" y="113"/>
                </a:lnTo>
                <a:lnTo>
                  <a:pt x="30" y="114"/>
                </a:lnTo>
                <a:lnTo>
                  <a:pt x="30" y="116"/>
                </a:lnTo>
                <a:lnTo>
                  <a:pt x="30" y="117"/>
                </a:lnTo>
                <a:lnTo>
                  <a:pt x="30" y="119"/>
                </a:lnTo>
                <a:lnTo>
                  <a:pt x="31" y="120"/>
                </a:lnTo>
                <a:lnTo>
                  <a:pt x="31" y="122"/>
                </a:lnTo>
                <a:lnTo>
                  <a:pt x="32" y="123"/>
                </a:lnTo>
                <a:lnTo>
                  <a:pt x="32" y="124"/>
                </a:lnTo>
                <a:lnTo>
                  <a:pt x="32" y="126"/>
                </a:lnTo>
                <a:lnTo>
                  <a:pt x="33" y="127"/>
                </a:lnTo>
                <a:lnTo>
                  <a:pt x="34" y="128"/>
                </a:lnTo>
                <a:lnTo>
                  <a:pt x="34" y="129"/>
                </a:lnTo>
                <a:lnTo>
                  <a:pt x="35" y="130"/>
                </a:lnTo>
                <a:lnTo>
                  <a:pt x="36" y="131"/>
                </a:lnTo>
                <a:lnTo>
                  <a:pt x="36" y="132"/>
                </a:lnTo>
                <a:lnTo>
                  <a:pt x="37" y="133"/>
                </a:lnTo>
                <a:lnTo>
                  <a:pt x="38" y="134"/>
                </a:lnTo>
                <a:lnTo>
                  <a:pt x="39" y="135"/>
                </a:lnTo>
                <a:lnTo>
                  <a:pt x="40" y="136"/>
                </a:lnTo>
                <a:lnTo>
                  <a:pt x="41" y="137"/>
                </a:lnTo>
                <a:lnTo>
                  <a:pt x="42" y="138"/>
                </a:lnTo>
                <a:lnTo>
                  <a:pt x="44" y="139"/>
                </a:lnTo>
                <a:lnTo>
                  <a:pt x="45" y="139"/>
                </a:lnTo>
                <a:lnTo>
                  <a:pt x="46" y="140"/>
                </a:lnTo>
                <a:lnTo>
                  <a:pt x="48" y="140"/>
                </a:lnTo>
                <a:lnTo>
                  <a:pt x="49" y="141"/>
                </a:lnTo>
                <a:lnTo>
                  <a:pt x="51" y="142"/>
                </a:lnTo>
                <a:lnTo>
                  <a:pt x="52" y="142"/>
                </a:lnTo>
                <a:lnTo>
                  <a:pt x="54" y="142"/>
                </a:lnTo>
                <a:lnTo>
                  <a:pt x="56" y="143"/>
                </a:lnTo>
                <a:lnTo>
                  <a:pt x="58" y="143"/>
                </a:lnTo>
                <a:lnTo>
                  <a:pt x="61" y="142"/>
                </a:lnTo>
                <a:lnTo>
                  <a:pt x="64" y="141"/>
                </a:lnTo>
                <a:lnTo>
                  <a:pt x="67" y="140"/>
                </a:lnTo>
                <a:lnTo>
                  <a:pt x="70" y="139"/>
                </a:lnTo>
                <a:lnTo>
                  <a:pt x="72" y="138"/>
                </a:lnTo>
                <a:lnTo>
                  <a:pt x="75" y="137"/>
                </a:lnTo>
                <a:lnTo>
                  <a:pt x="77" y="136"/>
                </a:lnTo>
                <a:lnTo>
                  <a:pt x="79" y="135"/>
                </a:lnTo>
                <a:lnTo>
                  <a:pt x="81" y="134"/>
                </a:lnTo>
                <a:lnTo>
                  <a:pt x="83" y="133"/>
                </a:lnTo>
                <a:lnTo>
                  <a:pt x="84" y="132"/>
                </a:lnTo>
                <a:lnTo>
                  <a:pt x="86" y="131"/>
                </a:lnTo>
                <a:lnTo>
                  <a:pt x="87" y="130"/>
                </a:lnTo>
                <a:lnTo>
                  <a:pt x="89" y="129"/>
                </a:lnTo>
                <a:lnTo>
                  <a:pt x="90" y="128"/>
                </a:lnTo>
                <a:lnTo>
                  <a:pt x="91" y="127"/>
                </a:lnTo>
                <a:lnTo>
                  <a:pt x="93" y="126"/>
                </a:lnTo>
                <a:lnTo>
                  <a:pt x="95" y="124"/>
                </a:lnTo>
                <a:lnTo>
                  <a:pt x="96" y="123"/>
                </a:lnTo>
                <a:lnTo>
                  <a:pt x="97" y="122"/>
                </a:lnTo>
                <a:lnTo>
                  <a:pt x="98" y="122"/>
                </a:lnTo>
                <a:lnTo>
                  <a:pt x="99" y="121"/>
                </a:lnTo>
                <a:lnTo>
                  <a:pt x="100" y="120"/>
                </a:lnTo>
                <a:lnTo>
                  <a:pt x="101" y="120"/>
                </a:lnTo>
                <a:lnTo>
                  <a:pt x="102" y="119"/>
                </a:lnTo>
                <a:lnTo>
                  <a:pt x="103" y="119"/>
                </a:lnTo>
                <a:lnTo>
                  <a:pt x="105" y="119"/>
                </a:lnTo>
                <a:lnTo>
                  <a:pt x="106" y="118"/>
                </a:lnTo>
                <a:lnTo>
                  <a:pt x="107" y="118"/>
                </a:lnTo>
                <a:lnTo>
                  <a:pt x="109" y="118"/>
                </a:lnTo>
                <a:lnTo>
                  <a:pt x="110" y="118"/>
                </a:lnTo>
                <a:lnTo>
                  <a:pt x="111" y="118"/>
                </a:lnTo>
                <a:lnTo>
                  <a:pt x="112" y="118"/>
                </a:lnTo>
                <a:lnTo>
                  <a:pt x="113" y="118"/>
                </a:lnTo>
                <a:lnTo>
                  <a:pt x="114" y="118"/>
                </a:lnTo>
                <a:lnTo>
                  <a:pt x="115" y="118"/>
                </a:lnTo>
                <a:lnTo>
                  <a:pt x="116" y="119"/>
                </a:lnTo>
                <a:lnTo>
                  <a:pt x="117" y="119"/>
                </a:lnTo>
                <a:lnTo>
                  <a:pt x="118" y="120"/>
                </a:lnTo>
                <a:lnTo>
                  <a:pt x="119" y="120"/>
                </a:lnTo>
                <a:lnTo>
                  <a:pt x="120" y="121"/>
                </a:lnTo>
                <a:lnTo>
                  <a:pt x="121" y="122"/>
                </a:lnTo>
                <a:lnTo>
                  <a:pt x="122" y="123"/>
                </a:lnTo>
                <a:lnTo>
                  <a:pt x="123" y="124"/>
                </a:lnTo>
                <a:lnTo>
                  <a:pt x="123" y="125"/>
                </a:lnTo>
                <a:lnTo>
                  <a:pt x="124" y="126"/>
                </a:lnTo>
                <a:lnTo>
                  <a:pt x="124" y="127"/>
                </a:lnTo>
                <a:lnTo>
                  <a:pt x="124" y="128"/>
                </a:lnTo>
                <a:lnTo>
                  <a:pt x="125" y="129"/>
                </a:lnTo>
                <a:lnTo>
                  <a:pt x="125" y="130"/>
                </a:lnTo>
                <a:lnTo>
                  <a:pt x="125" y="131"/>
                </a:lnTo>
                <a:lnTo>
                  <a:pt x="125" y="132"/>
                </a:lnTo>
                <a:lnTo>
                  <a:pt x="126" y="133"/>
                </a:lnTo>
                <a:lnTo>
                  <a:pt x="126" y="134"/>
                </a:lnTo>
                <a:lnTo>
                  <a:pt x="125" y="136"/>
                </a:lnTo>
                <a:lnTo>
                  <a:pt x="123" y="138"/>
                </a:lnTo>
                <a:lnTo>
                  <a:pt x="122" y="140"/>
                </a:lnTo>
                <a:lnTo>
                  <a:pt x="121" y="142"/>
                </a:lnTo>
                <a:lnTo>
                  <a:pt x="120" y="144"/>
                </a:lnTo>
                <a:lnTo>
                  <a:pt x="118" y="146"/>
                </a:lnTo>
                <a:lnTo>
                  <a:pt x="117" y="148"/>
                </a:lnTo>
                <a:lnTo>
                  <a:pt x="115" y="149"/>
                </a:lnTo>
                <a:lnTo>
                  <a:pt x="114" y="151"/>
                </a:lnTo>
                <a:lnTo>
                  <a:pt x="112" y="153"/>
                </a:lnTo>
                <a:lnTo>
                  <a:pt x="110" y="154"/>
                </a:lnTo>
                <a:lnTo>
                  <a:pt x="109" y="156"/>
                </a:lnTo>
                <a:lnTo>
                  <a:pt x="107" y="157"/>
                </a:lnTo>
                <a:lnTo>
                  <a:pt x="105" y="159"/>
                </a:lnTo>
                <a:lnTo>
                  <a:pt x="103" y="160"/>
                </a:lnTo>
                <a:lnTo>
                  <a:pt x="101" y="161"/>
                </a:lnTo>
                <a:lnTo>
                  <a:pt x="99" y="163"/>
                </a:lnTo>
                <a:lnTo>
                  <a:pt x="97" y="164"/>
                </a:lnTo>
                <a:lnTo>
                  <a:pt x="94" y="165"/>
                </a:lnTo>
                <a:lnTo>
                  <a:pt x="92" y="166"/>
                </a:lnTo>
                <a:lnTo>
                  <a:pt x="90" y="167"/>
                </a:lnTo>
                <a:lnTo>
                  <a:pt x="87" y="168"/>
                </a:lnTo>
                <a:lnTo>
                  <a:pt x="85" y="169"/>
                </a:lnTo>
                <a:lnTo>
                  <a:pt x="82" y="170"/>
                </a:lnTo>
                <a:lnTo>
                  <a:pt x="79" y="171"/>
                </a:lnTo>
                <a:lnTo>
                  <a:pt x="77" y="171"/>
                </a:lnTo>
                <a:lnTo>
                  <a:pt x="74" y="172"/>
                </a:lnTo>
                <a:lnTo>
                  <a:pt x="71" y="173"/>
                </a:lnTo>
                <a:lnTo>
                  <a:pt x="68" y="173"/>
                </a:lnTo>
                <a:lnTo>
                  <a:pt x="65" y="174"/>
                </a:lnTo>
                <a:lnTo>
                  <a:pt x="62" y="174"/>
                </a:lnTo>
                <a:lnTo>
                  <a:pt x="59" y="175"/>
                </a:lnTo>
                <a:lnTo>
                  <a:pt x="56" y="174"/>
                </a:lnTo>
                <a:lnTo>
                  <a:pt x="52" y="174"/>
                </a:lnTo>
                <a:lnTo>
                  <a:pt x="49" y="173"/>
                </a:lnTo>
                <a:lnTo>
                  <a:pt x="46" y="173"/>
                </a:lnTo>
                <a:lnTo>
                  <a:pt x="43" y="172"/>
                </a:lnTo>
                <a:lnTo>
                  <a:pt x="40" y="171"/>
                </a:lnTo>
                <a:lnTo>
                  <a:pt x="38" y="170"/>
                </a:lnTo>
                <a:lnTo>
                  <a:pt x="35" y="169"/>
                </a:lnTo>
                <a:lnTo>
                  <a:pt x="32" y="168"/>
                </a:lnTo>
                <a:lnTo>
                  <a:pt x="30" y="167"/>
                </a:lnTo>
                <a:lnTo>
                  <a:pt x="27" y="165"/>
                </a:lnTo>
                <a:lnTo>
                  <a:pt x="25" y="164"/>
                </a:lnTo>
                <a:lnTo>
                  <a:pt x="23" y="162"/>
                </a:lnTo>
                <a:lnTo>
                  <a:pt x="21" y="161"/>
                </a:lnTo>
                <a:lnTo>
                  <a:pt x="19" y="159"/>
                </a:lnTo>
                <a:lnTo>
                  <a:pt x="17" y="157"/>
                </a:lnTo>
                <a:lnTo>
                  <a:pt x="15" y="155"/>
                </a:lnTo>
                <a:lnTo>
                  <a:pt x="13" y="153"/>
                </a:lnTo>
                <a:lnTo>
                  <a:pt x="11" y="151"/>
                </a:lnTo>
                <a:lnTo>
                  <a:pt x="10" y="148"/>
                </a:lnTo>
                <a:lnTo>
                  <a:pt x="8" y="146"/>
                </a:lnTo>
                <a:lnTo>
                  <a:pt x="7" y="144"/>
                </a:lnTo>
                <a:lnTo>
                  <a:pt x="6" y="141"/>
                </a:lnTo>
                <a:lnTo>
                  <a:pt x="5" y="138"/>
                </a:lnTo>
                <a:lnTo>
                  <a:pt x="4" y="135"/>
                </a:lnTo>
                <a:lnTo>
                  <a:pt x="3" y="132"/>
                </a:lnTo>
                <a:lnTo>
                  <a:pt x="2" y="129"/>
                </a:lnTo>
                <a:lnTo>
                  <a:pt x="1" y="126"/>
                </a:lnTo>
                <a:lnTo>
                  <a:pt x="1" y="123"/>
                </a:lnTo>
                <a:lnTo>
                  <a:pt x="0" y="120"/>
                </a:lnTo>
                <a:lnTo>
                  <a:pt x="0" y="116"/>
                </a:lnTo>
                <a:lnTo>
                  <a:pt x="0" y="113"/>
                </a:lnTo>
                <a:lnTo>
                  <a:pt x="0" y="108"/>
                </a:lnTo>
                <a:lnTo>
                  <a:pt x="0" y="103"/>
                </a:lnTo>
                <a:lnTo>
                  <a:pt x="0" y="98"/>
                </a:lnTo>
                <a:lnTo>
                  <a:pt x="1" y="93"/>
                </a:lnTo>
                <a:lnTo>
                  <a:pt x="2" y="88"/>
                </a:lnTo>
                <a:lnTo>
                  <a:pt x="4" y="83"/>
                </a:lnTo>
                <a:lnTo>
                  <a:pt x="5" y="78"/>
                </a:lnTo>
                <a:lnTo>
                  <a:pt x="7" y="73"/>
                </a:lnTo>
                <a:lnTo>
                  <a:pt x="9" y="68"/>
                </a:lnTo>
                <a:lnTo>
                  <a:pt x="12" y="63"/>
                </a:lnTo>
                <a:lnTo>
                  <a:pt x="14" y="59"/>
                </a:lnTo>
                <a:lnTo>
                  <a:pt x="17" y="54"/>
                </a:lnTo>
                <a:lnTo>
                  <a:pt x="20" y="50"/>
                </a:lnTo>
                <a:lnTo>
                  <a:pt x="23" y="46"/>
                </a:lnTo>
                <a:lnTo>
                  <a:pt x="26" y="41"/>
                </a:lnTo>
                <a:lnTo>
                  <a:pt x="29" y="37"/>
                </a:lnTo>
                <a:lnTo>
                  <a:pt x="33" y="34"/>
                </a:lnTo>
                <a:lnTo>
                  <a:pt x="37" y="30"/>
                </a:lnTo>
                <a:lnTo>
                  <a:pt x="40" y="26"/>
                </a:lnTo>
                <a:lnTo>
                  <a:pt x="44" y="23"/>
                </a:lnTo>
                <a:lnTo>
                  <a:pt x="48" y="20"/>
                </a:lnTo>
                <a:lnTo>
                  <a:pt x="52" y="17"/>
                </a:lnTo>
                <a:lnTo>
                  <a:pt x="56" y="14"/>
                </a:lnTo>
                <a:lnTo>
                  <a:pt x="60" y="12"/>
                </a:lnTo>
                <a:lnTo>
                  <a:pt x="64" y="10"/>
                </a:lnTo>
                <a:lnTo>
                  <a:pt x="68" y="8"/>
                </a:lnTo>
                <a:lnTo>
                  <a:pt x="73" y="6"/>
                </a:lnTo>
                <a:lnTo>
                  <a:pt x="77" y="4"/>
                </a:lnTo>
                <a:lnTo>
                  <a:pt x="81" y="3"/>
                </a:lnTo>
                <a:lnTo>
                  <a:pt x="85" y="2"/>
                </a:lnTo>
                <a:lnTo>
                  <a:pt x="89" y="2"/>
                </a:lnTo>
                <a:lnTo>
                  <a:pt x="94" y="2"/>
                </a:lnTo>
                <a:lnTo>
                  <a:pt x="95" y="2"/>
                </a:lnTo>
                <a:lnTo>
                  <a:pt x="96" y="2"/>
                </a:lnTo>
                <a:lnTo>
                  <a:pt x="97" y="2"/>
                </a:lnTo>
                <a:lnTo>
                  <a:pt x="98" y="2"/>
                </a:lnTo>
                <a:lnTo>
                  <a:pt x="99" y="3"/>
                </a:lnTo>
                <a:lnTo>
                  <a:pt x="100" y="3"/>
                </a:lnTo>
                <a:lnTo>
                  <a:pt x="101" y="3"/>
                </a:lnTo>
                <a:lnTo>
                  <a:pt x="102" y="4"/>
                </a:lnTo>
                <a:lnTo>
                  <a:pt x="104" y="4"/>
                </a:lnTo>
                <a:lnTo>
                  <a:pt x="105" y="5"/>
                </a:lnTo>
                <a:lnTo>
                  <a:pt x="106" y="5"/>
                </a:lnTo>
                <a:lnTo>
                  <a:pt x="108" y="5"/>
                </a:lnTo>
                <a:lnTo>
                  <a:pt x="109" y="6"/>
                </a:lnTo>
                <a:lnTo>
                  <a:pt x="109" y="5"/>
                </a:lnTo>
                <a:lnTo>
                  <a:pt x="110" y="5"/>
                </a:lnTo>
                <a:lnTo>
                  <a:pt x="110" y="4"/>
                </a:lnTo>
                <a:lnTo>
                  <a:pt x="111" y="4"/>
                </a:lnTo>
                <a:lnTo>
                  <a:pt x="112" y="3"/>
                </a:lnTo>
                <a:lnTo>
                  <a:pt x="112" y="2"/>
                </a:lnTo>
                <a:lnTo>
                  <a:pt x="113" y="2"/>
                </a:lnTo>
                <a:lnTo>
                  <a:pt x="113" y="1"/>
                </a:lnTo>
                <a:lnTo>
                  <a:pt x="114" y="1"/>
                </a:lnTo>
                <a:lnTo>
                  <a:pt x="114" y="0"/>
                </a:lnTo>
                <a:lnTo>
                  <a:pt x="115" y="0"/>
                </a:lnTo>
                <a:lnTo>
                  <a:pt x="116" y="0"/>
                </a:lnTo>
                <a:lnTo>
                  <a:pt x="117" y="0"/>
                </a:lnTo>
                <a:lnTo>
                  <a:pt x="118" y="0"/>
                </a:lnTo>
                <a:lnTo>
                  <a:pt x="119" y="0"/>
                </a:lnTo>
                <a:lnTo>
                  <a:pt x="120" y="0"/>
                </a:lnTo>
                <a:lnTo>
                  <a:pt x="121" y="0"/>
                </a:lnTo>
                <a:lnTo>
                  <a:pt x="122" y="0"/>
                </a:lnTo>
                <a:lnTo>
                  <a:pt x="123" y="0"/>
                </a:lnTo>
                <a:lnTo>
                  <a:pt x="124" y="1"/>
                </a:lnTo>
                <a:lnTo>
                  <a:pt x="125" y="1"/>
                </a:lnTo>
                <a:lnTo>
                  <a:pt x="126" y="2"/>
                </a:lnTo>
                <a:lnTo>
                  <a:pt x="127" y="2"/>
                </a:lnTo>
                <a:lnTo>
                  <a:pt x="127" y="3"/>
                </a:lnTo>
                <a:lnTo>
                  <a:pt x="128" y="4"/>
                </a:lnTo>
                <a:lnTo>
                  <a:pt x="129" y="5"/>
                </a:lnTo>
                <a:lnTo>
                  <a:pt x="129" y="6"/>
                </a:lnTo>
                <a:lnTo>
                  <a:pt x="130" y="7"/>
                </a:lnTo>
                <a:lnTo>
                  <a:pt x="130" y="8"/>
                </a:lnTo>
                <a:lnTo>
                  <a:pt x="131" y="9"/>
                </a:lnTo>
                <a:lnTo>
                  <a:pt x="131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3"/>
                </a:lnTo>
                <a:lnTo>
                  <a:pt x="132" y="15"/>
                </a:lnTo>
                <a:lnTo>
                  <a:pt x="133" y="16"/>
                </a:lnTo>
                <a:lnTo>
                  <a:pt x="133" y="17"/>
                </a:lnTo>
                <a:lnTo>
                  <a:pt x="133" y="19"/>
                </a:lnTo>
                <a:lnTo>
                  <a:pt x="133" y="20"/>
                </a:lnTo>
                <a:lnTo>
                  <a:pt x="133" y="22"/>
                </a:lnTo>
                <a:lnTo>
                  <a:pt x="133" y="24"/>
                </a:lnTo>
                <a:lnTo>
                  <a:pt x="134" y="25"/>
                </a:lnTo>
                <a:lnTo>
                  <a:pt x="134" y="27"/>
                </a:lnTo>
                <a:lnTo>
                  <a:pt x="133" y="28"/>
                </a:lnTo>
                <a:lnTo>
                  <a:pt x="133" y="30"/>
                </a:lnTo>
                <a:lnTo>
                  <a:pt x="133" y="31"/>
                </a:lnTo>
                <a:lnTo>
                  <a:pt x="133" y="33"/>
                </a:lnTo>
                <a:lnTo>
                  <a:pt x="133" y="34"/>
                </a:lnTo>
                <a:lnTo>
                  <a:pt x="133" y="35"/>
                </a:lnTo>
                <a:lnTo>
                  <a:pt x="133" y="37"/>
                </a:lnTo>
                <a:lnTo>
                  <a:pt x="132" y="38"/>
                </a:lnTo>
                <a:lnTo>
                  <a:pt x="132" y="39"/>
                </a:lnTo>
                <a:lnTo>
                  <a:pt x="132" y="40"/>
                </a:lnTo>
                <a:lnTo>
                  <a:pt x="132" y="41"/>
                </a:lnTo>
                <a:lnTo>
                  <a:pt x="131" y="42"/>
                </a:lnTo>
                <a:lnTo>
                  <a:pt x="131" y="43"/>
                </a:lnTo>
                <a:lnTo>
                  <a:pt x="130" y="44"/>
                </a:lnTo>
                <a:lnTo>
                  <a:pt x="130" y="45"/>
                </a:lnTo>
                <a:lnTo>
                  <a:pt x="129" y="45"/>
                </a:lnTo>
                <a:lnTo>
                  <a:pt x="129" y="46"/>
                </a:lnTo>
                <a:lnTo>
                  <a:pt x="128" y="47"/>
                </a:lnTo>
                <a:lnTo>
                  <a:pt x="127" y="48"/>
                </a:lnTo>
                <a:lnTo>
                  <a:pt x="127" y="49"/>
                </a:lnTo>
                <a:lnTo>
                  <a:pt x="126" y="49"/>
                </a:lnTo>
                <a:lnTo>
                  <a:pt x="125" y="49"/>
                </a:lnTo>
                <a:lnTo>
                  <a:pt x="124" y="50"/>
                </a:lnTo>
                <a:lnTo>
                  <a:pt x="123" y="50"/>
                </a:lnTo>
                <a:lnTo>
                  <a:pt x="122" y="51"/>
                </a:lnTo>
                <a:lnTo>
                  <a:pt x="121" y="51"/>
                </a:lnTo>
                <a:lnTo>
                  <a:pt x="120" y="51"/>
                </a:lnTo>
                <a:lnTo>
                  <a:pt x="119" y="51"/>
                </a:lnTo>
                <a:lnTo>
                  <a:pt x="118" y="51"/>
                </a:lnTo>
                <a:lnTo>
                  <a:pt x="117" y="51"/>
                </a:lnTo>
                <a:lnTo>
                  <a:pt x="116" y="51"/>
                </a:lnTo>
                <a:lnTo>
                  <a:pt x="115" y="51"/>
                </a:lnTo>
                <a:lnTo>
                  <a:pt x="114" y="51"/>
                </a:lnTo>
                <a:lnTo>
                  <a:pt x="113" y="51"/>
                </a:lnTo>
                <a:lnTo>
                  <a:pt x="112" y="50"/>
                </a:lnTo>
                <a:lnTo>
                  <a:pt x="111" y="50"/>
                </a:lnTo>
                <a:lnTo>
                  <a:pt x="110" y="50"/>
                </a:lnTo>
                <a:lnTo>
                  <a:pt x="109" y="49"/>
                </a:lnTo>
                <a:lnTo>
                  <a:pt x="108" y="49"/>
                </a:lnTo>
                <a:lnTo>
                  <a:pt x="107" y="48"/>
                </a:lnTo>
                <a:lnTo>
                  <a:pt x="106" y="47"/>
                </a:lnTo>
                <a:lnTo>
                  <a:pt x="105" y="46"/>
                </a:lnTo>
                <a:lnTo>
                  <a:pt x="105" y="45"/>
                </a:lnTo>
                <a:lnTo>
                  <a:pt x="104" y="44"/>
                </a:lnTo>
                <a:lnTo>
                  <a:pt x="104" y="43"/>
                </a:lnTo>
                <a:lnTo>
                  <a:pt x="103" y="42"/>
                </a:lnTo>
                <a:lnTo>
                  <a:pt x="103" y="41"/>
                </a:lnTo>
                <a:lnTo>
                  <a:pt x="103" y="40"/>
                </a:lnTo>
                <a:lnTo>
                  <a:pt x="103" y="39"/>
                </a:lnTo>
                <a:lnTo>
                  <a:pt x="102" y="39"/>
                </a:lnTo>
                <a:lnTo>
                  <a:pt x="102" y="38"/>
                </a:lnTo>
                <a:lnTo>
                  <a:pt x="102" y="37"/>
                </a:lnTo>
                <a:lnTo>
                  <a:pt x="102" y="36"/>
                </a:lnTo>
                <a:lnTo>
                  <a:pt x="102" y="34"/>
                </a:lnTo>
                <a:lnTo>
                  <a:pt x="101" y="34"/>
                </a:lnTo>
                <a:lnTo>
                  <a:pt x="100" y="33"/>
                </a:lnTo>
                <a:lnTo>
                  <a:pt x="99" y="33"/>
                </a:lnTo>
                <a:lnTo>
                  <a:pt x="98" y="32"/>
                </a:lnTo>
                <a:lnTo>
                  <a:pt x="97" y="32"/>
                </a:lnTo>
                <a:lnTo>
                  <a:pt x="96" y="32"/>
                </a:lnTo>
                <a:lnTo>
                  <a:pt x="95" y="32"/>
                </a:lnTo>
                <a:lnTo>
                  <a:pt x="94" y="32"/>
                </a:lnTo>
                <a:lnTo>
                  <a:pt x="93" y="32"/>
                </a:lnTo>
                <a:lnTo>
                  <a:pt x="92" y="33"/>
                </a:lnTo>
                <a:lnTo>
                  <a:pt x="91" y="33"/>
                </a:lnTo>
                <a:lnTo>
                  <a:pt x="90" y="33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Freeform 43"/>
          <p:cNvSpPr>
            <a:spLocks/>
          </p:cNvSpPr>
          <p:nvPr/>
        </p:nvSpPr>
        <p:spPr bwMode="auto">
          <a:xfrm>
            <a:off x="387350" y="6270625"/>
            <a:ext cx="214313" cy="279400"/>
          </a:xfrm>
          <a:custGeom>
            <a:avLst/>
            <a:gdLst>
              <a:gd name="T0" fmla="*/ 2147483647 w 151"/>
              <a:gd name="T1" fmla="*/ 0 h 176"/>
              <a:gd name="T2" fmla="*/ 2147483647 w 151"/>
              <a:gd name="T3" fmla="*/ 2147483647 h 176"/>
              <a:gd name="T4" fmla="*/ 2147483647 w 151"/>
              <a:gd name="T5" fmla="*/ 2147483647 h 176"/>
              <a:gd name="T6" fmla="*/ 2147483647 w 151"/>
              <a:gd name="T7" fmla="*/ 2147483647 h 176"/>
              <a:gd name="T8" fmla="*/ 2147483647 w 151"/>
              <a:gd name="T9" fmla="*/ 2147483647 h 176"/>
              <a:gd name="T10" fmla="*/ 2147483647 w 151"/>
              <a:gd name="T11" fmla="*/ 2147483647 h 176"/>
              <a:gd name="T12" fmla="*/ 2147483647 w 151"/>
              <a:gd name="T13" fmla="*/ 2147483647 h 176"/>
              <a:gd name="T14" fmla="*/ 2147483647 w 151"/>
              <a:gd name="T15" fmla="*/ 2147483647 h 176"/>
              <a:gd name="T16" fmla="*/ 2147483647 w 151"/>
              <a:gd name="T17" fmla="*/ 2147483647 h 176"/>
              <a:gd name="T18" fmla="*/ 2147483647 w 151"/>
              <a:gd name="T19" fmla="*/ 2147483647 h 176"/>
              <a:gd name="T20" fmla="*/ 2147483647 w 151"/>
              <a:gd name="T21" fmla="*/ 2147483647 h 176"/>
              <a:gd name="T22" fmla="*/ 2147483647 w 151"/>
              <a:gd name="T23" fmla="*/ 2147483647 h 176"/>
              <a:gd name="T24" fmla="*/ 2147483647 w 151"/>
              <a:gd name="T25" fmla="*/ 2147483647 h 176"/>
              <a:gd name="T26" fmla="*/ 2147483647 w 151"/>
              <a:gd name="T27" fmla="*/ 2147483647 h 176"/>
              <a:gd name="T28" fmla="*/ 2147483647 w 151"/>
              <a:gd name="T29" fmla="*/ 2147483647 h 176"/>
              <a:gd name="T30" fmla="*/ 2147483647 w 151"/>
              <a:gd name="T31" fmla="*/ 2147483647 h 176"/>
              <a:gd name="T32" fmla="*/ 2147483647 w 151"/>
              <a:gd name="T33" fmla="*/ 2147483647 h 176"/>
              <a:gd name="T34" fmla="*/ 2147483647 w 151"/>
              <a:gd name="T35" fmla="*/ 2147483647 h 176"/>
              <a:gd name="T36" fmla="*/ 2147483647 w 151"/>
              <a:gd name="T37" fmla="*/ 2147483647 h 176"/>
              <a:gd name="T38" fmla="*/ 2147483647 w 151"/>
              <a:gd name="T39" fmla="*/ 2147483647 h 176"/>
              <a:gd name="T40" fmla="*/ 2147483647 w 151"/>
              <a:gd name="T41" fmla="*/ 2147483647 h 176"/>
              <a:gd name="T42" fmla="*/ 2147483647 w 151"/>
              <a:gd name="T43" fmla="*/ 2147483647 h 176"/>
              <a:gd name="T44" fmla="*/ 2147483647 w 151"/>
              <a:gd name="T45" fmla="*/ 2147483647 h 176"/>
              <a:gd name="T46" fmla="*/ 2147483647 w 151"/>
              <a:gd name="T47" fmla="*/ 2147483647 h 176"/>
              <a:gd name="T48" fmla="*/ 2147483647 w 151"/>
              <a:gd name="T49" fmla="*/ 2147483647 h 176"/>
              <a:gd name="T50" fmla="*/ 2147483647 w 151"/>
              <a:gd name="T51" fmla="*/ 2147483647 h 176"/>
              <a:gd name="T52" fmla="*/ 2147483647 w 151"/>
              <a:gd name="T53" fmla="*/ 2147483647 h 176"/>
              <a:gd name="T54" fmla="*/ 2147483647 w 151"/>
              <a:gd name="T55" fmla="*/ 0 h 176"/>
              <a:gd name="T56" fmla="*/ 2147483647 w 151"/>
              <a:gd name="T57" fmla="*/ 0 h 176"/>
              <a:gd name="T58" fmla="*/ 2147483647 w 151"/>
              <a:gd name="T59" fmla="*/ 0 h 176"/>
              <a:gd name="T60" fmla="*/ 2147483647 w 151"/>
              <a:gd name="T61" fmla="*/ 2147483647 h 176"/>
              <a:gd name="T62" fmla="*/ 2147483647 w 151"/>
              <a:gd name="T63" fmla="*/ 2147483647 h 176"/>
              <a:gd name="T64" fmla="*/ 2147483647 w 151"/>
              <a:gd name="T65" fmla="*/ 2147483647 h 176"/>
              <a:gd name="T66" fmla="*/ 2147483647 w 151"/>
              <a:gd name="T67" fmla="*/ 2147483647 h 176"/>
              <a:gd name="T68" fmla="*/ 2147483647 w 151"/>
              <a:gd name="T69" fmla="*/ 2147483647 h 176"/>
              <a:gd name="T70" fmla="*/ 2147483647 w 151"/>
              <a:gd name="T71" fmla="*/ 2147483647 h 176"/>
              <a:gd name="T72" fmla="*/ 2147483647 w 151"/>
              <a:gd name="T73" fmla="*/ 2147483647 h 176"/>
              <a:gd name="T74" fmla="*/ 2147483647 w 151"/>
              <a:gd name="T75" fmla="*/ 2147483647 h 176"/>
              <a:gd name="T76" fmla="*/ 2147483647 w 151"/>
              <a:gd name="T77" fmla="*/ 2147483647 h 176"/>
              <a:gd name="T78" fmla="*/ 2147483647 w 151"/>
              <a:gd name="T79" fmla="*/ 2147483647 h 176"/>
              <a:gd name="T80" fmla="*/ 2147483647 w 151"/>
              <a:gd name="T81" fmla="*/ 2147483647 h 176"/>
              <a:gd name="T82" fmla="*/ 2147483647 w 151"/>
              <a:gd name="T83" fmla="*/ 2147483647 h 176"/>
              <a:gd name="T84" fmla="*/ 2147483647 w 151"/>
              <a:gd name="T85" fmla="*/ 2147483647 h 176"/>
              <a:gd name="T86" fmla="*/ 2147483647 w 151"/>
              <a:gd name="T87" fmla="*/ 2147483647 h 176"/>
              <a:gd name="T88" fmla="*/ 2147483647 w 151"/>
              <a:gd name="T89" fmla="*/ 2147483647 h 176"/>
              <a:gd name="T90" fmla="*/ 2147483647 w 151"/>
              <a:gd name="T91" fmla="*/ 2147483647 h 176"/>
              <a:gd name="T92" fmla="*/ 2147483647 w 151"/>
              <a:gd name="T93" fmla="*/ 2147483647 h 176"/>
              <a:gd name="T94" fmla="*/ 2147483647 w 151"/>
              <a:gd name="T95" fmla="*/ 2147483647 h 176"/>
              <a:gd name="T96" fmla="*/ 0 w 151"/>
              <a:gd name="T97" fmla="*/ 2147483647 h 176"/>
              <a:gd name="T98" fmla="*/ 0 w 151"/>
              <a:gd name="T99" fmla="*/ 2147483647 h 176"/>
              <a:gd name="T100" fmla="*/ 0 w 151"/>
              <a:gd name="T101" fmla="*/ 2147483647 h 176"/>
              <a:gd name="T102" fmla="*/ 0 w 151"/>
              <a:gd name="T103" fmla="*/ 2147483647 h 176"/>
              <a:gd name="T104" fmla="*/ 2147483647 w 151"/>
              <a:gd name="T105" fmla="*/ 2147483647 h 176"/>
              <a:gd name="T106" fmla="*/ 2147483647 w 151"/>
              <a:gd name="T107" fmla="*/ 2147483647 h 176"/>
              <a:gd name="T108" fmla="*/ 2147483647 w 151"/>
              <a:gd name="T109" fmla="*/ 2147483647 h 176"/>
              <a:gd name="T110" fmla="*/ 2147483647 w 151"/>
              <a:gd name="T111" fmla="*/ 0 h 176"/>
              <a:gd name="T112" fmla="*/ 2147483647 w 151"/>
              <a:gd name="T113" fmla="*/ 0 h 17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51" h="176">
                <a:moveTo>
                  <a:pt x="17" y="0"/>
                </a:moveTo>
                <a:lnTo>
                  <a:pt x="18" y="0"/>
                </a:lnTo>
                <a:lnTo>
                  <a:pt x="19" y="0"/>
                </a:lnTo>
                <a:lnTo>
                  <a:pt x="20" y="0"/>
                </a:lnTo>
                <a:lnTo>
                  <a:pt x="21" y="0"/>
                </a:lnTo>
                <a:lnTo>
                  <a:pt x="22" y="0"/>
                </a:lnTo>
                <a:lnTo>
                  <a:pt x="23" y="1"/>
                </a:lnTo>
                <a:lnTo>
                  <a:pt x="24" y="1"/>
                </a:lnTo>
                <a:lnTo>
                  <a:pt x="25" y="1"/>
                </a:lnTo>
                <a:lnTo>
                  <a:pt x="25" y="2"/>
                </a:lnTo>
                <a:lnTo>
                  <a:pt x="26" y="2"/>
                </a:lnTo>
                <a:lnTo>
                  <a:pt x="27" y="2"/>
                </a:lnTo>
                <a:lnTo>
                  <a:pt x="27" y="3"/>
                </a:lnTo>
                <a:lnTo>
                  <a:pt x="28" y="3"/>
                </a:lnTo>
                <a:lnTo>
                  <a:pt x="28" y="4"/>
                </a:lnTo>
                <a:lnTo>
                  <a:pt x="29" y="4"/>
                </a:lnTo>
                <a:lnTo>
                  <a:pt x="29" y="5"/>
                </a:lnTo>
                <a:lnTo>
                  <a:pt x="30" y="6"/>
                </a:lnTo>
                <a:lnTo>
                  <a:pt x="30" y="7"/>
                </a:lnTo>
                <a:lnTo>
                  <a:pt x="31" y="8"/>
                </a:lnTo>
                <a:lnTo>
                  <a:pt x="31" y="9"/>
                </a:lnTo>
                <a:lnTo>
                  <a:pt x="31" y="10"/>
                </a:lnTo>
                <a:lnTo>
                  <a:pt x="31" y="11"/>
                </a:lnTo>
                <a:lnTo>
                  <a:pt x="31" y="12"/>
                </a:lnTo>
                <a:lnTo>
                  <a:pt x="32" y="12"/>
                </a:lnTo>
                <a:lnTo>
                  <a:pt x="32" y="13"/>
                </a:lnTo>
                <a:lnTo>
                  <a:pt x="31" y="14"/>
                </a:lnTo>
                <a:lnTo>
                  <a:pt x="31" y="25"/>
                </a:lnTo>
                <a:lnTo>
                  <a:pt x="31" y="36"/>
                </a:lnTo>
                <a:lnTo>
                  <a:pt x="31" y="47"/>
                </a:lnTo>
                <a:lnTo>
                  <a:pt x="31" y="58"/>
                </a:lnTo>
                <a:lnTo>
                  <a:pt x="31" y="69"/>
                </a:lnTo>
                <a:lnTo>
                  <a:pt x="31" y="80"/>
                </a:lnTo>
                <a:lnTo>
                  <a:pt x="31" y="91"/>
                </a:lnTo>
                <a:lnTo>
                  <a:pt x="31" y="102"/>
                </a:lnTo>
                <a:lnTo>
                  <a:pt x="32" y="105"/>
                </a:lnTo>
                <a:lnTo>
                  <a:pt x="33" y="107"/>
                </a:lnTo>
                <a:lnTo>
                  <a:pt x="34" y="110"/>
                </a:lnTo>
                <a:lnTo>
                  <a:pt x="34" y="112"/>
                </a:lnTo>
                <a:lnTo>
                  <a:pt x="35" y="114"/>
                </a:lnTo>
                <a:lnTo>
                  <a:pt x="36" y="117"/>
                </a:lnTo>
                <a:lnTo>
                  <a:pt x="37" y="119"/>
                </a:lnTo>
                <a:lnTo>
                  <a:pt x="38" y="121"/>
                </a:lnTo>
                <a:lnTo>
                  <a:pt x="38" y="123"/>
                </a:lnTo>
                <a:lnTo>
                  <a:pt x="39" y="125"/>
                </a:lnTo>
                <a:lnTo>
                  <a:pt x="40" y="126"/>
                </a:lnTo>
                <a:lnTo>
                  <a:pt x="41" y="128"/>
                </a:lnTo>
                <a:lnTo>
                  <a:pt x="42" y="130"/>
                </a:lnTo>
                <a:lnTo>
                  <a:pt x="43" y="131"/>
                </a:lnTo>
                <a:lnTo>
                  <a:pt x="44" y="133"/>
                </a:lnTo>
                <a:lnTo>
                  <a:pt x="46" y="134"/>
                </a:lnTo>
                <a:lnTo>
                  <a:pt x="47" y="135"/>
                </a:lnTo>
                <a:lnTo>
                  <a:pt x="48" y="137"/>
                </a:lnTo>
                <a:lnTo>
                  <a:pt x="49" y="138"/>
                </a:lnTo>
                <a:lnTo>
                  <a:pt x="50" y="139"/>
                </a:lnTo>
                <a:lnTo>
                  <a:pt x="52" y="140"/>
                </a:lnTo>
                <a:lnTo>
                  <a:pt x="53" y="140"/>
                </a:lnTo>
                <a:lnTo>
                  <a:pt x="54" y="141"/>
                </a:lnTo>
                <a:lnTo>
                  <a:pt x="56" y="142"/>
                </a:lnTo>
                <a:lnTo>
                  <a:pt x="57" y="142"/>
                </a:lnTo>
                <a:lnTo>
                  <a:pt x="59" y="143"/>
                </a:lnTo>
                <a:lnTo>
                  <a:pt x="60" y="143"/>
                </a:lnTo>
                <a:lnTo>
                  <a:pt x="62" y="143"/>
                </a:lnTo>
                <a:lnTo>
                  <a:pt x="63" y="144"/>
                </a:lnTo>
                <a:lnTo>
                  <a:pt x="65" y="144"/>
                </a:lnTo>
                <a:lnTo>
                  <a:pt x="66" y="144"/>
                </a:lnTo>
                <a:lnTo>
                  <a:pt x="68" y="143"/>
                </a:lnTo>
                <a:lnTo>
                  <a:pt x="71" y="143"/>
                </a:lnTo>
                <a:lnTo>
                  <a:pt x="74" y="143"/>
                </a:lnTo>
                <a:lnTo>
                  <a:pt x="77" y="142"/>
                </a:lnTo>
                <a:lnTo>
                  <a:pt x="80" y="142"/>
                </a:lnTo>
                <a:lnTo>
                  <a:pt x="82" y="141"/>
                </a:lnTo>
                <a:lnTo>
                  <a:pt x="85" y="140"/>
                </a:lnTo>
                <a:lnTo>
                  <a:pt x="87" y="138"/>
                </a:lnTo>
                <a:lnTo>
                  <a:pt x="90" y="137"/>
                </a:lnTo>
                <a:lnTo>
                  <a:pt x="92" y="135"/>
                </a:lnTo>
                <a:lnTo>
                  <a:pt x="94" y="134"/>
                </a:lnTo>
                <a:lnTo>
                  <a:pt x="96" y="132"/>
                </a:lnTo>
                <a:lnTo>
                  <a:pt x="98" y="130"/>
                </a:lnTo>
                <a:lnTo>
                  <a:pt x="100" y="128"/>
                </a:lnTo>
                <a:lnTo>
                  <a:pt x="101" y="125"/>
                </a:lnTo>
                <a:lnTo>
                  <a:pt x="103" y="123"/>
                </a:lnTo>
                <a:lnTo>
                  <a:pt x="105" y="120"/>
                </a:lnTo>
                <a:lnTo>
                  <a:pt x="106" y="117"/>
                </a:lnTo>
                <a:lnTo>
                  <a:pt x="107" y="114"/>
                </a:lnTo>
                <a:lnTo>
                  <a:pt x="109" y="111"/>
                </a:lnTo>
                <a:lnTo>
                  <a:pt x="110" y="108"/>
                </a:lnTo>
                <a:lnTo>
                  <a:pt x="111" y="104"/>
                </a:lnTo>
                <a:lnTo>
                  <a:pt x="112" y="101"/>
                </a:lnTo>
                <a:lnTo>
                  <a:pt x="113" y="97"/>
                </a:lnTo>
                <a:lnTo>
                  <a:pt x="114" y="94"/>
                </a:lnTo>
                <a:lnTo>
                  <a:pt x="115" y="90"/>
                </a:lnTo>
                <a:lnTo>
                  <a:pt x="116" y="86"/>
                </a:lnTo>
                <a:lnTo>
                  <a:pt x="116" y="82"/>
                </a:lnTo>
                <a:lnTo>
                  <a:pt x="117" y="77"/>
                </a:lnTo>
                <a:lnTo>
                  <a:pt x="117" y="73"/>
                </a:lnTo>
                <a:lnTo>
                  <a:pt x="118" y="68"/>
                </a:lnTo>
                <a:lnTo>
                  <a:pt x="118" y="64"/>
                </a:lnTo>
                <a:lnTo>
                  <a:pt x="119" y="59"/>
                </a:lnTo>
                <a:lnTo>
                  <a:pt x="119" y="54"/>
                </a:lnTo>
                <a:lnTo>
                  <a:pt x="119" y="48"/>
                </a:lnTo>
                <a:lnTo>
                  <a:pt x="119" y="43"/>
                </a:lnTo>
                <a:lnTo>
                  <a:pt x="119" y="37"/>
                </a:lnTo>
                <a:lnTo>
                  <a:pt x="119" y="32"/>
                </a:lnTo>
                <a:lnTo>
                  <a:pt x="119" y="26"/>
                </a:lnTo>
                <a:lnTo>
                  <a:pt x="119" y="20"/>
                </a:lnTo>
                <a:lnTo>
                  <a:pt x="119" y="15"/>
                </a:lnTo>
                <a:lnTo>
                  <a:pt x="119" y="14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9"/>
                </a:lnTo>
                <a:lnTo>
                  <a:pt x="120" y="8"/>
                </a:lnTo>
                <a:lnTo>
                  <a:pt x="120" y="7"/>
                </a:lnTo>
                <a:lnTo>
                  <a:pt x="120" y="6"/>
                </a:lnTo>
                <a:lnTo>
                  <a:pt x="121" y="6"/>
                </a:lnTo>
                <a:lnTo>
                  <a:pt x="121" y="5"/>
                </a:lnTo>
                <a:lnTo>
                  <a:pt x="122" y="4"/>
                </a:lnTo>
                <a:lnTo>
                  <a:pt x="123" y="3"/>
                </a:lnTo>
                <a:lnTo>
                  <a:pt x="124" y="2"/>
                </a:lnTo>
                <a:lnTo>
                  <a:pt x="125" y="1"/>
                </a:lnTo>
                <a:lnTo>
                  <a:pt x="126" y="1"/>
                </a:lnTo>
                <a:lnTo>
                  <a:pt x="127" y="1"/>
                </a:lnTo>
                <a:lnTo>
                  <a:pt x="128" y="0"/>
                </a:lnTo>
                <a:lnTo>
                  <a:pt x="129" y="0"/>
                </a:lnTo>
                <a:lnTo>
                  <a:pt x="130" y="0"/>
                </a:lnTo>
                <a:lnTo>
                  <a:pt x="131" y="0"/>
                </a:lnTo>
                <a:lnTo>
                  <a:pt x="132" y="0"/>
                </a:lnTo>
                <a:lnTo>
                  <a:pt x="134" y="0"/>
                </a:lnTo>
                <a:lnTo>
                  <a:pt x="135" y="0"/>
                </a:lnTo>
                <a:lnTo>
                  <a:pt x="137" y="0"/>
                </a:lnTo>
                <a:lnTo>
                  <a:pt x="138" y="0"/>
                </a:lnTo>
                <a:lnTo>
                  <a:pt x="139" y="0"/>
                </a:lnTo>
                <a:lnTo>
                  <a:pt x="140" y="0"/>
                </a:lnTo>
                <a:lnTo>
                  <a:pt x="141" y="0"/>
                </a:lnTo>
                <a:lnTo>
                  <a:pt x="142" y="0"/>
                </a:lnTo>
                <a:lnTo>
                  <a:pt x="142" y="1"/>
                </a:lnTo>
                <a:lnTo>
                  <a:pt x="143" y="1"/>
                </a:lnTo>
                <a:lnTo>
                  <a:pt x="144" y="1"/>
                </a:lnTo>
                <a:lnTo>
                  <a:pt x="144" y="2"/>
                </a:lnTo>
                <a:lnTo>
                  <a:pt x="145" y="2"/>
                </a:lnTo>
                <a:lnTo>
                  <a:pt x="146" y="3"/>
                </a:lnTo>
                <a:lnTo>
                  <a:pt x="147" y="4"/>
                </a:lnTo>
                <a:lnTo>
                  <a:pt x="148" y="5"/>
                </a:lnTo>
                <a:lnTo>
                  <a:pt x="148" y="6"/>
                </a:lnTo>
                <a:lnTo>
                  <a:pt x="149" y="7"/>
                </a:lnTo>
                <a:lnTo>
                  <a:pt x="149" y="8"/>
                </a:lnTo>
                <a:lnTo>
                  <a:pt x="149" y="9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50" y="13"/>
                </a:lnTo>
                <a:lnTo>
                  <a:pt x="150" y="14"/>
                </a:lnTo>
                <a:lnTo>
                  <a:pt x="150" y="20"/>
                </a:lnTo>
                <a:lnTo>
                  <a:pt x="150" y="26"/>
                </a:lnTo>
                <a:lnTo>
                  <a:pt x="150" y="32"/>
                </a:lnTo>
                <a:lnTo>
                  <a:pt x="150" y="38"/>
                </a:lnTo>
                <a:lnTo>
                  <a:pt x="150" y="45"/>
                </a:lnTo>
                <a:lnTo>
                  <a:pt x="150" y="51"/>
                </a:lnTo>
                <a:lnTo>
                  <a:pt x="150" y="57"/>
                </a:lnTo>
                <a:lnTo>
                  <a:pt x="150" y="63"/>
                </a:lnTo>
                <a:lnTo>
                  <a:pt x="148" y="69"/>
                </a:lnTo>
                <a:lnTo>
                  <a:pt x="147" y="75"/>
                </a:lnTo>
                <a:lnTo>
                  <a:pt x="146" y="81"/>
                </a:lnTo>
                <a:lnTo>
                  <a:pt x="145" y="87"/>
                </a:lnTo>
                <a:lnTo>
                  <a:pt x="143" y="93"/>
                </a:lnTo>
                <a:lnTo>
                  <a:pt x="142" y="98"/>
                </a:lnTo>
                <a:lnTo>
                  <a:pt x="140" y="104"/>
                </a:lnTo>
                <a:lnTo>
                  <a:pt x="139" y="109"/>
                </a:lnTo>
                <a:lnTo>
                  <a:pt x="137" y="114"/>
                </a:lnTo>
                <a:lnTo>
                  <a:pt x="135" y="119"/>
                </a:lnTo>
                <a:lnTo>
                  <a:pt x="133" y="124"/>
                </a:lnTo>
                <a:lnTo>
                  <a:pt x="131" y="128"/>
                </a:lnTo>
                <a:lnTo>
                  <a:pt x="129" y="133"/>
                </a:lnTo>
                <a:lnTo>
                  <a:pt x="127" y="137"/>
                </a:lnTo>
                <a:lnTo>
                  <a:pt x="125" y="141"/>
                </a:lnTo>
                <a:lnTo>
                  <a:pt x="122" y="145"/>
                </a:lnTo>
                <a:lnTo>
                  <a:pt x="120" y="148"/>
                </a:lnTo>
                <a:lnTo>
                  <a:pt x="117" y="152"/>
                </a:lnTo>
                <a:lnTo>
                  <a:pt x="114" y="155"/>
                </a:lnTo>
                <a:lnTo>
                  <a:pt x="111" y="158"/>
                </a:lnTo>
                <a:lnTo>
                  <a:pt x="108" y="161"/>
                </a:lnTo>
                <a:lnTo>
                  <a:pt x="105" y="163"/>
                </a:lnTo>
                <a:lnTo>
                  <a:pt x="102" y="165"/>
                </a:lnTo>
                <a:lnTo>
                  <a:pt x="99" y="167"/>
                </a:lnTo>
                <a:lnTo>
                  <a:pt x="95" y="169"/>
                </a:lnTo>
                <a:lnTo>
                  <a:pt x="92" y="171"/>
                </a:lnTo>
                <a:lnTo>
                  <a:pt x="88" y="172"/>
                </a:lnTo>
                <a:lnTo>
                  <a:pt x="84" y="173"/>
                </a:lnTo>
                <a:lnTo>
                  <a:pt x="80" y="174"/>
                </a:lnTo>
                <a:lnTo>
                  <a:pt x="76" y="174"/>
                </a:lnTo>
                <a:lnTo>
                  <a:pt x="72" y="174"/>
                </a:lnTo>
                <a:lnTo>
                  <a:pt x="67" y="174"/>
                </a:lnTo>
                <a:lnTo>
                  <a:pt x="64" y="174"/>
                </a:lnTo>
                <a:lnTo>
                  <a:pt x="60" y="175"/>
                </a:lnTo>
                <a:lnTo>
                  <a:pt x="57" y="174"/>
                </a:lnTo>
                <a:lnTo>
                  <a:pt x="54" y="174"/>
                </a:lnTo>
                <a:lnTo>
                  <a:pt x="50" y="173"/>
                </a:lnTo>
                <a:lnTo>
                  <a:pt x="47" y="173"/>
                </a:lnTo>
                <a:lnTo>
                  <a:pt x="44" y="172"/>
                </a:lnTo>
                <a:lnTo>
                  <a:pt x="42" y="171"/>
                </a:lnTo>
                <a:lnTo>
                  <a:pt x="39" y="170"/>
                </a:lnTo>
                <a:lnTo>
                  <a:pt x="36" y="168"/>
                </a:lnTo>
                <a:lnTo>
                  <a:pt x="34" y="167"/>
                </a:lnTo>
                <a:lnTo>
                  <a:pt x="31" y="165"/>
                </a:lnTo>
                <a:lnTo>
                  <a:pt x="29" y="163"/>
                </a:lnTo>
                <a:lnTo>
                  <a:pt x="26" y="161"/>
                </a:lnTo>
                <a:lnTo>
                  <a:pt x="24" y="159"/>
                </a:lnTo>
                <a:lnTo>
                  <a:pt x="22" y="157"/>
                </a:lnTo>
                <a:lnTo>
                  <a:pt x="20" y="155"/>
                </a:lnTo>
                <a:lnTo>
                  <a:pt x="18" y="152"/>
                </a:lnTo>
                <a:lnTo>
                  <a:pt x="16" y="149"/>
                </a:lnTo>
                <a:lnTo>
                  <a:pt x="15" y="146"/>
                </a:lnTo>
                <a:lnTo>
                  <a:pt x="13" y="143"/>
                </a:lnTo>
                <a:lnTo>
                  <a:pt x="11" y="140"/>
                </a:lnTo>
                <a:lnTo>
                  <a:pt x="10" y="137"/>
                </a:lnTo>
                <a:lnTo>
                  <a:pt x="8" y="133"/>
                </a:lnTo>
                <a:lnTo>
                  <a:pt x="7" y="130"/>
                </a:lnTo>
                <a:lnTo>
                  <a:pt x="6" y="126"/>
                </a:lnTo>
                <a:lnTo>
                  <a:pt x="4" y="122"/>
                </a:lnTo>
                <a:lnTo>
                  <a:pt x="3" y="118"/>
                </a:lnTo>
                <a:lnTo>
                  <a:pt x="2" y="114"/>
                </a:lnTo>
                <a:lnTo>
                  <a:pt x="1" y="110"/>
                </a:lnTo>
                <a:lnTo>
                  <a:pt x="0" y="106"/>
                </a:lnTo>
                <a:lnTo>
                  <a:pt x="0" y="101"/>
                </a:lnTo>
                <a:lnTo>
                  <a:pt x="0" y="90"/>
                </a:lnTo>
                <a:lnTo>
                  <a:pt x="0" y="79"/>
                </a:lnTo>
                <a:lnTo>
                  <a:pt x="0" y="68"/>
                </a:lnTo>
                <a:lnTo>
                  <a:pt x="0" y="57"/>
                </a:lnTo>
                <a:lnTo>
                  <a:pt x="0" y="46"/>
                </a:lnTo>
                <a:lnTo>
                  <a:pt x="0" y="35"/>
                </a:lnTo>
                <a:lnTo>
                  <a:pt x="0" y="24"/>
                </a:lnTo>
                <a:lnTo>
                  <a:pt x="0" y="13"/>
                </a:lnTo>
                <a:lnTo>
                  <a:pt x="0" y="12"/>
                </a:lnTo>
                <a:lnTo>
                  <a:pt x="0" y="11"/>
                </a:lnTo>
                <a:lnTo>
                  <a:pt x="0" y="10"/>
                </a:lnTo>
                <a:lnTo>
                  <a:pt x="0" y="9"/>
                </a:lnTo>
                <a:lnTo>
                  <a:pt x="0" y="8"/>
                </a:lnTo>
                <a:lnTo>
                  <a:pt x="1" y="7"/>
                </a:lnTo>
                <a:lnTo>
                  <a:pt x="1" y="6"/>
                </a:lnTo>
                <a:lnTo>
                  <a:pt x="2" y="5"/>
                </a:lnTo>
                <a:lnTo>
                  <a:pt x="2" y="4"/>
                </a:lnTo>
                <a:lnTo>
                  <a:pt x="3" y="4"/>
                </a:lnTo>
                <a:lnTo>
                  <a:pt x="3" y="3"/>
                </a:lnTo>
                <a:lnTo>
                  <a:pt x="4" y="3"/>
                </a:lnTo>
                <a:lnTo>
                  <a:pt x="4" y="2"/>
                </a:lnTo>
                <a:lnTo>
                  <a:pt x="5" y="2"/>
                </a:lnTo>
                <a:lnTo>
                  <a:pt x="6" y="2"/>
                </a:lnTo>
                <a:lnTo>
                  <a:pt x="6" y="1"/>
                </a:lnTo>
                <a:lnTo>
                  <a:pt x="7" y="1"/>
                </a:lnTo>
                <a:lnTo>
                  <a:pt x="8" y="1"/>
                </a:lnTo>
                <a:lnTo>
                  <a:pt x="9" y="0"/>
                </a:lnTo>
                <a:lnTo>
                  <a:pt x="10" y="0"/>
                </a:lnTo>
                <a:lnTo>
                  <a:pt x="11" y="0"/>
                </a:lnTo>
                <a:lnTo>
                  <a:pt x="12" y="0"/>
                </a:lnTo>
                <a:lnTo>
                  <a:pt x="13" y="0"/>
                </a:lnTo>
                <a:lnTo>
                  <a:pt x="14" y="0"/>
                </a:lnTo>
                <a:lnTo>
                  <a:pt x="15" y="0"/>
                </a:lnTo>
                <a:lnTo>
                  <a:pt x="17" y="0"/>
                </a:lnTo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Freeform 44"/>
          <p:cNvSpPr>
            <a:spLocks/>
          </p:cNvSpPr>
          <p:nvPr/>
        </p:nvSpPr>
        <p:spPr bwMode="auto">
          <a:xfrm>
            <a:off x="628650" y="6248400"/>
            <a:ext cx="185738" cy="287338"/>
          </a:xfrm>
          <a:custGeom>
            <a:avLst/>
            <a:gdLst>
              <a:gd name="T0" fmla="*/ 0 w 131"/>
              <a:gd name="T1" fmla="*/ 2147483647 h 181"/>
              <a:gd name="T2" fmla="*/ 0 w 131"/>
              <a:gd name="T3" fmla="*/ 2147483647 h 181"/>
              <a:gd name="T4" fmla="*/ 2147483647 w 131"/>
              <a:gd name="T5" fmla="*/ 2147483647 h 181"/>
              <a:gd name="T6" fmla="*/ 2147483647 w 131"/>
              <a:gd name="T7" fmla="*/ 2147483647 h 181"/>
              <a:gd name="T8" fmla="*/ 2147483647 w 131"/>
              <a:gd name="T9" fmla="*/ 2147483647 h 181"/>
              <a:gd name="T10" fmla="*/ 2147483647 w 131"/>
              <a:gd name="T11" fmla="*/ 0 h 181"/>
              <a:gd name="T12" fmla="*/ 2147483647 w 131"/>
              <a:gd name="T13" fmla="*/ 0 h 181"/>
              <a:gd name="T14" fmla="*/ 2147483647 w 131"/>
              <a:gd name="T15" fmla="*/ 2147483647 h 181"/>
              <a:gd name="T16" fmla="*/ 2147483647 w 131"/>
              <a:gd name="T17" fmla="*/ 2147483647 h 181"/>
              <a:gd name="T18" fmla="*/ 2147483647 w 131"/>
              <a:gd name="T19" fmla="*/ 2147483647 h 181"/>
              <a:gd name="T20" fmla="*/ 2147483647 w 131"/>
              <a:gd name="T21" fmla="*/ 2147483647 h 181"/>
              <a:gd name="T22" fmla="*/ 2147483647 w 131"/>
              <a:gd name="T23" fmla="*/ 2147483647 h 181"/>
              <a:gd name="T24" fmla="*/ 2147483647 w 131"/>
              <a:gd name="T25" fmla="*/ 2147483647 h 181"/>
              <a:gd name="T26" fmla="*/ 2147483647 w 131"/>
              <a:gd name="T27" fmla="*/ 2147483647 h 181"/>
              <a:gd name="T28" fmla="*/ 2147483647 w 131"/>
              <a:gd name="T29" fmla="*/ 2147483647 h 181"/>
              <a:gd name="T30" fmla="*/ 2147483647 w 131"/>
              <a:gd name="T31" fmla="*/ 2147483647 h 181"/>
              <a:gd name="T32" fmla="*/ 2147483647 w 131"/>
              <a:gd name="T33" fmla="*/ 2147483647 h 181"/>
              <a:gd name="T34" fmla="*/ 2147483647 w 131"/>
              <a:gd name="T35" fmla="*/ 2147483647 h 181"/>
              <a:gd name="T36" fmla="*/ 2147483647 w 131"/>
              <a:gd name="T37" fmla="*/ 2147483647 h 181"/>
              <a:gd name="T38" fmla="*/ 2147483647 w 131"/>
              <a:gd name="T39" fmla="*/ 2147483647 h 181"/>
              <a:gd name="T40" fmla="*/ 2147483647 w 131"/>
              <a:gd name="T41" fmla="*/ 2147483647 h 181"/>
              <a:gd name="T42" fmla="*/ 2147483647 w 131"/>
              <a:gd name="T43" fmla="*/ 2147483647 h 181"/>
              <a:gd name="T44" fmla="*/ 2147483647 w 131"/>
              <a:gd name="T45" fmla="*/ 2147483647 h 181"/>
              <a:gd name="T46" fmla="*/ 2147483647 w 131"/>
              <a:gd name="T47" fmla="*/ 2147483647 h 181"/>
              <a:gd name="T48" fmla="*/ 2147483647 w 131"/>
              <a:gd name="T49" fmla="*/ 2147483647 h 181"/>
              <a:gd name="T50" fmla="*/ 2147483647 w 131"/>
              <a:gd name="T51" fmla="*/ 2147483647 h 181"/>
              <a:gd name="T52" fmla="*/ 2147483647 w 131"/>
              <a:gd name="T53" fmla="*/ 2147483647 h 181"/>
              <a:gd name="T54" fmla="*/ 2147483647 w 131"/>
              <a:gd name="T55" fmla="*/ 2147483647 h 181"/>
              <a:gd name="T56" fmla="*/ 2147483647 w 131"/>
              <a:gd name="T57" fmla="*/ 2147483647 h 181"/>
              <a:gd name="T58" fmla="*/ 2147483647 w 131"/>
              <a:gd name="T59" fmla="*/ 2147483647 h 181"/>
              <a:gd name="T60" fmla="*/ 2147483647 w 131"/>
              <a:gd name="T61" fmla="*/ 2147483647 h 181"/>
              <a:gd name="T62" fmla="*/ 2147483647 w 131"/>
              <a:gd name="T63" fmla="*/ 2147483647 h 181"/>
              <a:gd name="T64" fmla="*/ 2147483647 w 131"/>
              <a:gd name="T65" fmla="*/ 2147483647 h 181"/>
              <a:gd name="T66" fmla="*/ 2147483647 w 131"/>
              <a:gd name="T67" fmla="*/ 2147483647 h 181"/>
              <a:gd name="T68" fmla="*/ 2147483647 w 131"/>
              <a:gd name="T69" fmla="*/ 2147483647 h 181"/>
              <a:gd name="T70" fmla="*/ 2147483647 w 131"/>
              <a:gd name="T71" fmla="*/ 2147483647 h 181"/>
              <a:gd name="T72" fmla="*/ 2147483647 w 131"/>
              <a:gd name="T73" fmla="*/ 2147483647 h 181"/>
              <a:gd name="T74" fmla="*/ 2147483647 w 131"/>
              <a:gd name="T75" fmla="*/ 2147483647 h 181"/>
              <a:gd name="T76" fmla="*/ 2147483647 w 131"/>
              <a:gd name="T77" fmla="*/ 2147483647 h 181"/>
              <a:gd name="T78" fmla="*/ 2147483647 w 131"/>
              <a:gd name="T79" fmla="*/ 2147483647 h 181"/>
              <a:gd name="T80" fmla="*/ 2147483647 w 131"/>
              <a:gd name="T81" fmla="*/ 2147483647 h 181"/>
              <a:gd name="T82" fmla="*/ 2147483647 w 131"/>
              <a:gd name="T83" fmla="*/ 2147483647 h 181"/>
              <a:gd name="T84" fmla="*/ 2147483647 w 131"/>
              <a:gd name="T85" fmla="*/ 2147483647 h 181"/>
              <a:gd name="T86" fmla="*/ 0 w 131"/>
              <a:gd name="T87" fmla="*/ 2147483647 h 181"/>
              <a:gd name="T88" fmla="*/ 2147483647 w 131"/>
              <a:gd name="T89" fmla="*/ 2147483647 h 181"/>
              <a:gd name="T90" fmla="*/ 2147483647 w 131"/>
              <a:gd name="T91" fmla="*/ 2147483647 h 181"/>
              <a:gd name="T92" fmla="*/ 2147483647 w 131"/>
              <a:gd name="T93" fmla="*/ 2147483647 h 181"/>
              <a:gd name="T94" fmla="*/ 2147483647 w 131"/>
              <a:gd name="T95" fmla="*/ 2147483647 h 181"/>
              <a:gd name="T96" fmla="*/ 2147483647 w 131"/>
              <a:gd name="T97" fmla="*/ 2147483647 h 181"/>
              <a:gd name="T98" fmla="*/ 2147483647 w 131"/>
              <a:gd name="T99" fmla="*/ 2147483647 h 181"/>
              <a:gd name="T100" fmla="*/ 2147483647 w 131"/>
              <a:gd name="T101" fmla="*/ 2147483647 h 181"/>
              <a:gd name="T102" fmla="*/ 2147483647 w 131"/>
              <a:gd name="T103" fmla="*/ 2147483647 h 181"/>
              <a:gd name="T104" fmla="*/ 2147483647 w 131"/>
              <a:gd name="T105" fmla="*/ 2147483647 h 181"/>
              <a:gd name="T106" fmla="*/ 2147483647 w 131"/>
              <a:gd name="T107" fmla="*/ 2147483647 h 181"/>
              <a:gd name="T108" fmla="*/ 2147483647 w 131"/>
              <a:gd name="T109" fmla="*/ 2147483647 h 181"/>
              <a:gd name="T110" fmla="*/ 2147483647 w 131"/>
              <a:gd name="T111" fmla="*/ 2147483647 h 181"/>
              <a:gd name="T112" fmla="*/ 2147483647 w 131"/>
              <a:gd name="T113" fmla="*/ 2147483647 h 181"/>
              <a:gd name="T114" fmla="*/ 2147483647 w 131"/>
              <a:gd name="T115" fmla="*/ 2147483647 h 181"/>
              <a:gd name="T116" fmla="*/ 2147483647 w 131"/>
              <a:gd name="T117" fmla="*/ 2147483647 h 18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31" h="181">
                <a:moveTo>
                  <a:pt x="0" y="169"/>
                </a:moveTo>
                <a:lnTo>
                  <a:pt x="0" y="150"/>
                </a:lnTo>
                <a:lnTo>
                  <a:pt x="0" y="131"/>
                </a:lnTo>
                <a:lnTo>
                  <a:pt x="0" y="112"/>
                </a:lnTo>
                <a:lnTo>
                  <a:pt x="0" y="93"/>
                </a:lnTo>
                <a:lnTo>
                  <a:pt x="0" y="74"/>
                </a:lnTo>
                <a:lnTo>
                  <a:pt x="0" y="55"/>
                </a:lnTo>
                <a:lnTo>
                  <a:pt x="0" y="36"/>
                </a:lnTo>
                <a:lnTo>
                  <a:pt x="0" y="17"/>
                </a:lnTo>
                <a:lnTo>
                  <a:pt x="0" y="16"/>
                </a:lnTo>
                <a:lnTo>
                  <a:pt x="0" y="15"/>
                </a:lnTo>
                <a:lnTo>
                  <a:pt x="0" y="14"/>
                </a:lnTo>
                <a:lnTo>
                  <a:pt x="0" y="13"/>
                </a:lnTo>
                <a:lnTo>
                  <a:pt x="0" y="12"/>
                </a:lnTo>
                <a:lnTo>
                  <a:pt x="1" y="11"/>
                </a:lnTo>
                <a:lnTo>
                  <a:pt x="1" y="10"/>
                </a:lnTo>
                <a:lnTo>
                  <a:pt x="1" y="9"/>
                </a:lnTo>
                <a:lnTo>
                  <a:pt x="2" y="8"/>
                </a:lnTo>
                <a:lnTo>
                  <a:pt x="2" y="7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5" y="4"/>
                </a:lnTo>
                <a:lnTo>
                  <a:pt x="6" y="4"/>
                </a:lnTo>
                <a:lnTo>
                  <a:pt x="7" y="3"/>
                </a:lnTo>
                <a:lnTo>
                  <a:pt x="8" y="3"/>
                </a:lnTo>
                <a:lnTo>
                  <a:pt x="9" y="2"/>
                </a:lnTo>
                <a:lnTo>
                  <a:pt x="10" y="2"/>
                </a:lnTo>
                <a:lnTo>
                  <a:pt x="11" y="1"/>
                </a:lnTo>
                <a:lnTo>
                  <a:pt x="12" y="1"/>
                </a:lnTo>
                <a:lnTo>
                  <a:pt x="13" y="1"/>
                </a:lnTo>
                <a:lnTo>
                  <a:pt x="14" y="0"/>
                </a:lnTo>
                <a:lnTo>
                  <a:pt x="16" y="0"/>
                </a:lnTo>
                <a:lnTo>
                  <a:pt x="17" y="0"/>
                </a:lnTo>
                <a:lnTo>
                  <a:pt x="19" y="0"/>
                </a:lnTo>
                <a:lnTo>
                  <a:pt x="20" y="0"/>
                </a:lnTo>
                <a:lnTo>
                  <a:pt x="22" y="0"/>
                </a:lnTo>
                <a:lnTo>
                  <a:pt x="23" y="0"/>
                </a:lnTo>
                <a:lnTo>
                  <a:pt x="25" y="0"/>
                </a:lnTo>
                <a:lnTo>
                  <a:pt x="30" y="0"/>
                </a:lnTo>
                <a:lnTo>
                  <a:pt x="36" y="1"/>
                </a:lnTo>
                <a:lnTo>
                  <a:pt x="41" y="1"/>
                </a:lnTo>
                <a:lnTo>
                  <a:pt x="45" y="2"/>
                </a:lnTo>
                <a:lnTo>
                  <a:pt x="50" y="3"/>
                </a:lnTo>
                <a:lnTo>
                  <a:pt x="55" y="4"/>
                </a:lnTo>
                <a:lnTo>
                  <a:pt x="59" y="5"/>
                </a:lnTo>
                <a:lnTo>
                  <a:pt x="63" y="6"/>
                </a:lnTo>
                <a:lnTo>
                  <a:pt x="67" y="8"/>
                </a:lnTo>
                <a:lnTo>
                  <a:pt x="71" y="9"/>
                </a:lnTo>
                <a:lnTo>
                  <a:pt x="75" y="11"/>
                </a:lnTo>
                <a:lnTo>
                  <a:pt x="79" y="13"/>
                </a:lnTo>
                <a:lnTo>
                  <a:pt x="82" y="14"/>
                </a:lnTo>
                <a:lnTo>
                  <a:pt x="86" y="16"/>
                </a:lnTo>
                <a:lnTo>
                  <a:pt x="89" y="18"/>
                </a:lnTo>
                <a:lnTo>
                  <a:pt x="92" y="21"/>
                </a:lnTo>
                <a:lnTo>
                  <a:pt x="95" y="23"/>
                </a:lnTo>
                <a:lnTo>
                  <a:pt x="98" y="25"/>
                </a:lnTo>
                <a:lnTo>
                  <a:pt x="100" y="28"/>
                </a:lnTo>
                <a:lnTo>
                  <a:pt x="103" y="30"/>
                </a:lnTo>
                <a:lnTo>
                  <a:pt x="105" y="33"/>
                </a:lnTo>
                <a:lnTo>
                  <a:pt x="107" y="36"/>
                </a:lnTo>
                <a:lnTo>
                  <a:pt x="109" y="39"/>
                </a:lnTo>
                <a:lnTo>
                  <a:pt x="111" y="42"/>
                </a:lnTo>
                <a:lnTo>
                  <a:pt x="113" y="45"/>
                </a:lnTo>
                <a:lnTo>
                  <a:pt x="115" y="49"/>
                </a:lnTo>
                <a:lnTo>
                  <a:pt x="116" y="52"/>
                </a:lnTo>
                <a:lnTo>
                  <a:pt x="118" y="55"/>
                </a:lnTo>
                <a:lnTo>
                  <a:pt x="119" y="59"/>
                </a:lnTo>
                <a:lnTo>
                  <a:pt x="120" y="63"/>
                </a:lnTo>
                <a:lnTo>
                  <a:pt x="121" y="67"/>
                </a:lnTo>
                <a:lnTo>
                  <a:pt x="122" y="71"/>
                </a:lnTo>
                <a:lnTo>
                  <a:pt x="122" y="72"/>
                </a:lnTo>
                <a:lnTo>
                  <a:pt x="122" y="74"/>
                </a:lnTo>
                <a:lnTo>
                  <a:pt x="122" y="76"/>
                </a:lnTo>
                <a:lnTo>
                  <a:pt x="122" y="78"/>
                </a:lnTo>
                <a:lnTo>
                  <a:pt x="121" y="80"/>
                </a:lnTo>
                <a:lnTo>
                  <a:pt x="121" y="81"/>
                </a:lnTo>
                <a:lnTo>
                  <a:pt x="120" y="83"/>
                </a:lnTo>
                <a:lnTo>
                  <a:pt x="119" y="85"/>
                </a:lnTo>
                <a:lnTo>
                  <a:pt x="119" y="86"/>
                </a:lnTo>
                <a:lnTo>
                  <a:pt x="118" y="88"/>
                </a:lnTo>
                <a:lnTo>
                  <a:pt x="117" y="89"/>
                </a:lnTo>
                <a:lnTo>
                  <a:pt x="116" y="91"/>
                </a:lnTo>
                <a:lnTo>
                  <a:pt x="115" y="92"/>
                </a:lnTo>
                <a:lnTo>
                  <a:pt x="114" y="93"/>
                </a:lnTo>
                <a:lnTo>
                  <a:pt x="113" y="95"/>
                </a:lnTo>
                <a:lnTo>
                  <a:pt x="111" y="96"/>
                </a:lnTo>
                <a:lnTo>
                  <a:pt x="110" y="98"/>
                </a:lnTo>
                <a:lnTo>
                  <a:pt x="109" y="99"/>
                </a:lnTo>
                <a:lnTo>
                  <a:pt x="107" y="100"/>
                </a:lnTo>
                <a:lnTo>
                  <a:pt x="106" y="101"/>
                </a:lnTo>
                <a:lnTo>
                  <a:pt x="104" y="103"/>
                </a:lnTo>
                <a:lnTo>
                  <a:pt x="103" y="104"/>
                </a:lnTo>
                <a:lnTo>
                  <a:pt x="101" y="105"/>
                </a:lnTo>
                <a:lnTo>
                  <a:pt x="99" y="106"/>
                </a:lnTo>
                <a:lnTo>
                  <a:pt x="97" y="107"/>
                </a:lnTo>
                <a:lnTo>
                  <a:pt x="96" y="108"/>
                </a:lnTo>
                <a:lnTo>
                  <a:pt x="94" y="109"/>
                </a:lnTo>
                <a:lnTo>
                  <a:pt x="92" y="111"/>
                </a:lnTo>
                <a:lnTo>
                  <a:pt x="90" y="112"/>
                </a:lnTo>
                <a:lnTo>
                  <a:pt x="88" y="113"/>
                </a:lnTo>
                <a:lnTo>
                  <a:pt x="86" y="114"/>
                </a:lnTo>
                <a:lnTo>
                  <a:pt x="84" y="115"/>
                </a:lnTo>
                <a:lnTo>
                  <a:pt x="88" y="117"/>
                </a:lnTo>
                <a:lnTo>
                  <a:pt x="92" y="120"/>
                </a:lnTo>
                <a:lnTo>
                  <a:pt x="94" y="122"/>
                </a:lnTo>
                <a:lnTo>
                  <a:pt x="96" y="123"/>
                </a:lnTo>
                <a:lnTo>
                  <a:pt x="98" y="124"/>
                </a:lnTo>
                <a:lnTo>
                  <a:pt x="100" y="126"/>
                </a:lnTo>
                <a:lnTo>
                  <a:pt x="101" y="127"/>
                </a:lnTo>
                <a:lnTo>
                  <a:pt x="103" y="129"/>
                </a:lnTo>
                <a:lnTo>
                  <a:pt x="105" y="130"/>
                </a:lnTo>
                <a:lnTo>
                  <a:pt x="106" y="131"/>
                </a:lnTo>
                <a:lnTo>
                  <a:pt x="108" y="133"/>
                </a:lnTo>
                <a:lnTo>
                  <a:pt x="110" y="134"/>
                </a:lnTo>
                <a:lnTo>
                  <a:pt x="111" y="136"/>
                </a:lnTo>
                <a:lnTo>
                  <a:pt x="113" y="137"/>
                </a:lnTo>
                <a:lnTo>
                  <a:pt x="114" y="139"/>
                </a:lnTo>
                <a:lnTo>
                  <a:pt x="115" y="140"/>
                </a:lnTo>
                <a:lnTo>
                  <a:pt x="117" y="141"/>
                </a:lnTo>
                <a:lnTo>
                  <a:pt x="118" y="143"/>
                </a:lnTo>
                <a:lnTo>
                  <a:pt x="119" y="144"/>
                </a:lnTo>
                <a:lnTo>
                  <a:pt x="120" y="146"/>
                </a:lnTo>
                <a:lnTo>
                  <a:pt x="122" y="147"/>
                </a:lnTo>
                <a:lnTo>
                  <a:pt x="123" y="148"/>
                </a:lnTo>
                <a:lnTo>
                  <a:pt x="124" y="150"/>
                </a:lnTo>
                <a:lnTo>
                  <a:pt x="125" y="151"/>
                </a:lnTo>
                <a:lnTo>
                  <a:pt x="126" y="153"/>
                </a:lnTo>
                <a:lnTo>
                  <a:pt x="127" y="154"/>
                </a:lnTo>
                <a:lnTo>
                  <a:pt x="127" y="156"/>
                </a:lnTo>
                <a:lnTo>
                  <a:pt x="128" y="157"/>
                </a:lnTo>
                <a:lnTo>
                  <a:pt x="129" y="158"/>
                </a:lnTo>
                <a:lnTo>
                  <a:pt x="130" y="160"/>
                </a:lnTo>
                <a:lnTo>
                  <a:pt x="129" y="161"/>
                </a:lnTo>
                <a:lnTo>
                  <a:pt x="129" y="162"/>
                </a:lnTo>
                <a:lnTo>
                  <a:pt x="129" y="163"/>
                </a:lnTo>
                <a:lnTo>
                  <a:pt x="129" y="164"/>
                </a:lnTo>
                <a:lnTo>
                  <a:pt x="128" y="165"/>
                </a:lnTo>
                <a:lnTo>
                  <a:pt x="128" y="166"/>
                </a:lnTo>
                <a:lnTo>
                  <a:pt x="128" y="167"/>
                </a:lnTo>
                <a:lnTo>
                  <a:pt x="127" y="168"/>
                </a:lnTo>
                <a:lnTo>
                  <a:pt x="127" y="169"/>
                </a:lnTo>
                <a:lnTo>
                  <a:pt x="126" y="169"/>
                </a:lnTo>
                <a:lnTo>
                  <a:pt x="126" y="170"/>
                </a:lnTo>
                <a:lnTo>
                  <a:pt x="126" y="171"/>
                </a:lnTo>
                <a:lnTo>
                  <a:pt x="125" y="171"/>
                </a:lnTo>
                <a:lnTo>
                  <a:pt x="125" y="172"/>
                </a:lnTo>
                <a:lnTo>
                  <a:pt x="124" y="172"/>
                </a:lnTo>
                <a:lnTo>
                  <a:pt x="124" y="173"/>
                </a:lnTo>
                <a:lnTo>
                  <a:pt x="123" y="173"/>
                </a:lnTo>
                <a:lnTo>
                  <a:pt x="123" y="174"/>
                </a:lnTo>
                <a:lnTo>
                  <a:pt x="122" y="174"/>
                </a:lnTo>
                <a:lnTo>
                  <a:pt x="121" y="175"/>
                </a:lnTo>
                <a:lnTo>
                  <a:pt x="120" y="175"/>
                </a:lnTo>
                <a:lnTo>
                  <a:pt x="119" y="175"/>
                </a:lnTo>
                <a:lnTo>
                  <a:pt x="118" y="175"/>
                </a:lnTo>
                <a:lnTo>
                  <a:pt x="118" y="176"/>
                </a:lnTo>
                <a:lnTo>
                  <a:pt x="117" y="176"/>
                </a:lnTo>
                <a:lnTo>
                  <a:pt x="116" y="176"/>
                </a:lnTo>
                <a:lnTo>
                  <a:pt x="115" y="176"/>
                </a:lnTo>
                <a:lnTo>
                  <a:pt x="115" y="175"/>
                </a:lnTo>
                <a:lnTo>
                  <a:pt x="113" y="175"/>
                </a:lnTo>
                <a:lnTo>
                  <a:pt x="111" y="175"/>
                </a:lnTo>
                <a:lnTo>
                  <a:pt x="110" y="174"/>
                </a:lnTo>
                <a:lnTo>
                  <a:pt x="108" y="173"/>
                </a:lnTo>
                <a:lnTo>
                  <a:pt x="106" y="172"/>
                </a:lnTo>
                <a:lnTo>
                  <a:pt x="104" y="171"/>
                </a:lnTo>
                <a:lnTo>
                  <a:pt x="102" y="169"/>
                </a:lnTo>
                <a:lnTo>
                  <a:pt x="100" y="168"/>
                </a:lnTo>
                <a:lnTo>
                  <a:pt x="98" y="166"/>
                </a:lnTo>
                <a:lnTo>
                  <a:pt x="95" y="164"/>
                </a:lnTo>
                <a:lnTo>
                  <a:pt x="93" y="163"/>
                </a:lnTo>
                <a:lnTo>
                  <a:pt x="91" y="161"/>
                </a:lnTo>
                <a:lnTo>
                  <a:pt x="86" y="156"/>
                </a:lnTo>
                <a:lnTo>
                  <a:pt x="81" y="152"/>
                </a:lnTo>
                <a:lnTo>
                  <a:pt x="78" y="150"/>
                </a:lnTo>
                <a:lnTo>
                  <a:pt x="75" y="148"/>
                </a:lnTo>
                <a:lnTo>
                  <a:pt x="72" y="146"/>
                </a:lnTo>
                <a:lnTo>
                  <a:pt x="70" y="144"/>
                </a:lnTo>
                <a:lnTo>
                  <a:pt x="67" y="142"/>
                </a:lnTo>
                <a:lnTo>
                  <a:pt x="64" y="140"/>
                </a:lnTo>
                <a:lnTo>
                  <a:pt x="61" y="138"/>
                </a:lnTo>
                <a:lnTo>
                  <a:pt x="58" y="136"/>
                </a:lnTo>
                <a:lnTo>
                  <a:pt x="54" y="134"/>
                </a:lnTo>
                <a:lnTo>
                  <a:pt x="51" y="133"/>
                </a:lnTo>
                <a:lnTo>
                  <a:pt x="48" y="132"/>
                </a:lnTo>
                <a:lnTo>
                  <a:pt x="45" y="130"/>
                </a:lnTo>
                <a:lnTo>
                  <a:pt x="41" y="129"/>
                </a:lnTo>
                <a:lnTo>
                  <a:pt x="38" y="129"/>
                </a:lnTo>
                <a:lnTo>
                  <a:pt x="34" y="128"/>
                </a:lnTo>
                <a:lnTo>
                  <a:pt x="31" y="128"/>
                </a:lnTo>
                <a:lnTo>
                  <a:pt x="31" y="133"/>
                </a:lnTo>
                <a:lnTo>
                  <a:pt x="31" y="138"/>
                </a:lnTo>
                <a:lnTo>
                  <a:pt x="31" y="143"/>
                </a:lnTo>
                <a:lnTo>
                  <a:pt x="31" y="148"/>
                </a:lnTo>
                <a:lnTo>
                  <a:pt x="31" y="153"/>
                </a:lnTo>
                <a:lnTo>
                  <a:pt x="31" y="158"/>
                </a:lnTo>
                <a:lnTo>
                  <a:pt x="31" y="163"/>
                </a:lnTo>
                <a:lnTo>
                  <a:pt x="31" y="168"/>
                </a:lnTo>
                <a:lnTo>
                  <a:pt x="30" y="169"/>
                </a:lnTo>
                <a:lnTo>
                  <a:pt x="30" y="170"/>
                </a:lnTo>
                <a:lnTo>
                  <a:pt x="30" y="171"/>
                </a:lnTo>
                <a:lnTo>
                  <a:pt x="30" y="172"/>
                </a:lnTo>
                <a:lnTo>
                  <a:pt x="30" y="173"/>
                </a:lnTo>
                <a:lnTo>
                  <a:pt x="29" y="173"/>
                </a:lnTo>
                <a:lnTo>
                  <a:pt x="29" y="174"/>
                </a:lnTo>
                <a:lnTo>
                  <a:pt x="29" y="175"/>
                </a:lnTo>
                <a:lnTo>
                  <a:pt x="28" y="175"/>
                </a:lnTo>
                <a:lnTo>
                  <a:pt x="28" y="176"/>
                </a:lnTo>
                <a:lnTo>
                  <a:pt x="27" y="176"/>
                </a:lnTo>
                <a:lnTo>
                  <a:pt x="27" y="177"/>
                </a:lnTo>
                <a:lnTo>
                  <a:pt x="26" y="177"/>
                </a:lnTo>
                <a:lnTo>
                  <a:pt x="25" y="178"/>
                </a:lnTo>
                <a:lnTo>
                  <a:pt x="24" y="178"/>
                </a:lnTo>
                <a:lnTo>
                  <a:pt x="23" y="178"/>
                </a:lnTo>
                <a:lnTo>
                  <a:pt x="23" y="179"/>
                </a:lnTo>
                <a:lnTo>
                  <a:pt x="22" y="179"/>
                </a:lnTo>
                <a:lnTo>
                  <a:pt x="21" y="179"/>
                </a:lnTo>
                <a:lnTo>
                  <a:pt x="20" y="179"/>
                </a:lnTo>
                <a:lnTo>
                  <a:pt x="19" y="179"/>
                </a:lnTo>
                <a:lnTo>
                  <a:pt x="18" y="179"/>
                </a:lnTo>
                <a:lnTo>
                  <a:pt x="17" y="180"/>
                </a:lnTo>
                <a:lnTo>
                  <a:pt x="16" y="180"/>
                </a:lnTo>
                <a:lnTo>
                  <a:pt x="15" y="180"/>
                </a:lnTo>
                <a:lnTo>
                  <a:pt x="14" y="180"/>
                </a:lnTo>
                <a:lnTo>
                  <a:pt x="13" y="180"/>
                </a:lnTo>
                <a:lnTo>
                  <a:pt x="12" y="179"/>
                </a:lnTo>
                <a:lnTo>
                  <a:pt x="11" y="179"/>
                </a:lnTo>
                <a:lnTo>
                  <a:pt x="10" y="179"/>
                </a:lnTo>
                <a:lnTo>
                  <a:pt x="9" y="179"/>
                </a:lnTo>
                <a:lnTo>
                  <a:pt x="8" y="179"/>
                </a:lnTo>
                <a:lnTo>
                  <a:pt x="7" y="179"/>
                </a:lnTo>
                <a:lnTo>
                  <a:pt x="7" y="178"/>
                </a:lnTo>
                <a:lnTo>
                  <a:pt x="6" y="178"/>
                </a:lnTo>
                <a:lnTo>
                  <a:pt x="5" y="178"/>
                </a:lnTo>
                <a:lnTo>
                  <a:pt x="4" y="177"/>
                </a:lnTo>
                <a:lnTo>
                  <a:pt x="3" y="176"/>
                </a:lnTo>
                <a:lnTo>
                  <a:pt x="2" y="175"/>
                </a:lnTo>
                <a:lnTo>
                  <a:pt x="1" y="174"/>
                </a:lnTo>
                <a:lnTo>
                  <a:pt x="1" y="173"/>
                </a:lnTo>
                <a:lnTo>
                  <a:pt x="0" y="173"/>
                </a:lnTo>
                <a:lnTo>
                  <a:pt x="0" y="172"/>
                </a:lnTo>
                <a:lnTo>
                  <a:pt x="0" y="171"/>
                </a:lnTo>
                <a:lnTo>
                  <a:pt x="0" y="170"/>
                </a:lnTo>
                <a:lnTo>
                  <a:pt x="0" y="169"/>
                </a:lnTo>
                <a:lnTo>
                  <a:pt x="54" y="96"/>
                </a:lnTo>
                <a:lnTo>
                  <a:pt x="57" y="95"/>
                </a:lnTo>
                <a:lnTo>
                  <a:pt x="60" y="94"/>
                </a:lnTo>
                <a:lnTo>
                  <a:pt x="61" y="94"/>
                </a:lnTo>
                <a:lnTo>
                  <a:pt x="62" y="94"/>
                </a:lnTo>
                <a:lnTo>
                  <a:pt x="64" y="93"/>
                </a:lnTo>
                <a:lnTo>
                  <a:pt x="65" y="93"/>
                </a:lnTo>
                <a:lnTo>
                  <a:pt x="66" y="92"/>
                </a:lnTo>
                <a:lnTo>
                  <a:pt x="68" y="92"/>
                </a:lnTo>
                <a:lnTo>
                  <a:pt x="69" y="91"/>
                </a:lnTo>
                <a:lnTo>
                  <a:pt x="70" y="91"/>
                </a:lnTo>
                <a:lnTo>
                  <a:pt x="71" y="90"/>
                </a:lnTo>
                <a:lnTo>
                  <a:pt x="73" y="89"/>
                </a:lnTo>
                <a:lnTo>
                  <a:pt x="74" y="89"/>
                </a:lnTo>
                <a:lnTo>
                  <a:pt x="75" y="88"/>
                </a:lnTo>
                <a:lnTo>
                  <a:pt x="76" y="87"/>
                </a:lnTo>
                <a:lnTo>
                  <a:pt x="77" y="86"/>
                </a:lnTo>
                <a:lnTo>
                  <a:pt x="79" y="86"/>
                </a:lnTo>
                <a:lnTo>
                  <a:pt x="80" y="85"/>
                </a:lnTo>
                <a:lnTo>
                  <a:pt x="81" y="84"/>
                </a:lnTo>
                <a:lnTo>
                  <a:pt x="82" y="83"/>
                </a:lnTo>
                <a:lnTo>
                  <a:pt x="83" y="82"/>
                </a:lnTo>
                <a:lnTo>
                  <a:pt x="84" y="81"/>
                </a:lnTo>
                <a:lnTo>
                  <a:pt x="85" y="80"/>
                </a:lnTo>
                <a:lnTo>
                  <a:pt x="86" y="78"/>
                </a:lnTo>
                <a:lnTo>
                  <a:pt x="87" y="77"/>
                </a:lnTo>
                <a:lnTo>
                  <a:pt x="88" y="76"/>
                </a:lnTo>
                <a:lnTo>
                  <a:pt x="89" y="74"/>
                </a:lnTo>
                <a:lnTo>
                  <a:pt x="90" y="73"/>
                </a:lnTo>
                <a:lnTo>
                  <a:pt x="90" y="71"/>
                </a:lnTo>
                <a:lnTo>
                  <a:pt x="91" y="70"/>
                </a:lnTo>
                <a:lnTo>
                  <a:pt x="90" y="68"/>
                </a:lnTo>
                <a:lnTo>
                  <a:pt x="90" y="66"/>
                </a:lnTo>
                <a:lnTo>
                  <a:pt x="89" y="64"/>
                </a:lnTo>
                <a:lnTo>
                  <a:pt x="88" y="62"/>
                </a:lnTo>
                <a:lnTo>
                  <a:pt x="87" y="61"/>
                </a:lnTo>
                <a:lnTo>
                  <a:pt x="86" y="59"/>
                </a:lnTo>
                <a:lnTo>
                  <a:pt x="85" y="57"/>
                </a:lnTo>
                <a:lnTo>
                  <a:pt x="84" y="55"/>
                </a:lnTo>
                <a:lnTo>
                  <a:pt x="82" y="54"/>
                </a:lnTo>
                <a:lnTo>
                  <a:pt x="81" y="52"/>
                </a:lnTo>
                <a:lnTo>
                  <a:pt x="80" y="51"/>
                </a:lnTo>
                <a:lnTo>
                  <a:pt x="79" y="49"/>
                </a:lnTo>
                <a:lnTo>
                  <a:pt x="77" y="48"/>
                </a:lnTo>
                <a:lnTo>
                  <a:pt x="76" y="46"/>
                </a:lnTo>
                <a:lnTo>
                  <a:pt x="75" y="45"/>
                </a:lnTo>
                <a:lnTo>
                  <a:pt x="73" y="44"/>
                </a:lnTo>
                <a:lnTo>
                  <a:pt x="71" y="42"/>
                </a:lnTo>
                <a:lnTo>
                  <a:pt x="70" y="41"/>
                </a:lnTo>
                <a:lnTo>
                  <a:pt x="68" y="40"/>
                </a:lnTo>
                <a:lnTo>
                  <a:pt x="66" y="39"/>
                </a:lnTo>
                <a:lnTo>
                  <a:pt x="64" y="38"/>
                </a:lnTo>
                <a:lnTo>
                  <a:pt x="62" y="37"/>
                </a:lnTo>
                <a:lnTo>
                  <a:pt x="60" y="36"/>
                </a:lnTo>
                <a:lnTo>
                  <a:pt x="58" y="35"/>
                </a:lnTo>
                <a:lnTo>
                  <a:pt x="56" y="34"/>
                </a:lnTo>
                <a:lnTo>
                  <a:pt x="54" y="34"/>
                </a:lnTo>
                <a:lnTo>
                  <a:pt x="52" y="33"/>
                </a:lnTo>
                <a:lnTo>
                  <a:pt x="49" y="32"/>
                </a:lnTo>
                <a:lnTo>
                  <a:pt x="47" y="32"/>
                </a:lnTo>
                <a:lnTo>
                  <a:pt x="44" y="32"/>
                </a:lnTo>
                <a:lnTo>
                  <a:pt x="41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6" y="31"/>
                </a:lnTo>
                <a:lnTo>
                  <a:pt x="35" y="31"/>
                </a:lnTo>
                <a:lnTo>
                  <a:pt x="34" y="31"/>
                </a:lnTo>
                <a:lnTo>
                  <a:pt x="33" y="31"/>
                </a:lnTo>
                <a:lnTo>
                  <a:pt x="32" y="31"/>
                </a:lnTo>
                <a:lnTo>
                  <a:pt x="31" y="31"/>
                </a:lnTo>
                <a:lnTo>
                  <a:pt x="31" y="39"/>
                </a:lnTo>
                <a:lnTo>
                  <a:pt x="31" y="47"/>
                </a:lnTo>
                <a:lnTo>
                  <a:pt x="31" y="55"/>
                </a:lnTo>
                <a:lnTo>
                  <a:pt x="31" y="63"/>
                </a:lnTo>
                <a:lnTo>
                  <a:pt x="31" y="71"/>
                </a:lnTo>
                <a:lnTo>
                  <a:pt x="31" y="80"/>
                </a:lnTo>
                <a:lnTo>
                  <a:pt x="31" y="88"/>
                </a:lnTo>
                <a:lnTo>
                  <a:pt x="31" y="96"/>
                </a:lnTo>
                <a:lnTo>
                  <a:pt x="34" y="96"/>
                </a:lnTo>
                <a:lnTo>
                  <a:pt x="37" y="96"/>
                </a:lnTo>
                <a:lnTo>
                  <a:pt x="40" y="96"/>
                </a:lnTo>
                <a:lnTo>
                  <a:pt x="42" y="96"/>
                </a:lnTo>
                <a:lnTo>
                  <a:pt x="45" y="96"/>
                </a:lnTo>
                <a:lnTo>
                  <a:pt x="48" y="96"/>
                </a:lnTo>
                <a:lnTo>
                  <a:pt x="51" y="96"/>
                </a:lnTo>
                <a:lnTo>
                  <a:pt x="54" y="96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Freeform 45"/>
          <p:cNvSpPr>
            <a:spLocks/>
          </p:cNvSpPr>
          <p:nvPr/>
        </p:nvSpPr>
        <p:spPr bwMode="auto">
          <a:xfrm>
            <a:off x="846138" y="6249988"/>
            <a:ext cx="184150" cy="296862"/>
          </a:xfrm>
          <a:custGeom>
            <a:avLst/>
            <a:gdLst>
              <a:gd name="T0" fmla="*/ 2147483647 w 130"/>
              <a:gd name="T1" fmla="*/ 2147483647 h 187"/>
              <a:gd name="T2" fmla="*/ 2147483647 w 130"/>
              <a:gd name="T3" fmla="*/ 2147483647 h 187"/>
              <a:gd name="T4" fmla="*/ 2147483647 w 130"/>
              <a:gd name="T5" fmla="*/ 2147483647 h 187"/>
              <a:gd name="T6" fmla="*/ 2147483647 w 130"/>
              <a:gd name="T7" fmla="*/ 2147483647 h 187"/>
              <a:gd name="T8" fmla="*/ 2147483647 w 130"/>
              <a:gd name="T9" fmla="*/ 2147483647 h 187"/>
              <a:gd name="T10" fmla="*/ 2147483647 w 130"/>
              <a:gd name="T11" fmla="*/ 2147483647 h 187"/>
              <a:gd name="T12" fmla="*/ 2147483647 w 130"/>
              <a:gd name="T13" fmla="*/ 2147483647 h 187"/>
              <a:gd name="T14" fmla="*/ 2147483647 w 130"/>
              <a:gd name="T15" fmla="*/ 2147483647 h 187"/>
              <a:gd name="T16" fmla="*/ 2147483647 w 130"/>
              <a:gd name="T17" fmla="*/ 2147483647 h 187"/>
              <a:gd name="T18" fmla="*/ 2147483647 w 130"/>
              <a:gd name="T19" fmla="*/ 2147483647 h 187"/>
              <a:gd name="T20" fmla="*/ 2147483647 w 130"/>
              <a:gd name="T21" fmla="*/ 2147483647 h 187"/>
              <a:gd name="T22" fmla="*/ 2147483647 w 130"/>
              <a:gd name="T23" fmla="*/ 2147483647 h 187"/>
              <a:gd name="T24" fmla="*/ 2147483647 w 130"/>
              <a:gd name="T25" fmla="*/ 2147483647 h 187"/>
              <a:gd name="T26" fmla="*/ 2147483647 w 130"/>
              <a:gd name="T27" fmla="*/ 2147483647 h 187"/>
              <a:gd name="T28" fmla="*/ 2147483647 w 130"/>
              <a:gd name="T29" fmla="*/ 2147483647 h 187"/>
              <a:gd name="T30" fmla="*/ 2147483647 w 130"/>
              <a:gd name="T31" fmla="*/ 2147483647 h 187"/>
              <a:gd name="T32" fmla="*/ 2147483647 w 130"/>
              <a:gd name="T33" fmla="*/ 2147483647 h 187"/>
              <a:gd name="T34" fmla="*/ 2147483647 w 130"/>
              <a:gd name="T35" fmla="*/ 2147483647 h 187"/>
              <a:gd name="T36" fmla="*/ 2147483647 w 130"/>
              <a:gd name="T37" fmla="*/ 2147483647 h 187"/>
              <a:gd name="T38" fmla="*/ 2147483647 w 130"/>
              <a:gd name="T39" fmla="*/ 2147483647 h 187"/>
              <a:gd name="T40" fmla="*/ 2147483647 w 130"/>
              <a:gd name="T41" fmla="*/ 2147483647 h 187"/>
              <a:gd name="T42" fmla="*/ 2147483647 w 130"/>
              <a:gd name="T43" fmla="*/ 2147483647 h 187"/>
              <a:gd name="T44" fmla="*/ 2147483647 w 130"/>
              <a:gd name="T45" fmla="*/ 2147483647 h 187"/>
              <a:gd name="T46" fmla="*/ 2147483647 w 130"/>
              <a:gd name="T47" fmla="*/ 2147483647 h 187"/>
              <a:gd name="T48" fmla="*/ 2147483647 w 130"/>
              <a:gd name="T49" fmla="*/ 2147483647 h 187"/>
              <a:gd name="T50" fmla="*/ 2147483647 w 130"/>
              <a:gd name="T51" fmla="*/ 2147483647 h 187"/>
              <a:gd name="T52" fmla="*/ 2147483647 w 130"/>
              <a:gd name="T53" fmla="*/ 2147483647 h 187"/>
              <a:gd name="T54" fmla="*/ 2147483647 w 130"/>
              <a:gd name="T55" fmla="*/ 2147483647 h 187"/>
              <a:gd name="T56" fmla="*/ 2147483647 w 130"/>
              <a:gd name="T57" fmla="*/ 2147483647 h 187"/>
              <a:gd name="T58" fmla="*/ 2147483647 w 130"/>
              <a:gd name="T59" fmla="*/ 2147483647 h 187"/>
              <a:gd name="T60" fmla="*/ 2147483647 w 130"/>
              <a:gd name="T61" fmla="*/ 2147483647 h 187"/>
              <a:gd name="T62" fmla="*/ 2147483647 w 130"/>
              <a:gd name="T63" fmla="*/ 2147483647 h 187"/>
              <a:gd name="T64" fmla="*/ 2147483647 w 130"/>
              <a:gd name="T65" fmla="*/ 2147483647 h 187"/>
              <a:gd name="T66" fmla="*/ 2147483647 w 130"/>
              <a:gd name="T67" fmla="*/ 2147483647 h 187"/>
              <a:gd name="T68" fmla="*/ 2147483647 w 130"/>
              <a:gd name="T69" fmla="*/ 2147483647 h 187"/>
              <a:gd name="T70" fmla="*/ 2147483647 w 130"/>
              <a:gd name="T71" fmla="*/ 2147483647 h 187"/>
              <a:gd name="T72" fmla="*/ 2147483647 w 130"/>
              <a:gd name="T73" fmla="*/ 2147483647 h 187"/>
              <a:gd name="T74" fmla="*/ 2147483647 w 130"/>
              <a:gd name="T75" fmla="*/ 2147483647 h 187"/>
              <a:gd name="T76" fmla="*/ 2147483647 w 130"/>
              <a:gd name="T77" fmla="*/ 2147483647 h 187"/>
              <a:gd name="T78" fmla="*/ 2147483647 w 130"/>
              <a:gd name="T79" fmla="*/ 2147483647 h 187"/>
              <a:gd name="T80" fmla="*/ 2147483647 w 130"/>
              <a:gd name="T81" fmla="*/ 2147483647 h 187"/>
              <a:gd name="T82" fmla="*/ 2147483647 w 130"/>
              <a:gd name="T83" fmla="*/ 2147483647 h 187"/>
              <a:gd name="T84" fmla="*/ 2147483647 w 130"/>
              <a:gd name="T85" fmla="*/ 2147483647 h 187"/>
              <a:gd name="T86" fmla="*/ 2147483647 w 130"/>
              <a:gd name="T87" fmla="*/ 2147483647 h 187"/>
              <a:gd name="T88" fmla="*/ 2147483647 w 130"/>
              <a:gd name="T89" fmla="*/ 2147483647 h 187"/>
              <a:gd name="T90" fmla="*/ 2147483647 w 130"/>
              <a:gd name="T91" fmla="*/ 2147483647 h 187"/>
              <a:gd name="T92" fmla="*/ 2147483647 w 130"/>
              <a:gd name="T93" fmla="*/ 2147483647 h 187"/>
              <a:gd name="T94" fmla="*/ 2147483647 w 130"/>
              <a:gd name="T95" fmla="*/ 2147483647 h 187"/>
              <a:gd name="T96" fmla="*/ 0 w 130"/>
              <a:gd name="T97" fmla="*/ 2147483647 h 187"/>
              <a:gd name="T98" fmla="*/ 2147483647 w 130"/>
              <a:gd name="T99" fmla="*/ 2147483647 h 187"/>
              <a:gd name="T100" fmla="*/ 2147483647 w 130"/>
              <a:gd name="T101" fmla="*/ 2147483647 h 187"/>
              <a:gd name="T102" fmla="*/ 2147483647 w 130"/>
              <a:gd name="T103" fmla="*/ 2147483647 h 187"/>
              <a:gd name="T104" fmla="*/ 2147483647 w 130"/>
              <a:gd name="T105" fmla="*/ 2147483647 h 187"/>
              <a:gd name="T106" fmla="*/ 2147483647 w 130"/>
              <a:gd name="T107" fmla="*/ 0 h 187"/>
              <a:gd name="T108" fmla="*/ 2147483647 w 130"/>
              <a:gd name="T109" fmla="*/ 0 h 187"/>
              <a:gd name="T110" fmla="*/ 2147483647 w 130"/>
              <a:gd name="T111" fmla="*/ 0 h 187"/>
              <a:gd name="T112" fmla="*/ 2147483647 w 130"/>
              <a:gd name="T113" fmla="*/ 2147483647 h 187"/>
              <a:gd name="T114" fmla="*/ 2147483647 w 130"/>
              <a:gd name="T115" fmla="*/ 2147483647 h 187"/>
              <a:gd name="T116" fmla="*/ 2147483647 w 130"/>
              <a:gd name="T117" fmla="*/ 2147483647 h 187"/>
              <a:gd name="T118" fmla="*/ 2147483647 w 130"/>
              <a:gd name="T119" fmla="*/ 2147483647 h 187"/>
              <a:gd name="T120" fmla="*/ 2147483647 w 130"/>
              <a:gd name="T121" fmla="*/ 2147483647 h 18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30" h="187">
                <a:moveTo>
                  <a:pt x="129" y="20"/>
                </a:moveTo>
                <a:lnTo>
                  <a:pt x="128" y="21"/>
                </a:lnTo>
                <a:lnTo>
                  <a:pt x="128" y="22"/>
                </a:lnTo>
                <a:lnTo>
                  <a:pt x="128" y="23"/>
                </a:lnTo>
                <a:lnTo>
                  <a:pt x="128" y="24"/>
                </a:lnTo>
                <a:lnTo>
                  <a:pt x="128" y="25"/>
                </a:lnTo>
                <a:lnTo>
                  <a:pt x="128" y="26"/>
                </a:lnTo>
                <a:lnTo>
                  <a:pt x="127" y="26"/>
                </a:lnTo>
                <a:lnTo>
                  <a:pt x="127" y="27"/>
                </a:lnTo>
                <a:lnTo>
                  <a:pt x="127" y="28"/>
                </a:lnTo>
                <a:lnTo>
                  <a:pt x="126" y="29"/>
                </a:lnTo>
                <a:lnTo>
                  <a:pt x="125" y="30"/>
                </a:lnTo>
                <a:lnTo>
                  <a:pt x="125" y="31"/>
                </a:lnTo>
                <a:lnTo>
                  <a:pt x="124" y="31"/>
                </a:lnTo>
                <a:lnTo>
                  <a:pt x="124" y="32"/>
                </a:lnTo>
                <a:lnTo>
                  <a:pt x="123" y="32"/>
                </a:lnTo>
                <a:lnTo>
                  <a:pt x="123" y="33"/>
                </a:lnTo>
                <a:lnTo>
                  <a:pt x="122" y="33"/>
                </a:lnTo>
                <a:lnTo>
                  <a:pt x="121" y="34"/>
                </a:lnTo>
                <a:lnTo>
                  <a:pt x="120" y="34"/>
                </a:lnTo>
                <a:lnTo>
                  <a:pt x="119" y="35"/>
                </a:lnTo>
                <a:lnTo>
                  <a:pt x="118" y="35"/>
                </a:lnTo>
                <a:lnTo>
                  <a:pt x="117" y="35"/>
                </a:lnTo>
                <a:lnTo>
                  <a:pt x="116" y="35"/>
                </a:lnTo>
                <a:lnTo>
                  <a:pt x="115" y="35"/>
                </a:lnTo>
                <a:lnTo>
                  <a:pt x="114" y="35"/>
                </a:lnTo>
                <a:lnTo>
                  <a:pt x="113" y="35"/>
                </a:lnTo>
                <a:lnTo>
                  <a:pt x="112" y="35"/>
                </a:lnTo>
                <a:lnTo>
                  <a:pt x="111" y="35"/>
                </a:lnTo>
                <a:lnTo>
                  <a:pt x="110" y="35"/>
                </a:lnTo>
                <a:lnTo>
                  <a:pt x="109" y="35"/>
                </a:lnTo>
                <a:lnTo>
                  <a:pt x="108" y="35"/>
                </a:lnTo>
                <a:lnTo>
                  <a:pt x="108" y="34"/>
                </a:lnTo>
                <a:lnTo>
                  <a:pt x="107" y="34"/>
                </a:lnTo>
                <a:lnTo>
                  <a:pt x="107" y="33"/>
                </a:lnTo>
                <a:lnTo>
                  <a:pt x="106" y="33"/>
                </a:lnTo>
                <a:lnTo>
                  <a:pt x="106" y="32"/>
                </a:lnTo>
                <a:lnTo>
                  <a:pt x="105" y="32"/>
                </a:lnTo>
                <a:lnTo>
                  <a:pt x="105" y="31"/>
                </a:lnTo>
                <a:lnTo>
                  <a:pt x="104" y="31"/>
                </a:lnTo>
                <a:lnTo>
                  <a:pt x="103" y="31"/>
                </a:lnTo>
                <a:lnTo>
                  <a:pt x="102" y="31"/>
                </a:lnTo>
                <a:lnTo>
                  <a:pt x="101" y="31"/>
                </a:lnTo>
                <a:lnTo>
                  <a:pt x="94" y="31"/>
                </a:lnTo>
                <a:lnTo>
                  <a:pt x="87" y="31"/>
                </a:lnTo>
                <a:lnTo>
                  <a:pt x="80" y="31"/>
                </a:lnTo>
                <a:lnTo>
                  <a:pt x="73" y="31"/>
                </a:lnTo>
                <a:lnTo>
                  <a:pt x="66" y="31"/>
                </a:lnTo>
                <a:lnTo>
                  <a:pt x="59" y="31"/>
                </a:lnTo>
                <a:lnTo>
                  <a:pt x="52" y="31"/>
                </a:lnTo>
                <a:lnTo>
                  <a:pt x="46" y="31"/>
                </a:lnTo>
                <a:lnTo>
                  <a:pt x="44" y="31"/>
                </a:lnTo>
                <a:lnTo>
                  <a:pt x="42" y="31"/>
                </a:lnTo>
                <a:lnTo>
                  <a:pt x="41" y="31"/>
                </a:lnTo>
                <a:lnTo>
                  <a:pt x="40" y="31"/>
                </a:lnTo>
                <a:lnTo>
                  <a:pt x="39" y="31"/>
                </a:lnTo>
                <a:lnTo>
                  <a:pt x="38" y="31"/>
                </a:lnTo>
                <a:lnTo>
                  <a:pt x="37" y="31"/>
                </a:lnTo>
                <a:lnTo>
                  <a:pt x="37" y="32"/>
                </a:lnTo>
                <a:lnTo>
                  <a:pt x="36" y="32"/>
                </a:lnTo>
                <a:lnTo>
                  <a:pt x="35" y="33"/>
                </a:lnTo>
                <a:lnTo>
                  <a:pt x="34" y="34"/>
                </a:lnTo>
                <a:lnTo>
                  <a:pt x="34" y="35"/>
                </a:lnTo>
                <a:lnTo>
                  <a:pt x="34" y="36"/>
                </a:lnTo>
                <a:lnTo>
                  <a:pt x="34" y="41"/>
                </a:lnTo>
                <a:lnTo>
                  <a:pt x="34" y="46"/>
                </a:lnTo>
                <a:lnTo>
                  <a:pt x="34" y="51"/>
                </a:lnTo>
                <a:lnTo>
                  <a:pt x="34" y="56"/>
                </a:lnTo>
                <a:lnTo>
                  <a:pt x="34" y="61"/>
                </a:lnTo>
                <a:lnTo>
                  <a:pt x="34" y="66"/>
                </a:lnTo>
                <a:lnTo>
                  <a:pt x="34" y="71"/>
                </a:lnTo>
                <a:lnTo>
                  <a:pt x="34" y="76"/>
                </a:lnTo>
                <a:lnTo>
                  <a:pt x="44" y="75"/>
                </a:lnTo>
                <a:lnTo>
                  <a:pt x="53" y="74"/>
                </a:lnTo>
                <a:lnTo>
                  <a:pt x="63" y="74"/>
                </a:lnTo>
                <a:lnTo>
                  <a:pt x="73" y="73"/>
                </a:lnTo>
                <a:lnTo>
                  <a:pt x="83" y="73"/>
                </a:lnTo>
                <a:lnTo>
                  <a:pt x="93" y="72"/>
                </a:lnTo>
                <a:lnTo>
                  <a:pt x="102" y="72"/>
                </a:lnTo>
                <a:lnTo>
                  <a:pt x="112" y="71"/>
                </a:lnTo>
                <a:lnTo>
                  <a:pt x="113" y="71"/>
                </a:lnTo>
                <a:lnTo>
                  <a:pt x="114" y="71"/>
                </a:lnTo>
                <a:lnTo>
                  <a:pt x="115" y="71"/>
                </a:lnTo>
                <a:lnTo>
                  <a:pt x="115" y="72"/>
                </a:lnTo>
                <a:lnTo>
                  <a:pt x="116" y="72"/>
                </a:lnTo>
                <a:lnTo>
                  <a:pt x="117" y="73"/>
                </a:lnTo>
                <a:lnTo>
                  <a:pt x="118" y="73"/>
                </a:lnTo>
                <a:lnTo>
                  <a:pt x="118" y="74"/>
                </a:lnTo>
                <a:lnTo>
                  <a:pt x="119" y="74"/>
                </a:lnTo>
                <a:lnTo>
                  <a:pt x="119" y="75"/>
                </a:lnTo>
                <a:lnTo>
                  <a:pt x="120" y="76"/>
                </a:lnTo>
                <a:lnTo>
                  <a:pt x="120" y="77"/>
                </a:lnTo>
                <a:lnTo>
                  <a:pt x="121" y="78"/>
                </a:lnTo>
                <a:lnTo>
                  <a:pt x="121" y="79"/>
                </a:lnTo>
                <a:lnTo>
                  <a:pt x="121" y="80"/>
                </a:lnTo>
                <a:lnTo>
                  <a:pt x="121" y="81"/>
                </a:lnTo>
                <a:lnTo>
                  <a:pt x="121" y="82"/>
                </a:lnTo>
                <a:lnTo>
                  <a:pt x="121" y="83"/>
                </a:lnTo>
                <a:lnTo>
                  <a:pt x="121" y="84"/>
                </a:lnTo>
                <a:lnTo>
                  <a:pt x="121" y="85"/>
                </a:lnTo>
                <a:lnTo>
                  <a:pt x="121" y="86"/>
                </a:lnTo>
                <a:lnTo>
                  <a:pt x="121" y="89"/>
                </a:lnTo>
                <a:lnTo>
                  <a:pt x="121" y="90"/>
                </a:lnTo>
                <a:lnTo>
                  <a:pt x="121" y="91"/>
                </a:lnTo>
                <a:lnTo>
                  <a:pt x="121" y="92"/>
                </a:lnTo>
                <a:lnTo>
                  <a:pt x="121" y="93"/>
                </a:lnTo>
                <a:lnTo>
                  <a:pt x="120" y="94"/>
                </a:lnTo>
                <a:lnTo>
                  <a:pt x="120" y="95"/>
                </a:lnTo>
                <a:lnTo>
                  <a:pt x="120" y="96"/>
                </a:lnTo>
                <a:lnTo>
                  <a:pt x="119" y="97"/>
                </a:lnTo>
                <a:lnTo>
                  <a:pt x="119" y="98"/>
                </a:lnTo>
                <a:lnTo>
                  <a:pt x="118" y="99"/>
                </a:lnTo>
                <a:lnTo>
                  <a:pt x="118" y="100"/>
                </a:lnTo>
                <a:lnTo>
                  <a:pt x="117" y="100"/>
                </a:lnTo>
                <a:lnTo>
                  <a:pt x="117" y="101"/>
                </a:lnTo>
                <a:lnTo>
                  <a:pt x="116" y="101"/>
                </a:lnTo>
                <a:lnTo>
                  <a:pt x="115" y="102"/>
                </a:lnTo>
                <a:lnTo>
                  <a:pt x="114" y="102"/>
                </a:lnTo>
                <a:lnTo>
                  <a:pt x="113" y="102"/>
                </a:lnTo>
                <a:lnTo>
                  <a:pt x="103" y="103"/>
                </a:lnTo>
                <a:lnTo>
                  <a:pt x="93" y="104"/>
                </a:lnTo>
                <a:lnTo>
                  <a:pt x="83" y="104"/>
                </a:lnTo>
                <a:lnTo>
                  <a:pt x="73" y="105"/>
                </a:lnTo>
                <a:lnTo>
                  <a:pt x="63" y="106"/>
                </a:lnTo>
                <a:lnTo>
                  <a:pt x="53" y="106"/>
                </a:lnTo>
                <a:lnTo>
                  <a:pt x="44" y="107"/>
                </a:lnTo>
                <a:lnTo>
                  <a:pt x="34" y="107"/>
                </a:lnTo>
                <a:lnTo>
                  <a:pt x="34" y="113"/>
                </a:lnTo>
                <a:lnTo>
                  <a:pt x="34" y="119"/>
                </a:lnTo>
                <a:lnTo>
                  <a:pt x="34" y="125"/>
                </a:lnTo>
                <a:lnTo>
                  <a:pt x="33" y="131"/>
                </a:lnTo>
                <a:lnTo>
                  <a:pt x="33" y="137"/>
                </a:lnTo>
                <a:lnTo>
                  <a:pt x="33" y="143"/>
                </a:lnTo>
                <a:lnTo>
                  <a:pt x="33" y="149"/>
                </a:lnTo>
                <a:lnTo>
                  <a:pt x="33" y="155"/>
                </a:lnTo>
                <a:lnTo>
                  <a:pt x="43" y="155"/>
                </a:lnTo>
                <a:lnTo>
                  <a:pt x="54" y="155"/>
                </a:lnTo>
                <a:lnTo>
                  <a:pt x="64" y="155"/>
                </a:lnTo>
                <a:lnTo>
                  <a:pt x="74" y="155"/>
                </a:lnTo>
                <a:lnTo>
                  <a:pt x="84" y="155"/>
                </a:lnTo>
                <a:lnTo>
                  <a:pt x="94" y="155"/>
                </a:lnTo>
                <a:lnTo>
                  <a:pt x="104" y="155"/>
                </a:lnTo>
                <a:lnTo>
                  <a:pt x="114" y="155"/>
                </a:lnTo>
                <a:lnTo>
                  <a:pt x="115" y="155"/>
                </a:lnTo>
                <a:lnTo>
                  <a:pt x="116" y="155"/>
                </a:lnTo>
                <a:lnTo>
                  <a:pt x="117" y="155"/>
                </a:lnTo>
                <a:lnTo>
                  <a:pt x="117" y="156"/>
                </a:lnTo>
                <a:lnTo>
                  <a:pt x="118" y="156"/>
                </a:lnTo>
                <a:lnTo>
                  <a:pt x="118" y="157"/>
                </a:lnTo>
                <a:lnTo>
                  <a:pt x="119" y="157"/>
                </a:lnTo>
                <a:lnTo>
                  <a:pt x="119" y="158"/>
                </a:lnTo>
                <a:lnTo>
                  <a:pt x="119" y="159"/>
                </a:lnTo>
                <a:lnTo>
                  <a:pt x="120" y="159"/>
                </a:lnTo>
                <a:lnTo>
                  <a:pt x="120" y="160"/>
                </a:lnTo>
                <a:lnTo>
                  <a:pt x="120" y="161"/>
                </a:lnTo>
                <a:lnTo>
                  <a:pt x="120" y="162"/>
                </a:lnTo>
                <a:lnTo>
                  <a:pt x="121" y="162"/>
                </a:lnTo>
                <a:lnTo>
                  <a:pt x="121" y="163"/>
                </a:lnTo>
                <a:lnTo>
                  <a:pt x="121" y="164"/>
                </a:lnTo>
                <a:lnTo>
                  <a:pt x="121" y="166"/>
                </a:lnTo>
                <a:lnTo>
                  <a:pt x="121" y="167"/>
                </a:lnTo>
                <a:lnTo>
                  <a:pt x="121" y="169"/>
                </a:lnTo>
                <a:lnTo>
                  <a:pt x="121" y="171"/>
                </a:lnTo>
                <a:lnTo>
                  <a:pt x="121" y="172"/>
                </a:lnTo>
                <a:lnTo>
                  <a:pt x="121" y="173"/>
                </a:lnTo>
                <a:lnTo>
                  <a:pt x="121" y="174"/>
                </a:lnTo>
                <a:lnTo>
                  <a:pt x="120" y="174"/>
                </a:lnTo>
                <a:lnTo>
                  <a:pt x="120" y="175"/>
                </a:lnTo>
                <a:lnTo>
                  <a:pt x="120" y="176"/>
                </a:lnTo>
                <a:lnTo>
                  <a:pt x="120" y="177"/>
                </a:lnTo>
                <a:lnTo>
                  <a:pt x="119" y="177"/>
                </a:lnTo>
                <a:lnTo>
                  <a:pt x="119" y="178"/>
                </a:lnTo>
                <a:lnTo>
                  <a:pt x="119" y="179"/>
                </a:lnTo>
                <a:lnTo>
                  <a:pt x="118" y="179"/>
                </a:lnTo>
                <a:lnTo>
                  <a:pt x="118" y="180"/>
                </a:lnTo>
                <a:lnTo>
                  <a:pt x="117" y="180"/>
                </a:lnTo>
                <a:lnTo>
                  <a:pt x="117" y="181"/>
                </a:lnTo>
                <a:lnTo>
                  <a:pt x="116" y="181"/>
                </a:lnTo>
                <a:lnTo>
                  <a:pt x="116" y="182"/>
                </a:lnTo>
                <a:lnTo>
                  <a:pt x="115" y="182"/>
                </a:lnTo>
                <a:lnTo>
                  <a:pt x="115" y="183"/>
                </a:lnTo>
                <a:lnTo>
                  <a:pt x="114" y="183"/>
                </a:lnTo>
                <a:lnTo>
                  <a:pt x="113" y="184"/>
                </a:lnTo>
                <a:lnTo>
                  <a:pt x="112" y="184"/>
                </a:lnTo>
                <a:lnTo>
                  <a:pt x="111" y="184"/>
                </a:lnTo>
                <a:lnTo>
                  <a:pt x="110" y="185"/>
                </a:lnTo>
                <a:lnTo>
                  <a:pt x="109" y="185"/>
                </a:lnTo>
                <a:lnTo>
                  <a:pt x="108" y="185"/>
                </a:lnTo>
                <a:lnTo>
                  <a:pt x="107" y="185"/>
                </a:lnTo>
                <a:lnTo>
                  <a:pt x="106" y="185"/>
                </a:lnTo>
                <a:lnTo>
                  <a:pt x="105" y="186"/>
                </a:lnTo>
                <a:lnTo>
                  <a:pt x="96" y="186"/>
                </a:lnTo>
                <a:lnTo>
                  <a:pt x="86" y="186"/>
                </a:lnTo>
                <a:lnTo>
                  <a:pt x="77" y="186"/>
                </a:lnTo>
                <a:lnTo>
                  <a:pt x="68" y="186"/>
                </a:lnTo>
                <a:lnTo>
                  <a:pt x="58" y="186"/>
                </a:lnTo>
                <a:lnTo>
                  <a:pt x="49" y="186"/>
                </a:lnTo>
                <a:lnTo>
                  <a:pt x="40" y="186"/>
                </a:lnTo>
                <a:lnTo>
                  <a:pt x="30" y="186"/>
                </a:lnTo>
                <a:lnTo>
                  <a:pt x="29" y="185"/>
                </a:lnTo>
                <a:lnTo>
                  <a:pt x="27" y="185"/>
                </a:lnTo>
                <a:lnTo>
                  <a:pt x="25" y="184"/>
                </a:lnTo>
                <a:lnTo>
                  <a:pt x="23" y="184"/>
                </a:lnTo>
                <a:lnTo>
                  <a:pt x="22" y="183"/>
                </a:lnTo>
                <a:lnTo>
                  <a:pt x="20" y="183"/>
                </a:lnTo>
                <a:lnTo>
                  <a:pt x="19" y="182"/>
                </a:lnTo>
                <a:lnTo>
                  <a:pt x="17" y="181"/>
                </a:lnTo>
                <a:lnTo>
                  <a:pt x="16" y="181"/>
                </a:lnTo>
                <a:lnTo>
                  <a:pt x="15" y="180"/>
                </a:lnTo>
                <a:lnTo>
                  <a:pt x="13" y="179"/>
                </a:lnTo>
                <a:lnTo>
                  <a:pt x="12" y="178"/>
                </a:lnTo>
                <a:lnTo>
                  <a:pt x="11" y="177"/>
                </a:lnTo>
                <a:lnTo>
                  <a:pt x="10" y="176"/>
                </a:lnTo>
                <a:lnTo>
                  <a:pt x="9" y="175"/>
                </a:lnTo>
                <a:lnTo>
                  <a:pt x="8" y="174"/>
                </a:lnTo>
                <a:lnTo>
                  <a:pt x="7" y="173"/>
                </a:lnTo>
                <a:lnTo>
                  <a:pt x="6" y="172"/>
                </a:lnTo>
                <a:lnTo>
                  <a:pt x="5" y="171"/>
                </a:lnTo>
                <a:lnTo>
                  <a:pt x="5" y="170"/>
                </a:lnTo>
                <a:lnTo>
                  <a:pt x="4" y="169"/>
                </a:lnTo>
                <a:lnTo>
                  <a:pt x="3" y="167"/>
                </a:lnTo>
                <a:lnTo>
                  <a:pt x="3" y="166"/>
                </a:lnTo>
                <a:lnTo>
                  <a:pt x="2" y="164"/>
                </a:lnTo>
                <a:lnTo>
                  <a:pt x="2" y="163"/>
                </a:lnTo>
                <a:lnTo>
                  <a:pt x="1" y="162"/>
                </a:lnTo>
                <a:lnTo>
                  <a:pt x="1" y="160"/>
                </a:lnTo>
                <a:lnTo>
                  <a:pt x="0" y="159"/>
                </a:lnTo>
                <a:lnTo>
                  <a:pt x="0" y="157"/>
                </a:lnTo>
                <a:lnTo>
                  <a:pt x="0" y="155"/>
                </a:lnTo>
                <a:lnTo>
                  <a:pt x="0" y="154"/>
                </a:lnTo>
                <a:lnTo>
                  <a:pt x="0" y="152"/>
                </a:lnTo>
                <a:lnTo>
                  <a:pt x="0" y="134"/>
                </a:lnTo>
                <a:lnTo>
                  <a:pt x="0" y="116"/>
                </a:lnTo>
                <a:lnTo>
                  <a:pt x="1" y="98"/>
                </a:lnTo>
                <a:lnTo>
                  <a:pt x="1" y="80"/>
                </a:lnTo>
                <a:lnTo>
                  <a:pt x="2" y="62"/>
                </a:lnTo>
                <a:lnTo>
                  <a:pt x="2" y="45"/>
                </a:lnTo>
                <a:lnTo>
                  <a:pt x="3" y="27"/>
                </a:lnTo>
                <a:lnTo>
                  <a:pt x="3" y="9"/>
                </a:lnTo>
                <a:lnTo>
                  <a:pt x="3" y="8"/>
                </a:lnTo>
                <a:lnTo>
                  <a:pt x="3" y="7"/>
                </a:lnTo>
                <a:lnTo>
                  <a:pt x="3" y="6"/>
                </a:lnTo>
                <a:lnTo>
                  <a:pt x="4" y="5"/>
                </a:lnTo>
                <a:lnTo>
                  <a:pt x="4" y="4"/>
                </a:lnTo>
                <a:lnTo>
                  <a:pt x="5" y="4"/>
                </a:lnTo>
                <a:lnTo>
                  <a:pt x="5" y="3"/>
                </a:lnTo>
                <a:lnTo>
                  <a:pt x="6" y="2"/>
                </a:lnTo>
                <a:lnTo>
                  <a:pt x="7" y="2"/>
                </a:lnTo>
                <a:lnTo>
                  <a:pt x="7" y="1"/>
                </a:lnTo>
                <a:lnTo>
                  <a:pt x="8" y="1"/>
                </a:lnTo>
                <a:lnTo>
                  <a:pt x="9" y="1"/>
                </a:lnTo>
                <a:lnTo>
                  <a:pt x="9" y="0"/>
                </a:lnTo>
                <a:lnTo>
                  <a:pt x="10" y="0"/>
                </a:lnTo>
                <a:lnTo>
                  <a:pt x="12" y="0"/>
                </a:lnTo>
                <a:lnTo>
                  <a:pt x="13" y="0"/>
                </a:lnTo>
                <a:lnTo>
                  <a:pt x="25" y="0"/>
                </a:lnTo>
                <a:lnTo>
                  <a:pt x="37" y="0"/>
                </a:lnTo>
                <a:lnTo>
                  <a:pt x="49" y="0"/>
                </a:lnTo>
                <a:lnTo>
                  <a:pt x="61" y="0"/>
                </a:lnTo>
                <a:lnTo>
                  <a:pt x="73" y="0"/>
                </a:lnTo>
                <a:lnTo>
                  <a:pt x="85" y="0"/>
                </a:lnTo>
                <a:lnTo>
                  <a:pt x="97" y="0"/>
                </a:lnTo>
                <a:lnTo>
                  <a:pt x="109" y="0"/>
                </a:lnTo>
                <a:lnTo>
                  <a:pt x="110" y="0"/>
                </a:lnTo>
                <a:lnTo>
                  <a:pt x="111" y="0"/>
                </a:lnTo>
                <a:lnTo>
                  <a:pt x="112" y="0"/>
                </a:lnTo>
                <a:lnTo>
                  <a:pt x="113" y="1"/>
                </a:lnTo>
                <a:lnTo>
                  <a:pt x="114" y="1"/>
                </a:lnTo>
                <a:lnTo>
                  <a:pt x="115" y="2"/>
                </a:lnTo>
                <a:lnTo>
                  <a:pt x="116" y="2"/>
                </a:lnTo>
                <a:lnTo>
                  <a:pt x="117" y="2"/>
                </a:lnTo>
                <a:lnTo>
                  <a:pt x="118" y="3"/>
                </a:lnTo>
                <a:lnTo>
                  <a:pt x="119" y="3"/>
                </a:lnTo>
                <a:lnTo>
                  <a:pt x="120" y="4"/>
                </a:lnTo>
                <a:lnTo>
                  <a:pt x="121" y="5"/>
                </a:lnTo>
                <a:lnTo>
                  <a:pt x="122" y="5"/>
                </a:lnTo>
                <a:lnTo>
                  <a:pt x="123" y="6"/>
                </a:lnTo>
                <a:lnTo>
                  <a:pt x="123" y="7"/>
                </a:lnTo>
                <a:lnTo>
                  <a:pt x="124" y="7"/>
                </a:lnTo>
                <a:lnTo>
                  <a:pt x="125" y="8"/>
                </a:lnTo>
                <a:lnTo>
                  <a:pt x="126" y="9"/>
                </a:lnTo>
                <a:lnTo>
                  <a:pt x="126" y="10"/>
                </a:lnTo>
                <a:lnTo>
                  <a:pt x="126" y="11"/>
                </a:lnTo>
                <a:lnTo>
                  <a:pt x="127" y="11"/>
                </a:lnTo>
                <a:lnTo>
                  <a:pt x="127" y="12"/>
                </a:lnTo>
                <a:lnTo>
                  <a:pt x="128" y="13"/>
                </a:lnTo>
                <a:lnTo>
                  <a:pt x="128" y="14"/>
                </a:lnTo>
                <a:lnTo>
                  <a:pt x="128" y="15"/>
                </a:lnTo>
                <a:lnTo>
                  <a:pt x="128" y="16"/>
                </a:lnTo>
                <a:lnTo>
                  <a:pt x="128" y="17"/>
                </a:lnTo>
                <a:lnTo>
                  <a:pt x="128" y="18"/>
                </a:lnTo>
                <a:lnTo>
                  <a:pt x="129" y="19"/>
                </a:lnTo>
                <a:lnTo>
                  <a:pt x="129" y="20"/>
                </a:lnTo>
              </a:path>
            </a:pathLst>
          </a:custGeom>
          <a:solidFill>
            <a:schemeClr val="tx1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150" r:id="rId1"/>
    <p:sldLayoutId id="2147495151" r:id="rId2"/>
    <p:sldLayoutId id="2147495152" r:id="rId3"/>
    <p:sldLayoutId id="2147495153" r:id="rId4"/>
    <p:sldLayoutId id="2147495154" r:id="rId5"/>
    <p:sldLayoutId id="2147495155" r:id="rId6"/>
    <p:sldLayoutId id="2147495156" r:id="rId7"/>
    <p:sldLayoutId id="2147495157" r:id="rId8"/>
    <p:sldLayoutId id="2147495158" r:id="rId9"/>
    <p:sldLayoutId id="2147495159" r:id="rId10"/>
    <p:sldLayoutId id="214749516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u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t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CE4D57E-6D07-4466-AFA7-DC5083A3A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44" r:id="rId1"/>
    <p:sldLayoutId id="2147495745" r:id="rId2"/>
    <p:sldLayoutId id="2147495746" r:id="rId3"/>
    <p:sldLayoutId id="2147495747" r:id="rId4"/>
    <p:sldLayoutId id="2147495748" r:id="rId5"/>
    <p:sldLayoutId id="2147495749" r:id="rId6"/>
    <p:sldLayoutId id="2147495750" r:id="rId7"/>
    <p:sldLayoutId id="2147495751" r:id="rId8"/>
    <p:sldLayoutId id="2147495752" r:id="rId9"/>
    <p:sldLayoutId id="2147495753" r:id="rId10"/>
    <p:sldLayoutId id="214749575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0EFE32-9C98-4852-B179-F410687D6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55" r:id="rId1"/>
    <p:sldLayoutId id="2147495756" r:id="rId2"/>
    <p:sldLayoutId id="2147495757" r:id="rId3"/>
    <p:sldLayoutId id="2147495758" r:id="rId4"/>
    <p:sldLayoutId id="2147495759" r:id="rId5"/>
    <p:sldLayoutId id="2147495760" r:id="rId6"/>
    <p:sldLayoutId id="2147495761" r:id="rId7"/>
    <p:sldLayoutId id="2147495762" r:id="rId8"/>
    <p:sldLayoutId id="2147495763" r:id="rId9"/>
    <p:sldLayoutId id="2147495764" r:id="rId10"/>
    <p:sldLayoutId id="214749576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8EFB2DB-E0F1-4786-A712-1CD84B409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66" r:id="rId1"/>
    <p:sldLayoutId id="2147495767" r:id="rId2"/>
    <p:sldLayoutId id="2147495768" r:id="rId3"/>
    <p:sldLayoutId id="2147495769" r:id="rId4"/>
    <p:sldLayoutId id="2147495770" r:id="rId5"/>
    <p:sldLayoutId id="2147495771" r:id="rId6"/>
    <p:sldLayoutId id="2147495772" r:id="rId7"/>
    <p:sldLayoutId id="2147495773" r:id="rId8"/>
    <p:sldLayoutId id="2147495774" r:id="rId9"/>
    <p:sldLayoutId id="2147495775" r:id="rId10"/>
    <p:sldLayoutId id="214749577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3D1A088-E4DB-4E09-A4D2-1698DD1E6F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77" r:id="rId1"/>
    <p:sldLayoutId id="2147495778" r:id="rId2"/>
    <p:sldLayoutId id="2147495779" r:id="rId3"/>
    <p:sldLayoutId id="2147495780" r:id="rId4"/>
    <p:sldLayoutId id="2147495781" r:id="rId5"/>
    <p:sldLayoutId id="2147495782" r:id="rId6"/>
    <p:sldLayoutId id="2147495783" r:id="rId7"/>
    <p:sldLayoutId id="2147495784" r:id="rId8"/>
    <p:sldLayoutId id="2147495785" r:id="rId9"/>
    <p:sldLayoutId id="2147495786" r:id="rId10"/>
    <p:sldLayoutId id="214749578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2E1825-395A-4BA7-8384-31D85F8BE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88" r:id="rId1"/>
    <p:sldLayoutId id="2147495789" r:id="rId2"/>
    <p:sldLayoutId id="2147495790" r:id="rId3"/>
    <p:sldLayoutId id="2147495791" r:id="rId4"/>
    <p:sldLayoutId id="2147495792" r:id="rId5"/>
    <p:sldLayoutId id="2147495793" r:id="rId6"/>
    <p:sldLayoutId id="2147495794" r:id="rId7"/>
    <p:sldLayoutId id="2147495795" r:id="rId8"/>
    <p:sldLayoutId id="2147495796" r:id="rId9"/>
    <p:sldLayoutId id="2147495797" r:id="rId10"/>
    <p:sldLayoutId id="214749579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2E6ED14-8FC4-4B1F-9BDC-0A7849689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799" r:id="rId1"/>
    <p:sldLayoutId id="2147495800" r:id="rId2"/>
    <p:sldLayoutId id="2147495801" r:id="rId3"/>
    <p:sldLayoutId id="2147495802" r:id="rId4"/>
    <p:sldLayoutId id="2147495803" r:id="rId5"/>
    <p:sldLayoutId id="2147495804" r:id="rId6"/>
    <p:sldLayoutId id="2147495805" r:id="rId7"/>
    <p:sldLayoutId id="2147495806" r:id="rId8"/>
    <p:sldLayoutId id="2147495807" r:id="rId9"/>
    <p:sldLayoutId id="2147495808" r:id="rId10"/>
    <p:sldLayoutId id="214749580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E2D10AC-9A0B-42A2-9B1A-EAB4420BF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10" r:id="rId1"/>
    <p:sldLayoutId id="2147495811" r:id="rId2"/>
    <p:sldLayoutId id="2147495812" r:id="rId3"/>
    <p:sldLayoutId id="2147495813" r:id="rId4"/>
    <p:sldLayoutId id="2147495814" r:id="rId5"/>
    <p:sldLayoutId id="2147495815" r:id="rId6"/>
    <p:sldLayoutId id="2147495816" r:id="rId7"/>
    <p:sldLayoutId id="2147495817" r:id="rId8"/>
    <p:sldLayoutId id="2147495818" r:id="rId9"/>
    <p:sldLayoutId id="2147495819" r:id="rId10"/>
    <p:sldLayoutId id="214749582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3CA6F1-81C0-4D56-97F2-7CA7F40AF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21" r:id="rId1"/>
    <p:sldLayoutId id="2147495822" r:id="rId2"/>
    <p:sldLayoutId id="2147495823" r:id="rId3"/>
    <p:sldLayoutId id="2147495824" r:id="rId4"/>
    <p:sldLayoutId id="2147495825" r:id="rId5"/>
    <p:sldLayoutId id="2147495826" r:id="rId6"/>
    <p:sldLayoutId id="2147495827" r:id="rId7"/>
    <p:sldLayoutId id="2147495828" r:id="rId8"/>
    <p:sldLayoutId id="2147495829" r:id="rId9"/>
    <p:sldLayoutId id="2147495830" r:id="rId10"/>
    <p:sldLayoutId id="214749583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solidFill>
          <a:srgbClr val="0000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TASC-Global-Title"/>
          <p:cNvPicPr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3750" y="1598613"/>
            <a:ext cx="76882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0"/>
            <a:r>
              <a:rPr lang="en-US" smtClean="0"/>
              <a:t>First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93750" y="577850"/>
            <a:ext cx="7688263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5832" r:id="rId1"/>
    <p:sldLayoutId id="2147495833" r:id="rId2"/>
    <p:sldLayoutId id="2147495834" r:id="rId3"/>
    <p:sldLayoutId id="2147495835" r:id="rId4"/>
    <p:sldLayoutId id="2147495836" r:id="rId5"/>
    <p:sldLayoutId id="2147495837" r:id="rId6"/>
    <p:sldLayoutId id="2147495838" r:id="rId7"/>
    <p:sldLayoutId id="2147495839" r:id="rId8"/>
    <p:sldLayoutId id="2147495840" r:id="rId9"/>
    <p:sldLayoutId id="2147495841" r:id="rId10"/>
    <p:sldLayoutId id="2147495842" r:id="rId11"/>
  </p:sldLayoutIdLst>
  <p:transition/>
  <p:txStyles>
    <p:titleStyle>
      <a:lvl1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+mj-lt"/>
          <a:ea typeface="+mj-ea"/>
          <a:cs typeface="+mj-cs"/>
        </a:defRPr>
      </a:lvl1pPr>
      <a:lvl2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2pPr>
      <a:lvl3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3pPr>
      <a:lvl4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4pPr>
      <a:lvl5pPr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5pPr>
      <a:lvl6pPr marL="4572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6pPr>
      <a:lvl7pPr marL="9144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7pPr>
      <a:lvl8pPr marL="13716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8pPr>
      <a:lvl9pPr marL="1828800" algn="l" defTabSz="9731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FFFF00"/>
          </a:solidFill>
          <a:latin typeface="Arial" charset="0"/>
        </a:defRPr>
      </a:lvl9pPr>
    </p:titleStyle>
    <p:bodyStyle>
      <a:lvl1pPr marL="173038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▪"/>
        <a:defRPr sz="2400" b="1">
          <a:solidFill>
            <a:srgbClr val="FFFFFF"/>
          </a:solidFill>
          <a:latin typeface="+mn-lt"/>
          <a:ea typeface="+mn-ea"/>
          <a:cs typeface="+mn-cs"/>
        </a:defRPr>
      </a:lvl1pPr>
      <a:lvl2pPr marL="517525" indent="-23018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–"/>
        <a:defRPr sz="2000" b="1">
          <a:solidFill>
            <a:srgbClr val="FFFFFF"/>
          </a:solidFill>
          <a:latin typeface="+mn-lt"/>
        </a:defRPr>
      </a:lvl2pPr>
      <a:lvl3pPr marL="804863" indent="-173038" algn="l" defTabSz="1020763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FF0000"/>
        </a:buClr>
        <a:buFont typeface="Arial" charset="0"/>
        <a:buChar char="•"/>
        <a:defRPr sz="2000">
          <a:solidFill>
            <a:srgbClr val="FFFFFF"/>
          </a:solidFill>
          <a:latin typeface="+mn-lt"/>
        </a:defRPr>
      </a:lvl3pPr>
      <a:lvl4pPr marL="1376363" indent="-269875" algn="l" defTabSz="1020763" rtl="0" eaLnBrk="0" fontAlgn="base" hangingPunct="0">
        <a:spcBef>
          <a:spcPct val="0"/>
        </a:spcBef>
        <a:spcAft>
          <a:spcPct val="0"/>
        </a:spcAft>
        <a:buClr>
          <a:srgbClr val="FFCC00"/>
        </a:buClr>
        <a:buChar char="•"/>
        <a:defRPr sz="2800">
          <a:solidFill>
            <a:schemeClr val="tx1"/>
          </a:solidFill>
          <a:latin typeface="+mn-lt"/>
        </a:defRPr>
      </a:lvl4pPr>
      <a:lvl5pPr marL="24812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9384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3956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8528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310063" indent="-381000" algn="l" defTabSz="1020763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/>
            <a:endParaRPr lang="fr-CA">
              <a:solidFill>
                <a:srgbClr val="94AF68"/>
              </a:solidFill>
            </a:endParaRPr>
          </a:p>
        </p:txBody>
      </p:sp>
      <p:pic>
        <p:nvPicPr>
          <p:cNvPr id="70659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69B80D85-AA73-49FF-9B09-4238BD9285BC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0661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706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066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A47E97-A211-4B2C-A0C0-D2CFB63FCA8A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E4E42E-46B4-4863-9B2B-E272B19882C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43" r:id="rId1"/>
    <p:sldLayoutId id="2147495844" r:id="rId2"/>
    <p:sldLayoutId id="2147495845" r:id="rId3"/>
    <p:sldLayoutId id="2147495846" r:id="rId4"/>
    <p:sldLayoutId id="2147495847" r:id="rId5"/>
    <p:sldLayoutId id="2147495848" r:id="rId6"/>
    <p:sldLayoutId id="2147495849" r:id="rId7"/>
    <p:sldLayoutId id="2147495850" r:id="rId8"/>
    <p:sldLayoutId id="2147495851" r:id="rId9"/>
    <p:sldLayoutId id="2147495852" r:id="rId10"/>
    <p:sldLayoutId id="2147495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40E0B1B-4087-4551-8300-D363F3A3F65E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8FBB98BF-86C4-46E9-AD44-E954A33426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61" r:id="rId1"/>
    <p:sldLayoutId id="2147495162" r:id="rId2"/>
    <p:sldLayoutId id="2147495163" r:id="rId3"/>
    <p:sldLayoutId id="2147495164" r:id="rId4"/>
    <p:sldLayoutId id="2147495165" r:id="rId5"/>
    <p:sldLayoutId id="2147495166" r:id="rId6"/>
    <p:sldLayoutId id="2147495167" r:id="rId7"/>
    <p:sldLayoutId id="2147495168" r:id="rId8"/>
    <p:sldLayoutId id="2147495169" r:id="rId9"/>
    <p:sldLayoutId id="2147495170" r:id="rId10"/>
    <p:sldLayoutId id="21474951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00400" y="6354763"/>
            <a:ext cx="5562600" cy="2127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defTabSz="914400">
              <a:spcBef>
                <a:spcPct val="50000"/>
              </a:spcBef>
              <a:defRPr/>
            </a:pPr>
            <a:r>
              <a:rPr lang="en-US" sz="1400" i="1" smtClean="0">
                <a:solidFill>
                  <a:srgbClr val="ABC29A"/>
                </a:solidFill>
              </a:rPr>
              <a:t>Leadership. Knowledge. Community.</a:t>
            </a:r>
            <a:endParaRPr lang="en-US" sz="1400" smtClean="0">
              <a:solidFill>
                <a:srgbClr val="ABC29A"/>
              </a:solidFill>
              <a:latin typeface="Times New Roman" pitchFamily="18" charset="0"/>
            </a:endParaRPr>
          </a:p>
        </p:txBody>
      </p:sp>
      <p:pic>
        <p:nvPicPr>
          <p:cNvPr id="71683" name="Picture 6" descr="P:\CCS_PPT\ppt\cover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5588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8" descr="1line-tagENG185k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42910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29" r:id="rId1"/>
    <p:sldLayoutId id="2147495854" r:id="rId2"/>
    <p:sldLayoutId id="2147495855" r:id="rId3"/>
    <p:sldLayoutId id="2147495856" r:id="rId4"/>
    <p:sldLayoutId id="2147495857" r:id="rId5"/>
    <p:sldLayoutId id="2147495858" r:id="rId6"/>
    <p:sldLayoutId id="2147495859" r:id="rId7"/>
    <p:sldLayoutId id="2147495860" r:id="rId8"/>
    <p:sldLayoutId id="2147495861" r:id="rId9"/>
    <p:sldLayoutId id="2147495862" r:id="rId10"/>
    <p:sldLayoutId id="214749586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9"/>
          <p:cNvSpPr>
            <a:spLocks noChangeArrowheads="1"/>
          </p:cNvSpPr>
          <p:nvPr/>
        </p:nvSpPr>
        <p:spPr bwMode="auto">
          <a:xfrm>
            <a:off x="0" y="6781800"/>
            <a:ext cx="9144000" cy="76200"/>
          </a:xfrm>
          <a:prstGeom prst="rect">
            <a:avLst/>
          </a:prstGeom>
          <a:solidFill>
            <a:srgbClr val="94AF6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defTabSz="914400"/>
            <a:endParaRPr lang="fr-CA">
              <a:solidFill>
                <a:srgbClr val="94AF68"/>
              </a:solidFill>
            </a:endParaRPr>
          </a:p>
        </p:txBody>
      </p:sp>
      <p:pic>
        <p:nvPicPr>
          <p:cNvPr id="72707" name="Picture 2" descr="P:\PPT\leaf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5778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ext Box 7"/>
          <p:cNvSpPr txBox="1">
            <a:spLocks noChangeArrowheads="1"/>
          </p:cNvSpPr>
          <p:nvPr/>
        </p:nvSpPr>
        <p:spPr bwMode="auto">
          <a:xfrm>
            <a:off x="8686800" y="152400"/>
            <a:ext cx="304800" cy="4254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>
              <a:spcBef>
                <a:spcPct val="50000"/>
              </a:spcBef>
              <a:defRPr/>
            </a:pPr>
            <a:fld id="{53F2D089-277F-4E53-B5F0-45ED7E0D12FC}" type="slidenum">
              <a:rPr lang="en-US" sz="1400" i="1" smtClean="0">
                <a:solidFill>
                  <a:srgbClr val="FFFFFF"/>
                </a:solidFill>
              </a:rPr>
              <a:pPr defTabSz="914400">
                <a:spcBef>
                  <a:spcPct val="50000"/>
                </a:spcBef>
                <a:defRPr/>
              </a:pPr>
              <a:t>‹#›</a:t>
            </a:fld>
            <a:endParaRPr lang="en-US" sz="140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72709" name="Picture 7" descr="P:\PPT\header.jpg"/>
          <p:cNvPicPr>
            <a:picLocks noChangeAspect="1" noChangeArrowheads="1"/>
          </p:cNvPicPr>
          <p:nvPr/>
        </p:nvPicPr>
        <p:blipFill>
          <a:blip r:embed="rId15" r:link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304800"/>
            <a:ext cx="762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hangingPunct="1">
              <a:defRPr/>
            </a:pPr>
            <a:r>
              <a:rPr lang="en-CA" sz="800" smtClean="0">
                <a:solidFill>
                  <a:srgbClr val="FFFFFF"/>
                </a:solidFill>
              </a:rPr>
              <a:t>®</a:t>
            </a:r>
          </a:p>
        </p:txBody>
      </p:sp>
      <p:sp>
        <p:nvSpPr>
          <p:cNvPr id="727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35150" y="2286000"/>
            <a:ext cx="6265863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271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371600"/>
            <a:ext cx="7315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5CD6A1A0-A5CF-4A7F-892B-0729D5E3D8FD}" type="datetimeFigureOut">
              <a:rPr lang="en-CA"/>
              <a:pPr>
                <a:defRPr/>
              </a:pPr>
              <a:t>05/05/2014</a:t>
            </a:fld>
            <a:endParaRPr lang="en-CA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CD2E676-9162-4DA3-B078-2BE08018AF3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64" r:id="rId1"/>
    <p:sldLayoutId id="2147495865" r:id="rId2"/>
    <p:sldLayoutId id="2147495866" r:id="rId3"/>
    <p:sldLayoutId id="2147495867" r:id="rId4"/>
    <p:sldLayoutId id="2147495868" r:id="rId5"/>
    <p:sldLayoutId id="2147495869" r:id="rId6"/>
    <p:sldLayoutId id="2147495870" r:id="rId7"/>
    <p:sldLayoutId id="2147495871" r:id="rId8"/>
    <p:sldLayoutId id="2147495872" r:id="rId9"/>
    <p:sldLayoutId id="2147495873" r:id="rId10"/>
    <p:sldLayoutId id="214749587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CC9915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71" descr="PLATO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271463"/>
            <a:ext cx="30384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775" y="1006475"/>
            <a:ext cx="805815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7373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52400"/>
            <a:ext cx="8048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75" r:id="rId1"/>
    <p:sldLayoutId id="2147495876" r:id="rId2"/>
    <p:sldLayoutId id="2147495877" r:id="rId3"/>
    <p:sldLayoutId id="2147495878" r:id="rId4"/>
    <p:sldLayoutId id="2147495879" r:id="rId5"/>
    <p:sldLayoutId id="2147495880" r:id="rId6"/>
    <p:sldLayoutId id="2147495881" r:id="rId7"/>
    <p:sldLayoutId id="2147495882" r:id="rId8"/>
    <p:sldLayoutId id="2147495883" r:id="rId9"/>
    <p:sldLayoutId id="2147495884" r:id="rId10"/>
    <p:sldLayoutId id="2147495885" r:id="rId11"/>
  </p:sldLayoutIdLst>
  <p:transition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5000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82575" indent="-282575" algn="l" rtl="0" eaLnBrk="0" fontAlgn="base" hangingPunct="0">
        <a:spcBef>
          <a:spcPct val="0"/>
        </a:spcBef>
        <a:spcAft>
          <a:spcPct val="20000"/>
        </a:spcAft>
        <a:buClr>
          <a:srgbClr val="F0AD28"/>
        </a:buClr>
        <a:buSzPct val="110000"/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541338" indent="-2571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–"/>
        <a:defRPr sz="2800">
          <a:solidFill>
            <a:schemeClr val="bg1"/>
          </a:solidFill>
          <a:latin typeface="+mn-lt"/>
        </a:defRPr>
      </a:lvl2pPr>
      <a:lvl3pPr marL="809625" indent="-266700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600">
          <a:solidFill>
            <a:schemeClr val="bg1"/>
          </a:solidFill>
          <a:latin typeface="+mn-lt"/>
        </a:defRPr>
      </a:lvl3pPr>
      <a:lvl4pPr marL="1081088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400">
          <a:solidFill>
            <a:schemeClr val="bg1"/>
          </a:solidFill>
          <a:latin typeface="+mn-lt"/>
        </a:defRPr>
      </a:lvl4pPr>
      <a:lvl5pPr marL="13525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5pPr>
      <a:lvl6pPr marL="18097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6pPr>
      <a:lvl7pPr marL="22669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7pPr>
      <a:lvl8pPr marL="27241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8pPr>
      <a:lvl9pPr marL="3181350" indent="-269875" algn="l" rtl="0" eaLnBrk="0" fontAlgn="base" hangingPunct="0">
        <a:spcBef>
          <a:spcPct val="0"/>
        </a:spcBef>
        <a:spcAft>
          <a:spcPct val="20000"/>
        </a:spcAft>
        <a:buClr>
          <a:schemeClr val="bg1"/>
        </a:buClr>
        <a:buFont typeface="Times" pitchFamily="18" charset="0"/>
        <a:buChar char="•"/>
        <a:defRPr sz="12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9542C1-89D0-4E9D-B4CB-FE7F86010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86" r:id="rId1"/>
    <p:sldLayoutId id="2147495887" r:id="rId2"/>
    <p:sldLayoutId id="2147495888" r:id="rId3"/>
    <p:sldLayoutId id="2147495889" r:id="rId4"/>
    <p:sldLayoutId id="2147495890" r:id="rId5"/>
    <p:sldLayoutId id="2147495891" r:id="rId6"/>
    <p:sldLayoutId id="2147495892" r:id="rId7"/>
    <p:sldLayoutId id="2147495893" r:id="rId8"/>
    <p:sldLayoutId id="2147495894" r:id="rId9"/>
    <p:sldLayoutId id="2147495895" r:id="rId10"/>
    <p:sldLayoutId id="214749589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02BFF12-4DC6-4394-9F10-BE2825C532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897" r:id="rId1"/>
    <p:sldLayoutId id="2147495898" r:id="rId2"/>
    <p:sldLayoutId id="2147495899" r:id="rId3"/>
    <p:sldLayoutId id="2147495900" r:id="rId4"/>
    <p:sldLayoutId id="2147495901" r:id="rId5"/>
    <p:sldLayoutId id="2147495902" r:id="rId6"/>
    <p:sldLayoutId id="2147495903" r:id="rId7"/>
    <p:sldLayoutId id="2147495904" r:id="rId8"/>
    <p:sldLayoutId id="2147495905" r:id="rId9"/>
    <p:sldLayoutId id="2147495906" r:id="rId10"/>
    <p:sldLayoutId id="21474959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F13642-0E26-4B43-B561-17A402D257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08" r:id="rId1"/>
    <p:sldLayoutId id="2147495909" r:id="rId2"/>
    <p:sldLayoutId id="2147495910" r:id="rId3"/>
    <p:sldLayoutId id="2147495911" r:id="rId4"/>
    <p:sldLayoutId id="2147495912" r:id="rId5"/>
    <p:sldLayoutId id="2147495913" r:id="rId6"/>
    <p:sldLayoutId id="2147495914" r:id="rId7"/>
    <p:sldLayoutId id="2147495915" r:id="rId8"/>
    <p:sldLayoutId id="2147495916" r:id="rId9"/>
    <p:sldLayoutId id="2147495917" r:id="rId10"/>
    <p:sldLayoutId id="214749591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090AAA0-7D97-435D-A053-F12F83C2D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19" r:id="rId1"/>
    <p:sldLayoutId id="2147495920" r:id="rId2"/>
    <p:sldLayoutId id="2147495921" r:id="rId3"/>
    <p:sldLayoutId id="2147495922" r:id="rId4"/>
    <p:sldLayoutId id="2147495923" r:id="rId5"/>
    <p:sldLayoutId id="2147495924" r:id="rId6"/>
    <p:sldLayoutId id="2147495925" r:id="rId7"/>
    <p:sldLayoutId id="2147495926" r:id="rId8"/>
    <p:sldLayoutId id="2147495927" r:id="rId9"/>
    <p:sldLayoutId id="2147495928" r:id="rId10"/>
    <p:sldLayoutId id="214749592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5893279-FE25-4F8F-83F8-1B1D18919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30" r:id="rId1"/>
    <p:sldLayoutId id="2147495931" r:id="rId2"/>
    <p:sldLayoutId id="2147495932" r:id="rId3"/>
    <p:sldLayoutId id="2147495933" r:id="rId4"/>
    <p:sldLayoutId id="2147495934" r:id="rId5"/>
    <p:sldLayoutId id="2147495935" r:id="rId6"/>
    <p:sldLayoutId id="2147495936" r:id="rId7"/>
    <p:sldLayoutId id="2147495937" r:id="rId8"/>
    <p:sldLayoutId id="2147495938" r:id="rId9"/>
    <p:sldLayoutId id="2147495939" r:id="rId10"/>
    <p:sldLayoutId id="214749594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5DC08E-CDAC-4207-9B89-0CC498C9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41" r:id="rId1"/>
    <p:sldLayoutId id="2147495942" r:id="rId2"/>
    <p:sldLayoutId id="2147495943" r:id="rId3"/>
    <p:sldLayoutId id="2147495944" r:id="rId4"/>
    <p:sldLayoutId id="2147495945" r:id="rId5"/>
    <p:sldLayoutId id="2147495946" r:id="rId6"/>
    <p:sldLayoutId id="2147495947" r:id="rId7"/>
    <p:sldLayoutId id="2147495948" r:id="rId8"/>
    <p:sldLayoutId id="2147495949" r:id="rId9"/>
    <p:sldLayoutId id="2147495950" r:id="rId10"/>
    <p:sldLayoutId id="214749595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4AD085F9-E9B0-496C-8BAB-7195C70EAB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52" r:id="rId1"/>
    <p:sldLayoutId id="2147495953" r:id="rId2"/>
    <p:sldLayoutId id="2147495954" r:id="rId3"/>
    <p:sldLayoutId id="2147495955" r:id="rId4"/>
    <p:sldLayoutId id="2147495956" r:id="rId5"/>
    <p:sldLayoutId id="2147495957" r:id="rId6"/>
    <p:sldLayoutId id="2147495958" r:id="rId7"/>
    <p:sldLayoutId id="2147495959" r:id="rId8"/>
    <p:sldLayoutId id="2147495960" r:id="rId9"/>
    <p:sldLayoutId id="2147495961" r:id="rId10"/>
    <p:sldLayoutId id="214749596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straTitle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304800"/>
            <a:ext cx="82772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bakgrundsrubriken</a:t>
            </a:r>
          </a:p>
        </p:txBody>
      </p:sp>
      <p:sp>
        <p:nvSpPr>
          <p:cNvPr id="8195" name="AstraSubtitle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7722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Klicka här för att ändra format på bakgrundstexten</a:t>
            </a:r>
          </a:p>
          <a:p>
            <a:pPr lvl="1"/>
            <a:r>
              <a:rPr lang="en-GB" smtClean="0"/>
              <a:t>Nivå två</a:t>
            </a:r>
          </a:p>
          <a:p>
            <a:pPr lvl="2"/>
            <a:r>
              <a:rPr lang="en-GB" smtClean="0"/>
              <a:t>Nivå tre</a:t>
            </a:r>
          </a:p>
          <a:p>
            <a:pPr lvl="3"/>
            <a:r>
              <a:rPr lang="en-GB" smtClean="0"/>
              <a:t>Nivå fyra</a:t>
            </a:r>
          </a:p>
          <a:p>
            <a:pPr lvl="4"/>
            <a:r>
              <a:rPr lang="en-GB" smtClean="0"/>
              <a:t>Nivå fem</a:t>
            </a:r>
          </a:p>
        </p:txBody>
      </p:sp>
      <p:pic>
        <p:nvPicPr>
          <p:cNvPr id="8196" name="Picture 10" descr="\\SELUDSFS01VS1\hsm$\!Mallärende\PowerPoint\De allra nyaste dokumenten 2007\AZ-logon 061129\PNG_AZ_B\AZ_40P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6229350"/>
            <a:ext cx="1439862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5172" r:id="rId1"/>
    <p:sldLayoutId id="2147495173" r:id="rId2"/>
    <p:sldLayoutId id="2147495174" r:id="rId3"/>
    <p:sldLayoutId id="2147495175" r:id="rId4"/>
    <p:sldLayoutId id="2147495176" r:id="rId5"/>
    <p:sldLayoutId id="2147495177" r:id="rId6"/>
    <p:sldLayoutId id="2147495178" r:id="rId7"/>
    <p:sldLayoutId id="2147495179" r:id="rId8"/>
    <p:sldLayoutId id="2147495180" r:id="rId9"/>
    <p:sldLayoutId id="2147495181" r:id="rId10"/>
    <p:sldLayoutId id="2147495182" r:id="rId11"/>
  </p:sldLayoutIdLst>
  <p:transition/>
  <p:txStyles>
    <p:titleStyle>
      <a:lvl1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defTabSz="895350" rtl="0" eaLnBrk="0" fontAlgn="base" hangingPunct="0">
        <a:lnSpc>
          <a:spcPts val="4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88925" indent="-288925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65175" indent="-254000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2pPr>
      <a:lvl3pPr marL="1327150" indent="-252413" algn="l" defTabSz="881063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110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3pPr>
      <a:lvl4pPr marL="1552575" indent="-1809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4pPr>
      <a:lvl5pPr marL="19081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5pPr>
      <a:lvl6pPr marL="23653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6pPr>
      <a:lvl7pPr marL="28225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7pPr>
      <a:lvl8pPr marL="32797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8pPr>
      <a:lvl9pPr marL="3736975" indent="-79375" algn="l" defTabSz="881063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F3AE903-9C29-4EFA-B726-EDB9AD443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63" r:id="rId1"/>
    <p:sldLayoutId id="2147495964" r:id="rId2"/>
    <p:sldLayoutId id="2147495965" r:id="rId3"/>
    <p:sldLayoutId id="2147495966" r:id="rId4"/>
    <p:sldLayoutId id="2147495967" r:id="rId5"/>
    <p:sldLayoutId id="2147495968" r:id="rId6"/>
    <p:sldLayoutId id="2147495969" r:id="rId7"/>
    <p:sldLayoutId id="2147495970" r:id="rId8"/>
    <p:sldLayoutId id="2147495971" r:id="rId9"/>
    <p:sldLayoutId id="2147495972" r:id="rId10"/>
    <p:sldLayoutId id="214749597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Date Placeholder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Footer Placeholder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7B9C798-C583-4BD3-AE81-035F6ABC0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74" r:id="rId1"/>
    <p:sldLayoutId id="2147495975" r:id="rId2"/>
    <p:sldLayoutId id="2147495976" r:id="rId3"/>
    <p:sldLayoutId id="2147495977" r:id="rId4"/>
    <p:sldLayoutId id="2147495978" r:id="rId5"/>
    <p:sldLayoutId id="2147495979" r:id="rId6"/>
    <p:sldLayoutId id="2147495980" r:id="rId7"/>
    <p:sldLayoutId id="2147495981" r:id="rId8"/>
    <p:sldLayoutId id="2147495982" r:id="rId9"/>
    <p:sldLayoutId id="2147495983" r:id="rId10"/>
    <p:sldLayoutId id="214749598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F7193D2-8455-42E0-9A8D-A9E55E9E8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85" r:id="rId1"/>
    <p:sldLayoutId id="2147495986" r:id="rId2"/>
    <p:sldLayoutId id="2147495987" r:id="rId3"/>
    <p:sldLayoutId id="2147495988" r:id="rId4"/>
    <p:sldLayoutId id="2147495989" r:id="rId5"/>
    <p:sldLayoutId id="2147495990" r:id="rId6"/>
    <p:sldLayoutId id="2147495991" r:id="rId7"/>
    <p:sldLayoutId id="2147495992" r:id="rId8"/>
    <p:sldLayoutId id="2147495993" r:id="rId9"/>
    <p:sldLayoutId id="2147495994" r:id="rId10"/>
    <p:sldLayoutId id="21474959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572E231-301B-4B71-87B7-591E3772B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996" r:id="rId1"/>
    <p:sldLayoutId id="2147495997" r:id="rId2"/>
    <p:sldLayoutId id="2147495998" r:id="rId3"/>
    <p:sldLayoutId id="2147495999" r:id="rId4"/>
    <p:sldLayoutId id="2147496000" r:id="rId5"/>
    <p:sldLayoutId id="2147496001" r:id="rId6"/>
    <p:sldLayoutId id="2147496002" r:id="rId7"/>
    <p:sldLayoutId id="2147496003" r:id="rId8"/>
    <p:sldLayoutId id="2147496004" r:id="rId9"/>
    <p:sldLayoutId id="2147496005" r:id="rId10"/>
    <p:sldLayoutId id="214749600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253478B-AE93-49DB-B7C2-2B8213601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07" r:id="rId1"/>
    <p:sldLayoutId id="2147496008" r:id="rId2"/>
    <p:sldLayoutId id="2147496009" r:id="rId3"/>
    <p:sldLayoutId id="2147496010" r:id="rId4"/>
    <p:sldLayoutId id="2147496011" r:id="rId5"/>
    <p:sldLayoutId id="2147496012" r:id="rId6"/>
    <p:sldLayoutId id="2147496013" r:id="rId7"/>
    <p:sldLayoutId id="2147496014" r:id="rId8"/>
    <p:sldLayoutId id="2147496015" r:id="rId9"/>
    <p:sldLayoutId id="2147496016" r:id="rId10"/>
    <p:sldLayoutId id="214749601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0080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53195"/>
          <a:stretch>
            <a:fillRect/>
          </a:stretch>
        </p:blipFill>
        <p:spPr bwMode="auto">
          <a:xfrm>
            <a:off x="0" y="0"/>
            <a:ext cx="38989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03700" y="0"/>
            <a:ext cx="4940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A4EC246-A4AC-494F-AAA8-634D8752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18" r:id="rId1"/>
    <p:sldLayoutId id="2147496019" r:id="rId2"/>
    <p:sldLayoutId id="2147496020" r:id="rId3"/>
    <p:sldLayoutId id="2147496021" r:id="rId4"/>
    <p:sldLayoutId id="2147496022" r:id="rId5"/>
    <p:sldLayoutId id="2147496023" r:id="rId6"/>
    <p:sldLayoutId id="2147496024" r:id="rId7"/>
    <p:sldLayoutId id="2147496025" r:id="rId8"/>
    <p:sldLayoutId id="2147496026" r:id="rId9"/>
    <p:sldLayoutId id="2147496027" r:id="rId10"/>
    <p:sldLayoutId id="214749602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title style</a:t>
            </a:r>
            <a:endParaRPr lang="en-US" smtClean="0"/>
          </a:p>
        </p:txBody>
      </p:sp>
      <p:sp>
        <p:nvSpPr>
          <p:cNvPr id="880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0F6673-12AC-40FD-9036-EC5C6AB47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30" r:id="rId1"/>
    <p:sldLayoutId id="2147496031" r:id="rId2"/>
  </p:sldLayoutIdLst>
  <p:transition/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86400"/>
          </a:solidFill>
          <a:latin typeface="Arial" charset="0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 kern="1200">
          <a:solidFill>
            <a:schemeClr val="bg2"/>
          </a:solidFill>
          <a:latin typeface="Arial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 kern="1200">
          <a:solidFill>
            <a:schemeClr val="bg2"/>
          </a:solidFill>
          <a:latin typeface="Arial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Arial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20788"/>
            <a:ext cx="82296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84738" y="624681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© 2011 - TIGC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46813"/>
            <a:ext cx="495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D54A023-829B-441B-AC67-FB5E55974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032" r:id="rId1"/>
    <p:sldLayoutId id="2147496033" r:id="rId2"/>
    <p:sldLayoutId id="2147496034" r:id="rId3"/>
    <p:sldLayoutId id="2147496035" r:id="rId4"/>
    <p:sldLayoutId id="2147496036" r:id="rId5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C864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rgbClr val="C86400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1200"/>
        </a:spcAft>
        <a:buFont typeface="Arial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–"/>
        <a:defRPr sz="21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 style du titre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24DFDB3-71D0-4EEA-8F03-CB00B3FDC2E0}" type="datetimeFigureOut">
              <a:rPr lang="en-US"/>
              <a:pPr>
                <a:defRPr/>
              </a:pPr>
              <a:t>5/5/2014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64CB2ED-1F0C-4474-A829-438A24A6B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5183" r:id="rId1"/>
    <p:sldLayoutId id="2147495184" r:id="rId2"/>
    <p:sldLayoutId id="2147495185" r:id="rId3"/>
    <p:sldLayoutId id="2147495186" r:id="rId4"/>
    <p:sldLayoutId id="2147495187" r:id="rId5"/>
    <p:sldLayoutId id="2147495188" r:id="rId6"/>
    <p:sldLayoutId id="2147495189" r:id="rId7"/>
    <p:sldLayoutId id="2147495190" r:id="rId8"/>
    <p:sldLayoutId id="2147495191" r:id="rId9"/>
    <p:sldLayoutId id="2147495192" r:id="rId10"/>
    <p:sldLayoutId id="21474951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40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3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ctrTitle" idx="4294967295"/>
          </p:nvPr>
        </p:nvSpPr>
        <p:spPr>
          <a:xfrm>
            <a:off x="887413" y="3141663"/>
            <a:ext cx="7772400" cy="1470025"/>
          </a:xfrm>
        </p:spPr>
        <p:txBody>
          <a:bodyPr lIns="91440" tIns="45720" rIns="91440" bIns="45720" anchor="ctr"/>
          <a:lstStyle/>
          <a:p>
            <a:pPr eaLnBrk="1" hangingPunct="1"/>
            <a:r>
              <a:rPr lang="en-US" sz="2500" b="1" dirty="0" smtClean="0"/>
              <a:t>Canadian Cardiovascular Society </a:t>
            </a:r>
            <a:br>
              <a:rPr lang="en-US" sz="2500" b="1" dirty="0" smtClean="0"/>
            </a:br>
            <a:r>
              <a:rPr lang="en-US" sz="2500" b="1" dirty="0" smtClean="0"/>
              <a:t>Antiplatelet Guidelines</a:t>
            </a:r>
          </a:p>
        </p:txBody>
      </p:sp>
      <p:sp>
        <p:nvSpPr>
          <p:cNvPr id="346115" name="Subtitle 2"/>
          <p:cNvSpPr>
            <a:spLocks noGrp="1"/>
          </p:cNvSpPr>
          <p:nvPr>
            <p:ph type="subTitle" idx="4294967295"/>
          </p:nvPr>
        </p:nvSpPr>
        <p:spPr>
          <a:xfrm>
            <a:off x="887413" y="4386263"/>
            <a:ext cx="8256587" cy="1936750"/>
          </a:xfrm>
        </p:spPr>
        <p:txBody>
          <a:bodyPr lIns="91440" tIns="45720" rIns="91440" bIns="45720"/>
          <a:lstStyle/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CA" altLang="ja-JP" sz="3200" dirty="0" smtClean="0">
                <a:solidFill>
                  <a:srgbClr val="003399"/>
                </a:solidFill>
              </a:rPr>
              <a:t>MANAGEMENT OF ANTIPLATELET THERAPY IN ASSOCIATION WITH  MINOR BLEEDING</a:t>
            </a:r>
            <a:endParaRPr lang="en-US" altLang="ja-JP" sz="3200" dirty="0" smtClean="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11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1800" dirty="0" smtClean="0">
                <a:latin typeface="Calibri" pitchFamily="34" charset="0"/>
              </a:rPr>
              <a:t>Working Group: </a:t>
            </a:r>
            <a:r>
              <a:rPr lang="en-US" sz="1800" b="0" dirty="0" smtClean="0">
                <a:latin typeface="Calibri" pitchFamily="34" charset="0"/>
              </a:rPr>
              <a:t>James D. Douketis MD, FRCP(C); A. Graham </a:t>
            </a:r>
            <a:r>
              <a:rPr lang="en-US" sz="1800" b="0" dirty="0" err="1" smtClean="0">
                <a:latin typeface="Calibri" pitchFamily="34" charset="0"/>
              </a:rPr>
              <a:t>Turpie</a:t>
            </a:r>
            <a:r>
              <a:rPr lang="en-US" sz="1800" b="0" dirty="0" smtClean="0">
                <a:latin typeface="Calibri" pitchFamily="34" charset="0"/>
              </a:rPr>
              <a:t> MD, FRCP(C)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Subconjunctival hemorrhage</a:t>
            </a:r>
          </a:p>
        </p:txBody>
      </p:sp>
      <p:pic>
        <p:nvPicPr>
          <p:cNvPr id="107523" name="Picture 4" descr="eye bl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581400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4" name="Picture 5" descr="eye bleed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4188"/>
            <a:ext cx="3886200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5" name="Picture 6" descr="eye bleed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13200"/>
            <a:ext cx="38862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Content Placeholder 2"/>
          <p:cNvSpPr>
            <a:spLocks noGrp="1"/>
          </p:cNvSpPr>
          <p:nvPr>
            <p:ph idx="4294967295"/>
          </p:nvPr>
        </p:nvSpPr>
        <p:spPr>
          <a:xfrm>
            <a:off x="457200" y="708025"/>
            <a:ext cx="8229600" cy="3748088"/>
          </a:xfrm>
        </p:spPr>
        <p:txBody>
          <a:bodyPr/>
          <a:lstStyle/>
          <a:p>
            <a:pPr marL="609600" indent="-609600" defTabSz="914400" eaLnBrk="1" hangingPunct="1">
              <a:buFont typeface="Arial" charset="0"/>
              <a:buNone/>
              <a:defRPr/>
            </a:pPr>
            <a:endParaRPr lang="en-US" sz="1800" dirty="0" smtClean="0">
              <a:latin typeface="Calibri" pitchFamily="34" charset="0"/>
            </a:endParaRPr>
          </a:p>
          <a:p>
            <a:pPr marL="1069975" lvl="1" indent="-449263" defTabSz="914400" eaLnBrk="1" hangingPunct="1">
              <a:buFont typeface="Calibri" pitchFamily="34" charset="0"/>
              <a:buAutoNum type="alphaUcPeriod"/>
              <a:defRPr/>
            </a:pPr>
            <a:r>
              <a:rPr lang="en-US" sz="2400" dirty="0" smtClean="0">
                <a:latin typeface="Calibri" pitchFamily="34" charset="0"/>
              </a:rPr>
              <a:t>Stop ASA and </a:t>
            </a:r>
            <a:r>
              <a:rPr lang="en-US" sz="2400" dirty="0" err="1" smtClean="0">
                <a:latin typeface="Calibri" pitchFamily="34" charset="0"/>
              </a:rPr>
              <a:t>clopidogrel</a:t>
            </a:r>
            <a:r>
              <a:rPr lang="en-US" sz="2400" dirty="0" smtClean="0">
                <a:latin typeface="Calibri" pitchFamily="34" charset="0"/>
              </a:rPr>
              <a:t> until bleeding clears.</a:t>
            </a:r>
          </a:p>
          <a:p>
            <a:pPr marL="1069975" lvl="1" indent="-449263" defTabSz="914400" eaLnBrk="1" hangingPunct="1">
              <a:buFont typeface="Calibri" pitchFamily="34" charset="0"/>
              <a:buAutoNum type="alphaUcPeriod"/>
              <a:defRPr/>
            </a:pPr>
            <a:r>
              <a:rPr lang="en-US" sz="2400" dirty="0" smtClean="0">
                <a:latin typeface="Calibri" pitchFamily="34" charset="0"/>
              </a:rPr>
              <a:t>Stop </a:t>
            </a:r>
            <a:r>
              <a:rPr lang="en-US" sz="2400" dirty="0" err="1" smtClean="0">
                <a:latin typeface="Calibri" pitchFamily="34" charset="0"/>
              </a:rPr>
              <a:t>clopidogrel</a:t>
            </a:r>
            <a:r>
              <a:rPr lang="en-US" sz="2400" dirty="0" smtClean="0">
                <a:latin typeface="Calibri" pitchFamily="34" charset="0"/>
              </a:rPr>
              <a:t> only until bleeding clears.</a:t>
            </a:r>
          </a:p>
          <a:p>
            <a:pPr marL="1069975" lvl="1" indent="-449263" defTabSz="914400" eaLnBrk="1" hangingPunct="1">
              <a:buFont typeface="Calibri" pitchFamily="34" charset="0"/>
              <a:buAutoNum type="alphaUcPeriod"/>
              <a:defRPr/>
            </a:pPr>
            <a:r>
              <a:rPr lang="en-US" sz="2400" dirty="0" smtClean="0">
                <a:latin typeface="Calibri" pitchFamily="34" charset="0"/>
              </a:rPr>
              <a:t>Continue both ASA and </a:t>
            </a:r>
            <a:r>
              <a:rPr lang="en-US" sz="2400" dirty="0" err="1" smtClean="0">
                <a:latin typeface="Calibri" pitchFamily="34" charset="0"/>
              </a:rPr>
              <a:t>clopidogrel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pPr marL="1069975" lvl="1" indent="-449263" defTabSz="914400" eaLnBrk="1" hangingPunct="1">
              <a:buFont typeface="Calibri" pitchFamily="34" charset="0"/>
              <a:buAutoNum type="alphaUcPeriod"/>
              <a:defRPr/>
            </a:pPr>
            <a:r>
              <a:rPr lang="en-US" sz="2400" dirty="0" smtClean="0">
                <a:latin typeface="Calibri" pitchFamily="34" charset="0"/>
              </a:rPr>
              <a:t>Stop </a:t>
            </a:r>
            <a:r>
              <a:rPr lang="en-US" sz="2400" dirty="0" err="1" smtClean="0">
                <a:latin typeface="Calibri" pitchFamily="34" charset="0"/>
              </a:rPr>
              <a:t>clopidogrel</a:t>
            </a:r>
            <a:r>
              <a:rPr lang="en-US" sz="2400" dirty="0" smtClean="0">
                <a:latin typeface="Calibri" pitchFamily="34" charset="0"/>
              </a:rPr>
              <a:t> for 7-10 days until bleed clears.</a:t>
            </a:r>
          </a:p>
          <a:p>
            <a:pPr marL="1069975" lvl="1" indent="-449263" defTabSz="914400" eaLnBrk="1" hangingPunct="1">
              <a:buFont typeface="Calibri" pitchFamily="34" charset="0"/>
              <a:buAutoNum type="alphaUcPeriod"/>
              <a:defRPr/>
            </a:pPr>
            <a:r>
              <a:rPr lang="en-US" sz="2400" dirty="0" smtClean="0">
                <a:latin typeface="Calibri" pitchFamily="34" charset="0"/>
              </a:rPr>
              <a:t>Stop ASA and </a:t>
            </a:r>
            <a:r>
              <a:rPr lang="en-US" sz="2400" dirty="0" err="1" smtClean="0">
                <a:latin typeface="Calibri" pitchFamily="34" charset="0"/>
              </a:rPr>
              <a:t>clopidogrel</a:t>
            </a:r>
            <a:r>
              <a:rPr lang="en-US" sz="2400" dirty="0" smtClean="0">
                <a:latin typeface="Calibri" pitchFamily="34" charset="0"/>
              </a:rPr>
              <a:t> for 7-10 days until bleeding clears.</a:t>
            </a:r>
          </a:p>
          <a:p>
            <a:pPr marL="990600" lvl="1" indent="-533400" defTabSz="914400" eaLnBrk="1" hangingPunct="1">
              <a:buFont typeface="Calibri" pitchFamily="34" charset="0"/>
              <a:buAutoNum type="alphaUcPeriod"/>
              <a:defRPr/>
            </a:pPr>
            <a:endParaRPr lang="en-US" sz="1900" dirty="0" smtClean="0">
              <a:latin typeface="Calibri" pitchFamily="34" charset="0"/>
            </a:endParaRPr>
          </a:p>
        </p:txBody>
      </p:sp>
      <p:sp>
        <p:nvSpPr>
          <p:cNvPr id="108547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Management question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/>
          </p:cNvSpPr>
          <p:nvPr>
            <p:ph type="title"/>
          </p:nvPr>
        </p:nvSpPr>
        <p:spPr>
          <a:xfrm>
            <a:off x="457200" y="30638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Evidence</a:t>
            </a:r>
            <a:r>
              <a:rPr lang="en-US" sz="2800" b="1" smtClean="0"/>
              <a:t> </a:t>
            </a:r>
          </a:p>
        </p:txBody>
      </p:sp>
      <p:sp>
        <p:nvSpPr>
          <p:cNvPr id="102403" name="Rectangle 3"/>
          <p:cNvSpPr>
            <a:spLocks noGrp="1"/>
          </p:cNvSpPr>
          <p:nvPr>
            <p:ph idx="1"/>
          </p:nvPr>
        </p:nvSpPr>
        <p:spPr>
          <a:xfrm>
            <a:off x="457200" y="1066800"/>
            <a:ext cx="7323138" cy="45259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CA" altLang="ja-JP" dirty="0" smtClean="0"/>
              <a:t>Clinical trials and observational studies as to clinical course and prognosis are lacking. </a:t>
            </a:r>
          </a:p>
          <a:p>
            <a:pPr marL="0" indent="0" eaLnBrk="1" hangingPunct="1">
              <a:defRPr/>
            </a:pPr>
            <a:r>
              <a:rPr lang="en-CA" altLang="ja-JP" dirty="0" err="1" smtClean="0"/>
              <a:t>Subconjunctival</a:t>
            </a:r>
            <a:r>
              <a:rPr lang="en-CA" altLang="ja-JP" dirty="0" smtClean="0"/>
              <a:t> bleeding is more common in anticoagulant-treated than </a:t>
            </a:r>
            <a:r>
              <a:rPr lang="en-CA" altLang="ja-JP" dirty="0" err="1" smtClean="0"/>
              <a:t>antiplatelet</a:t>
            </a:r>
            <a:r>
              <a:rPr lang="en-CA" altLang="ja-JP" dirty="0" smtClean="0"/>
              <a:t>-treated patients. </a:t>
            </a:r>
          </a:p>
          <a:p>
            <a:pPr marL="0" indent="0" eaLnBrk="1" hangingPunct="1">
              <a:defRPr/>
            </a:pPr>
            <a:r>
              <a:rPr lang="en-CA" altLang="ja-JP" dirty="0" smtClean="0"/>
              <a:t>Precipitated by coughing or straining during a bowel movement.</a:t>
            </a:r>
          </a:p>
          <a:p>
            <a:pPr marL="0" indent="0" eaLnBrk="1" hangingPunct="1">
              <a:defRPr/>
            </a:pPr>
            <a:r>
              <a:rPr lang="en-CA" altLang="ja-JP" dirty="0" err="1" smtClean="0"/>
              <a:t>Self‑limiting</a:t>
            </a:r>
            <a:r>
              <a:rPr lang="en-CA" altLang="ja-JP" dirty="0" smtClean="0"/>
              <a:t>, resolves within 1-2 weeks, and does not affect visual acuity. 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96900" y="1293813"/>
            <a:ext cx="7315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n-lt"/>
              </a:rPr>
              <a:t>Recommendation</a:t>
            </a:r>
          </a:p>
        </p:txBody>
      </p:sp>
      <p:sp>
        <p:nvSpPr>
          <p:cNvPr id="388099" name="Content Placeholder 2"/>
          <p:cNvSpPr>
            <a:spLocks noGrp="1"/>
          </p:cNvSpPr>
          <p:nvPr>
            <p:ph idx="1"/>
          </p:nvPr>
        </p:nvSpPr>
        <p:spPr>
          <a:xfrm>
            <a:off x="596900" y="1866900"/>
            <a:ext cx="7685088" cy="1776413"/>
          </a:xfrm>
        </p:spPr>
        <p:txBody>
          <a:bodyPr anchor="ctr"/>
          <a:lstStyle/>
          <a:p>
            <a:pPr marL="0" indent="0" eaLnBrk="1" hangingPunct="1">
              <a:lnSpc>
                <a:spcPct val="120000"/>
              </a:lnSpc>
              <a:buFontTx/>
              <a:buNone/>
              <a:defRPr/>
            </a:pPr>
            <a:r>
              <a:rPr lang="en-CA" altLang="ja-JP" sz="2000" b="0" dirty="0" smtClean="0"/>
              <a:t>Patients who are receiving ASA (or ASA + </a:t>
            </a:r>
            <a:r>
              <a:rPr lang="en-CA" altLang="ja-JP" sz="2000" b="0" dirty="0" err="1" smtClean="0"/>
              <a:t>clopidogrel</a:t>
            </a:r>
            <a:r>
              <a:rPr lang="en-CA" altLang="ja-JP" sz="2000" b="0" dirty="0" smtClean="0"/>
              <a:t>) in whom </a:t>
            </a:r>
            <a:r>
              <a:rPr lang="en-CA" altLang="ja-JP" sz="2000" b="0" dirty="0" err="1" smtClean="0"/>
              <a:t>subconjunctival</a:t>
            </a:r>
            <a:r>
              <a:rPr lang="en-CA" altLang="ja-JP" sz="2000" b="0" dirty="0" smtClean="0"/>
              <a:t> bleeding develops should continue treatment and be monitored for bleeding (Class </a:t>
            </a:r>
            <a:r>
              <a:rPr lang="en-CA" altLang="ja-JP" sz="2000" b="0" dirty="0" err="1" smtClean="0"/>
              <a:t>IIa</a:t>
            </a:r>
            <a:r>
              <a:rPr lang="en-CA" altLang="ja-JP" sz="2000" b="0" dirty="0" smtClean="0"/>
              <a:t>, Level C).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en-CA" altLang="ja-JP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Title 1"/>
          <p:cNvSpPr>
            <a:spLocks noGrp="1"/>
          </p:cNvSpPr>
          <p:nvPr>
            <p:ph type="title" idx="4294967295"/>
          </p:nvPr>
        </p:nvSpPr>
        <p:spPr>
          <a:xfrm>
            <a:off x="457200" y="1303338"/>
            <a:ext cx="7821613" cy="685800"/>
          </a:xfrm>
        </p:spPr>
        <p:txBody>
          <a:bodyPr/>
          <a:lstStyle/>
          <a:p>
            <a:pPr>
              <a:defRPr/>
            </a:pPr>
            <a:r>
              <a:rPr lang="en-CA" sz="2400" b="1" dirty="0" err="1" smtClean="0">
                <a:latin typeface="+mn-lt"/>
              </a:rPr>
              <a:t>Antiplatelet</a:t>
            </a:r>
            <a:r>
              <a:rPr lang="en-CA" sz="2400" b="1" dirty="0" smtClean="0">
                <a:latin typeface="+mn-lt"/>
              </a:rPr>
              <a:t> therapy in patients with minor bleeding</a:t>
            </a:r>
            <a:endParaRPr lang="en-US" sz="2400" b="1" dirty="0" smtClean="0">
              <a:latin typeface="+mn-lt"/>
            </a:endParaRP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6"/>
          <a:stretch>
            <a:fillRect/>
          </a:stretch>
        </p:blipFill>
        <p:spPr bwMode="auto">
          <a:xfrm>
            <a:off x="520700" y="1946275"/>
            <a:ext cx="7294563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362200" y="1217673"/>
            <a:ext cx="44196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Objectives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457199" y="1114425"/>
            <a:ext cx="7617125" cy="5181600"/>
          </a:xfrm>
        </p:spPr>
        <p:txBody>
          <a:bodyPr/>
          <a:lstStyle/>
          <a:p>
            <a:pPr marL="0" indent="0" eaLnBrk="1" hangingPunct="1"/>
            <a:r>
              <a:rPr lang="en-US" dirty="0"/>
              <a:t>Interpret the Canadian Cardiovascular Society </a:t>
            </a:r>
            <a:r>
              <a:rPr lang="en-US" dirty="0">
                <a:latin typeface="Calibri" pitchFamily="34" charset="0"/>
              </a:rPr>
              <a:t>Guideline </a:t>
            </a:r>
            <a:r>
              <a:rPr lang="en-US" dirty="0" smtClean="0"/>
              <a:t>recommendations </a:t>
            </a:r>
            <a:r>
              <a:rPr lang="en-US" dirty="0"/>
              <a:t>regarding </a:t>
            </a:r>
            <a:r>
              <a:rPr lang="en-US" dirty="0" smtClean="0"/>
              <a:t>the use of </a:t>
            </a:r>
            <a:r>
              <a:rPr lang="en-US" dirty="0"/>
              <a:t>antiplatelet therapy in patients presenting with minor bleeding </a:t>
            </a:r>
            <a:r>
              <a:rPr lang="en-US" dirty="0" smtClean="0"/>
              <a:t>events.</a:t>
            </a:r>
            <a:endParaRPr lang="en-US" dirty="0"/>
          </a:p>
          <a:p>
            <a:pPr marL="0" indent="0" eaLnBrk="1" hangingPunct="1"/>
            <a:r>
              <a:rPr lang="en-US" dirty="0" smtClean="0"/>
              <a:t>Appropriately investigate patients on antiplatelet therapy with minor bleeding events.</a:t>
            </a:r>
          </a:p>
          <a:p>
            <a:pPr marL="0" indent="0" eaLnBrk="1" hangingPunct="1"/>
            <a:endParaRPr lang="en-US" dirty="0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Case study no. 1</a:t>
            </a:r>
          </a:p>
        </p:txBody>
      </p:sp>
      <p:sp>
        <p:nvSpPr>
          <p:cNvPr id="347139" name="Content Placeholder 2"/>
          <p:cNvSpPr>
            <a:spLocks noGrp="1"/>
          </p:cNvSpPr>
          <p:nvPr>
            <p:ph idx="1"/>
          </p:nvPr>
        </p:nvSpPr>
        <p:spPr>
          <a:xfrm>
            <a:off x="457200" y="1114425"/>
            <a:ext cx="7323138" cy="51816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defRPr/>
            </a:pPr>
            <a:r>
              <a:rPr lang="en-US" dirty="0" smtClean="0"/>
              <a:t>68 year old woman with </a:t>
            </a:r>
            <a:r>
              <a:rPr lang="en-US" dirty="0" err="1" smtClean="0"/>
              <a:t>cerebrovascular</a:t>
            </a:r>
            <a:r>
              <a:rPr lang="en-US" dirty="0" smtClean="0"/>
              <a:t> disease and new </a:t>
            </a:r>
            <a:r>
              <a:rPr lang="en-US" dirty="0" err="1" smtClean="0"/>
              <a:t>polymyalgia</a:t>
            </a:r>
            <a:r>
              <a:rPr lang="en-US" dirty="0" smtClean="0"/>
              <a:t> </a:t>
            </a:r>
            <a:r>
              <a:rPr lang="en-US" dirty="0" err="1" smtClean="0"/>
              <a:t>rheumatica</a:t>
            </a:r>
            <a:r>
              <a:rPr lang="en-US" dirty="0" smtClean="0"/>
              <a:t> presents with </a:t>
            </a:r>
            <a:r>
              <a:rPr lang="en-US" dirty="0" err="1" smtClean="0"/>
              <a:t>ecchymoses</a:t>
            </a:r>
            <a:r>
              <a:rPr lang="en-US" dirty="0" smtClean="0"/>
              <a:t> over arms and legs.</a:t>
            </a:r>
          </a:p>
          <a:p>
            <a:pPr marL="0" indent="0" eaLnBrk="1" hangingPunct="1">
              <a:defRPr/>
            </a:pPr>
            <a:r>
              <a:rPr lang="en-US" dirty="0" smtClean="0"/>
              <a:t>Receiving ASA, 325 mg daily; other drugs include:</a:t>
            </a:r>
          </a:p>
          <a:p>
            <a:pPr marL="723900" lvl="1" indent="0" eaLnBrk="1" hangingPunct="1">
              <a:buFont typeface="Arial" charset="0"/>
              <a:buNone/>
              <a:defRPr/>
            </a:pPr>
            <a:r>
              <a:rPr lang="en-US" sz="2400" dirty="0" smtClean="0"/>
              <a:t>Prednisone, 5 mg daily</a:t>
            </a:r>
          </a:p>
          <a:p>
            <a:pPr marL="723900" lvl="1" indent="0" eaLnBrk="1" hangingPunct="1">
              <a:buFont typeface="Arial" charset="0"/>
              <a:buNone/>
              <a:defRPr/>
            </a:pPr>
            <a:r>
              <a:rPr lang="en-US" sz="2400" dirty="0" smtClean="0"/>
              <a:t>Periodic over-the-counter NSAID</a:t>
            </a:r>
          </a:p>
          <a:p>
            <a:pPr marL="0" indent="0" eaLnBrk="1" hangingPunct="1">
              <a:lnSpc>
                <a:spcPct val="0"/>
              </a:lnSpc>
              <a:defRPr/>
            </a:pPr>
            <a:endParaRPr lang="en-US" dirty="0" smtClean="0"/>
          </a:p>
          <a:p>
            <a:pPr marL="0" indent="0" eaLnBrk="1" hangingPunct="1">
              <a:defRPr/>
            </a:pPr>
            <a:r>
              <a:rPr lang="en-US" dirty="0" smtClean="0"/>
              <a:t>Other cardiovascular risk factors:</a:t>
            </a:r>
          </a:p>
          <a:p>
            <a:pPr marL="723900" lvl="1" indent="0" eaLnBrk="1" hangingPunct="1">
              <a:buClr>
                <a:srgbClr val="003399"/>
              </a:buClr>
              <a:buFont typeface="Arial" charset="0"/>
              <a:buNone/>
              <a:defRPr/>
            </a:pPr>
            <a:r>
              <a:rPr lang="en-US" sz="2400" dirty="0" smtClean="0"/>
              <a:t>Prior stroke </a:t>
            </a:r>
          </a:p>
          <a:p>
            <a:pPr marL="723900" lvl="1" indent="0" eaLnBrk="1" hangingPunct="1">
              <a:buClr>
                <a:srgbClr val="003399"/>
              </a:buClr>
              <a:buFont typeface="Arial" charset="0"/>
              <a:buNone/>
              <a:defRPr/>
            </a:pPr>
            <a:r>
              <a:rPr lang="en-US" sz="2400" dirty="0" smtClean="0"/>
              <a:t>Hypertension</a:t>
            </a:r>
          </a:p>
          <a:p>
            <a:pPr marL="723900" lvl="1" indent="0" eaLnBrk="1" hangingPunct="1">
              <a:buClr>
                <a:srgbClr val="003399"/>
              </a:buClr>
              <a:buFont typeface="Arial" charset="0"/>
              <a:buNone/>
              <a:defRPr/>
            </a:pPr>
            <a:r>
              <a:rPr lang="en-US" sz="2400" dirty="0" smtClean="0"/>
              <a:t>Type 2 diabetes</a:t>
            </a:r>
          </a:p>
          <a:p>
            <a:pPr marL="0" indent="0" eaLnBrk="1" hangingPunct="1">
              <a:defRPr/>
            </a:pPr>
            <a:endParaRPr lang="en-US" sz="16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Management question</a:t>
            </a:r>
          </a:p>
        </p:txBody>
      </p:sp>
      <p:sp>
        <p:nvSpPr>
          <p:cNvPr id="348163" name="Content Placeholder 2"/>
          <p:cNvSpPr>
            <a:spLocks noGrp="1"/>
          </p:cNvSpPr>
          <p:nvPr>
            <p:ph idx="1"/>
          </p:nvPr>
        </p:nvSpPr>
        <p:spPr>
          <a:xfrm>
            <a:off x="457200" y="673100"/>
            <a:ext cx="8097838" cy="4830763"/>
          </a:xfrm>
        </p:spPr>
        <p:txBody>
          <a:bodyPr/>
          <a:lstStyle/>
          <a:p>
            <a:pPr marL="276225" indent="-276225" defTabSz="914400" eaLnBrk="1" hangingPunct="1">
              <a:defRPr/>
            </a:pPr>
            <a:endParaRPr lang="en-US" sz="1800" b="1" dirty="0" smtClean="0"/>
          </a:p>
          <a:p>
            <a:pPr marL="982663" lvl="1" indent="-447675" defTabSz="914400" eaLnBrk="1" hangingPunct="1">
              <a:buFont typeface="Calibri" pitchFamily="34" charset="0"/>
              <a:buAutoNum type="alphaUcPeriod"/>
              <a:defRPr/>
            </a:pPr>
            <a:r>
              <a:rPr lang="en-US" sz="2400" dirty="0" smtClean="0"/>
              <a:t>Stop ASA.</a:t>
            </a:r>
          </a:p>
          <a:p>
            <a:pPr marL="982663" lvl="1" indent="-447675" defTabSz="914400" eaLnBrk="1" hangingPunct="1">
              <a:buFont typeface="Calibri" pitchFamily="34" charset="0"/>
              <a:buAutoNum type="alphaUcPeriod"/>
              <a:defRPr/>
            </a:pPr>
            <a:r>
              <a:rPr lang="en-US" sz="2400" dirty="0" smtClean="0"/>
              <a:t>Continue ASA at 325 mg daily.</a:t>
            </a:r>
          </a:p>
          <a:p>
            <a:pPr marL="982663" lvl="1" indent="-447675" defTabSz="914400" eaLnBrk="1" hangingPunct="1">
              <a:buFont typeface="Calibri" pitchFamily="34" charset="0"/>
              <a:buAutoNum type="alphaUcPeriod"/>
              <a:defRPr/>
            </a:pPr>
            <a:r>
              <a:rPr lang="en-US" sz="2400" dirty="0" smtClean="0"/>
              <a:t>Continue ASA but decrease dose to 81 mg daily.</a:t>
            </a:r>
          </a:p>
          <a:p>
            <a:pPr marL="982663" lvl="1" indent="-447675" defTabSz="914400" eaLnBrk="1" hangingPunct="1">
              <a:buFont typeface="Calibri" pitchFamily="34" charset="0"/>
              <a:buAutoNum type="alphaUcPeriod"/>
              <a:defRPr/>
            </a:pPr>
            <a:r>
              <a:rPr lang="en-US" sz="2400" dirty="0" smtClean="0"/>
              <a:t>Taper and stop prednisone.</a:t>
            </a:r>
          </a:p>
          <a:p>
            <a:pPr marL="982663" lvl="1" indent="-447675" defTabSz="914400" eaLnBrk="1" hangingPunct="1">
              <a:buFont typeface="Calibri" pitchFamily="34" charset="0"/>
              <a:buAutoNum type="alphaUcPeriod"/>
              <a:defRPr/>
            </a:pPr>
            <a:r>
              <a:rPr lang="en-US" sz="2400" dirty="0" smtClean="0"/>
              <a:t>Taper and stop prednisone and reduce ASA                            to 81 mg daily.</a:t>
            </a:r>
          </a:p>
          <a:p>
            <a:pPr marL="990600" lvl="1" indent="-533400" defTabSz="914400" eaLnBrk="1" hangingPunct="1">
              <a:buFont typeface="Calibri" pitchFamily="34" charset="0"/>
              <a:buNone/>
              <a:defRPr/>
            </a:pPr>
            <a:endParaRPr lang="en-US" sz="2400" dirty="0" smtClean="0"/>
          </a:p>
          <a:p>
            <a:pPr marL="990600" lvl="1" indent="-533400" defTabSz="914400" eaLnBrk="1" hangingPunct="1">
              <a:buFont typeface="Calibri" pitchFamily="34" charset="0"/>
              <a:buAutoNum type="alphaUcPeriod"/>
              <a:defRPr/>
            </a:pPr>
            <a:endParaRPr lang="en-US" sz="19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Evidence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90600"/>
            <a:ext cx="8229600" cy="4910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b="1" smtClean="0">
                <a:latin typeface="Calibri" pitchFamily="34" charset="0"/>
                <a:ea typeface="ＭＳ Ｐゴシック" pitchFamily="34" charset="-128"/>
              </a:rPr>
              <a:t>Minor bleeding during antiplatelet therapy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	Studies assessing incidence, consequence and management                of antiplatelet drug-associated minor bleeding are lacking.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	Minor bleeding is usually self-limiting.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None/>
            </a:pPr>
            <a:r>
              <a:rPr lang="en-CA" altLang="ja-JP" b="1" smtClean="0">
                <a:latin typeface="Calibri" pitchFamily="34" charset="0"/>
                <a:ea typeface="ＭＳ Ｐゴシック" pitchFamily="34" charset="-128"/>
              </a:rPr>
              <a:t>Ecchymoses and petechiae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	Petechiae (pinpoint capillary-based hemorrhage) typically occur in ASA- or clopidogrel-treated patients who have thrombocytopenia (platelet count usually &lt;50 × 10</a:t>
            </a:r>
            <a:r>
              <a:rPr lang="en-CA" altLang="ja-JP" baseline="30000" smtClean="0">
                <a:latin typeface="Calibri" pitchFamily="34" charset="0"/>
                <a:ea typeface="ＭＳ Ｐゴシック" pitchFamily="34" charset="-128"/>
              </a:rPr>
              <a:t>9</a:t>
            </a: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/L).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CA" altLang="ja-JP" smtClean="0">
                <a:latin typeface="Calibri" pitchFamily="34" charset="0"/>
                <a:ea typeface="ＭＳ Ｐゴシック" pitchFamily="34" charset="-128"/>
              </a:rPr>
              <a:t>	Ecchymosis (subcutaneous venous bleeding) can occur in ASA-and clopidogrel-treated patients who are receiving warfarin  or corticosteroids or with a superimposed coagulopathy.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439737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</a:rPr>
              <a:t>Petechiae and Purpura</a:t>
            </a:r>
          </a:p>
        </p:txBody>
      </p:sp>
      <p:pic>
        <p:nvPicPr>
          <p:cNvPr id="103427" name="Picture 4" descr="purpu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5" descr="purpura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895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6" descr="petechia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066800"/>
            <a:ext cx="3733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7" descr="petechiae_purpu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2388"/>
            <a:ext cx="54864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590550" y="1257300"/>
            <a:ext cx="8229600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latin typeface="+mn-lt"/>
              </a:rPr>
              <a:t>Recommendations</a:t>
            </a:r>
          </a:p>
        </p:txBody>
      </p:sp>
      <p:sp>
        <p:nvSpPr>
          <p:cNvPr id="104451" name="Content Placeholder 2"/>
          <p:cNvSpPr>
            <a:spLocks noGrp="1"/>
          </p:cNvSpPr>
          <p:nvPr>
            <p:ph idx="1"/>
          </p:nvPr>
        </p:nvSpPr>
        <p:spPr>
          <a:xfrm>
            <a:off x="590550" y="1919288"/>
            <a:ext cx="7540625" cy="47545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Patients who are receiving ASA (or ASA + </a:t>
            </a:r>
            <a:r>
              <a:rPr lang="en-CA" altLang="ja-JP" sz="2000" b="0" dirty="0" err="1" smtClean="0">
                <a:ea typeface="ＭＳ Ｐゴシック" pitchFamily="34" charset="-128"/>
              </a:rPr>
              <a:t>clopidogrel</a:t>
            </a:r>
            <a:r>
              <a:rPr lang="en-CA" altLang="ja-JP" sz="2000" b="0" dirty="0" smtClean="0">
                <a:ea typeface="ＭＳ Ｐゴシック" pitchFamily="34" charset="-128"/>
              </a:rPr>
              <a:t>) and develop </a:t>
            </a:r>
            <a:r>
              <a:rPr lang="en-CA" altLang="ja-JP" sz="2000" b="0" dirty="0" err="1" smtClean="0">
                <a:ea typeface="ＭＳ Ｐゴシック" pitchFamily="34" charset="-128"/>
              </a:rPr>
              <a:t>ecchymosis</a:t>
            </a:r>
            <a:r>
              <a:rPr lang="en-CA" altLang="ja-JP" sz="2000" b="0" dirty="0" smtClean="0">
                <a:ea typeface="ＭＳ Ｐゴシック" pitchFamily="34" charset="-128"/>
              </a:rPr>
              <a:t> and/or </a:t>
            </a:r>
            <a:r>
              <a:rPr lang="en-CA" altLang="ja-JP" sz="2000" b="0" dirty="0" err="1" smtClean="0">
                <a:ea typeface="ＭＳ Ｐゴシック" pitchFamily="34" charset="-128"/>
              </a:rPr>
              <a:t>petechiae</a:t>
            </a:r>
            <a:r>
              <a:rPr lang="en-CA" altLang="ja-JP" sz="2000" b="0" dirty="0" smtClean="0">
                <a:ea typeface="ＭＳ Ｐゴシック" pitchFamily="34" charset="-128"/>
              </a:rPr>
              <a:t> should undergo testing                     with a CBC, INR and </a:t>
            </a:r>
            <a:r>
              <a:rPr lang="en-CA" altLang="ja-JP" sz="2000" b="0" dirty="0" err="1" smtClean="0">
                <a:ea typeface="ＭＳ Ｐゴシック" pitchFamily="34" charset="-128"/>
              </a:rPr>
              <a:t>aPTT</a:t>
            </a:r>
            <a:r>
              <a:rPr lang="en-CA" altLang="ja-JP" sz="2000" b="0" dirty="0" smtClean="0">
                <a:ea typeface="ＭＳ Ｐゴシック" pitchFamily="34" charset="-128"/>
              </a:rPr>
              <a:t> to investigate for thrombocytopenia             or a </a:t>
            </a:r>
            <a:r>
              <a:rPr lang="en-CA" altLang="ja-JP" sz="2000" b="0" dirty="0" err="1" smtClean="0">
                <a:ea typeface="ＭＳ Ｐゴシック" pitchFamily="34" charset="-128"/>
              </a:rPr>
              <a:t>coagulopathy</a:t>
            </a:r>
            <a:r>
              <a:rPr lang="en-CA" altLang="ja-JP" sz="2000" b="0" dirty="0" smtClean="0">
                <a:ea typeface="ＭＳ Ｐゴシック" pitchFamily="34" charset="-128"/>
              </a:rPr>
              <a:t> (Class </a:t>
            </a:r>
            <a:r>
              <a:rPr lang="en-CA" altLang="ja-JP" sz="2000" b="0" dirty="0" err="1" smtClean="0">
                <a:ea typeface="ＭＳ Ｐゴシック" pitchFamily="34" charset="-128"/>
              </a:rPr>
              <a:t>IIa</a:t>
            </a:r>
            <a:r>
              <a:rPr lang="en-CA" altLang="ja-JP" sz="2000" b="0" dirty="0" smtClean="0">
                <a:ea typeface="ＭＳ Ｐゴシック" pitchFamily="34" charset="-128"/>
              </a:rPr>
              <a:t>, Level C).</a:t>
            </a:r>
          </a:p>
          <a:p>
            <a:pPr marL="0" indent="0" eaLnBrk="1" hangingPunct="1">
              <a:buFontTx/>
              <a:buNone/>
            </a:pPr>
            <a:endParaRPr lang="en-CA" altLang="ja-JP" sz="2000" b="0" dirty="0" smtClean="0">
              <a:ea typeface="ＭＳ Ｐゴシック" pitchFamily="34" charset="-128"/>
            </a:endParaRPr>
          </a:p>
          <a:p>
            <a:pPr marL="0" indent="0" eaLnBrk="1" hangingPunct="1">
              <a:buFontTx/>
              <a:buNone/>
            </a:pPr>
            <a:r>
              <a:rPr lang="en-CA" altLang="ja-JP" sz="2000" b="0" dirty="0" smtClean="0">
                <a:ea typeface="ＭＳ Ｐゴシック" pitchFamily="34" charset="-128"/>
              </a:rPr>
              <a:t>In the absence of superimposed abnormalities in </a:t>
            </a:r>
            <a:r>
              <a:rPr lang="en-CA" altLang="ja-JP" sz="2000" b="0" dirty="0" err="1" smtClean="0">
                <a:ea typeface="ＭＳ Ｐゴシック" pitchFamily="34" charset="-128"/>
              </a:rPr>
              <a:t>hemostatic</a:t>
            </a:r>
            <a:r>
              <a:rPr lang="en-CA" altLang="ja-JP" sz="2000" b="0" dirty="0" smtClean="0">
                <a:ea typeface="ＭＳ Ｐゴシック" pitchFamily="34" charset="-128"/>
              </a:rPr>
              <a:t> function, </a:t>
            </a:r>
            <a:r>
              <a:rPr lang="en-CA" altLang="ja-JP" sz="2000" b="0" dirty="0" err="1" smtClean="0">
                <a:ea typeface="ＭＳ Ｐゴシック" pitchFamily="34" charset="-128"/>
              </a:rPr>
              <a:t>antiplatelet</a:t>
            </a:r>
            <a:r>
              <a:rPr lang="en-CA" altLang="ja-JP" sz="2000" b="0" dirty="0" smtClean="0">
                <a:ea typeface="ＭＳ Ｐゴシック" pitchFamily="34" charset="-128"/>
              </a:rPr>
              <a:t> drugs can be continued with clinical observation, whereas in patients with thrombocytopenia or a </a:t>
            </a:r>
            <a:r>
              <a:rPr lang="en-CA" altLang="ja-JP" sz="2000" b="0" dirty="0" err="1" smtClean="0">
                <a:ea typeface="ＭＳ Ｐゴシック" pitchFamily="34" charset="-128"/>
              </a:rPr>
              <a:t>coagulopathy</a:t>
            </a:r>
            <a:r>
              <a:rPr lang="en-CA" altLang="ja-JP" sz="2000" b="0" dirty="0" smtClean="0">
                <a:ea typeface="ＭＳ Ｐゴシック" pitchFamily="34" charset="-128"/>
              </a:rPr>
              <a:t>, ASA (or </a:t>
            </a:r>
            <a:r>
              <a:rPr lang="en-CA" altLang="ja-JP" sz="2000" b="0" dirty="0" err="1" smtClean="0">
                <a:ea typeface="ＭＳ Ｐゴシック" pitchFamily="34" charset="-128"/>
              </a:rPr>
              <a:t>clopidogrel</a:t>
            </a:r>
            <a:r>
              <a:rPr lang="en-CA" altLang="ja-JP" sz="2000" b="0" dirty="0" smtClean="0">
                <a:ea typeface="ＭＳ Ｐゴシック" pitchFamily="34" charset="-128"/>
              </a:rPr>
              <a:t>) should be stopped pending further investigations (Class </a:t>
            </a:r>
            <a:r>
              <a:rPr lang="en-CA" altLang="ja-JP" sz="2000" b="0" dirty="0" err="1" smtClean="0">
                <a:ea typeface="ＭＳ Ｐゴシック" pitchFamily="34" charset="-128"/>
              </a:rPr>
              <a:t>IIa</a:t>
            </a:r>
            <a:r>
              <a:rPr lang="en-CA" altLang="ja-JP" sz="2000" b="0" dirty="0" smtClean="0">
                <a:ea typeface="ＭＳ Ｐゴシック" pitchFamily="34" charset="-128"/>
              </a:rPr>
              <a:t>, Level C).</a:t>
            </a:r>
            <a:endParaRPr lang="en-US" sz="2000" b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What if?</a:t>
            </a: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457200" y="1311275"/>
            <a:ext cx="7237413" cy="4525963"/>
          </a:xfrm>
        </p:spPr>
        <p:txBody>
          <a:bodyPr/>
          <a:lstStyle/>
          <a:p>
            <a:pPr marL="0" indent="0" eaLnBrk="1" hangingPunct="1"/>
            <a:r>
              <a:rPr lang="en-US" dirty="0" smtClean="0"/>
              <a:t>The prednisone is stopped but painful hip girdle symptoms recur from PMR.</a:t>
            </a:r>
          </a:p>
          <a:p>
            <a:pPr marL="0" indent="0" eaLnBrk="1" hangingPunct="1"/>
            <a:r>
              <a:rPr lang="en-US" dirty="0" smtClean="0"/>
              <a:t>Patient is put back on prednisone.</a:t>
            </a:r>
          </a:p>
          <a:p>
            <a:pPr marL="0" indent="0" eaLnBrk="1" hangingPunct="1"/>
            <a:r>
              <a:rPr lang="en-US" dirty="0" smtClean="0"/>
              <a:t>What to do with ASA?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1675"/>
          </a:xfrm>
        </p:spPr>
        <p:txBody>
          <a:bodyPr/>
          <a:lstStyle/>
          <a:p>
            <a:pPr eaLnBrk="1" hangingPunct="1"/>
            <a:r>
              <a:rPr lang="en-US" smtClean="0"/>
              <a:t>Case study no. 2</a:t>
            </a:r>
          </a:p>
        </p:txBody>
      </p:sp>
      <p:sp>
        <p:nvSpPr>
          <p:cNvPr id="384003" name="Content Placeholder 2"/>
          <p:cNvSpPr>
            <a:spLocks noGrp="1"/>
          </p:cNvSpPr>
          <p:nvPr>
            <p:ph idx="1"/>
          </p:nvPr>
        </p:nvSpPr>
        <p:spPr>
          <a:xfrm>
            <a:off x="457200" y="1138238"/>
            <a:ext cx="8229600" cy="536575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smtClean="0"/>
              <a:t>65 year old man with CAD and prior NSTEMI/PCI 2 years ago</a:t>
            </a:r>
          </a:p>
          <a:p>
            <a:pPr marL="723900" lvl="1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2400" dirty="0" smtClean="0"/>
              <a:t>Presents with ‘red eye’</a:t>
            </a:r>
          </a:p>
          <a:p>
            <a:pPr marL="723900" lvl="1" indent="0" eaLnBrk="1" hangingPunct="1">
              <a:buFont typeface="Arial" charset="0"/>
              <a:buNone/>
              <a:defRPr/>
            </a:pPr>
            <a:r>
              <a:rPr lang="en-US" sz="2400" dirty="0" smtClean="0"/>
              <a:t>Recent cold symptoms </a:t>
            </a:r>
          </a:p>
          <a:p>
            <a:pPr marL="723900" lvl="1" indent="0" eaLnBrk="1" hangingPunct="1">
              <a:buFont typeface="Arial" charset="0"/>
              <a:buNone/>
              <a:defRPr/>
            </a:pPr>
            <a:r>
              <a:rPr lang="en-US" sz="2400" dirty="0" smtClean="0"/>
              <a:t>No eye discharge or pain, no recent head injury</a:t>
            </a:r>
            <a:endParaRPr lang="en-US" dirty="0" smtClean="0"/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smtClean="0"/>
              <a:t>Receiving ASA, 81 mg and </a:t>
            </a:r>
            <a:r>
              <a:rPr lang="en-US" dirty="0" err="1" smtClean="0"/>
              <a:t>clopidogrel</a:t>
            </a:r>
            <a:r>
              <a:rPr lang="en-US" dirty="0" smtClean="0"/>
              <a:t>, 75 mg</a:t>
            </a:r>
          </a:p>
          <a:p>
            <a:pPr marL="723900" lvl="1" indent="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400" dirty="0" smtClean="0"/>
              <a:t>No treatment with NSAIDs</a:t>
            </a:r>
            <a:endParaRPr lang="en-US" dirty="0" smtClean="0"/>
          </a:p>
          <a:p>
            <a:pPr eaLnBrk="1" hangingPunct="1">
              <a:spcBef>
                <a:spcPts val="1800"/>
              </a:spcBef>
              <a:defRPr/>
            </a:pPr>
            <a:r>
              <a:rPr lang="en-US" dirty="0" smtClean="0"/>
              <a:t>Blood tests</a:t>
            </a:r>
          </a:p>
          <a:p>
            <a:pPr marL="723900" lvl="1" indent="0" eaLnBrk="1" hangingPunct="1"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2400" dirty="0" smtClean="0"/>
              <a:t>Platelets = 250 × 10</a:t>
            </a:r>
            <a:r>
              <a:rPr lang="en-US" sz="2400" baseline="30000" dirty="0" smtClean="0"/>
              <a:t>9</a:t>
            </a:r>
            <a:r>
              <a:rPr lang="en-US" sz="2400" dirty="0" smtClean="0"/>
              <a:t>/L, INR = 1.2, </a:t>
            </a:r>
            <a:r>
              <a:rPr lang="en-US" sz="2400" dirty="0" err="1" smtClean="0"/>
              <a:t>aPTT</a:t>
            </a:r>
            <a:r>
              <a:rPr lang="en-US" sz="2400" dirty="0" smtClean="0"/>
              <a:t> = 36 sec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884738" y="6246813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</a:rPr>
              <a:t>© 2011 - TIGC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ccs_powerpoint">
  <a:themeElements>
    <a:clrScheme name="5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5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Global Template">
  <a:themeElements>
    <a:clrScheme name="Global Template 11">
      <a:dk1>
        <a:srgbClr val="FF0000"/>
      </a:dk1>
      <a:lt1>
        <a:srgbClr val="FFFFFF"/>
      </a:lt1>
      <a:dk2>
        <a:srgbClr val="000066"/>
      </a:dk2>
      <a:lt2>
        <a:srgbClr val="FFFFFF"/>
      </a:lt2>
      <a:accent1>
        <a:srgbClr val="0000FF"/>
      </a:accent1>
      <a:accent2>
        <a:srgbClr val="3399FF"/>
      </a:accent2>
      <a:accent3>
        <a:srgbClr val="AAAAB8"/>
      </a:accent3>
      <a:accent4>
        <a:srgbClr val="DADADA"/>
      </a:accent4>
      <a:accent5>
        <a:srgbClr val="AAAAFF"/>
      </a:accent5>
      <a:accent6>
        <a:srgbClr val="2D8AE7"/>
      </a:accent6>
      <a:hlink>
        <a:srgbClr val="C0C0C0"/>
      </a:hlink>
      <a:folHlink>
        <a:srgbClr val="777777"/>
      </a:folHlink>
    </a:clrScheme>
    <a:fontScheme name="Glob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Template 8">
        <a:dk1>
          <a:srgbClr val="FAFD00"/>
        </a:dk1>
        <a:lt1>
          <a:srgbClr val="FFFFFF"/>
        </a:lt1>
        <a:dk2>
          <a:srgbClr val="1E2D7A"/>
        </a:dk2>
        <a:lt2>
          <a:srgbClr val="EAEC5E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9">
        <a:dk1>
          <a:srgbClr val="FFFFFF"/>
        </a:dk1>
        <a:lt1>
          <a:srgbClr val="FFFFFF"/>
        </a:lt1>
        <a:dk2>
          <a:srgbClr val="1E2D7A"/>
        </a:dk2>
        <a:lt2>
          <a:srgbClr val="FFFFFF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0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0066FF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1">
        <a:dk1>
          <a:srgbClr val="FF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Template 12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ccs_powerpoint">
  <a:themeElements>
    <a:clrScheme name="1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ccs_powerpoint">
  <a:themeElements>
    <a:clrScheme name="2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6_Office Theme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_ccs_powerpoint">
  <a:themeElements>
    <a:clrScheme name="3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ccs_powerpoint">
  <a:themeElements>
    <a:clrScheme name="6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_ccs_powerpoint">
  <a:themeElements>
    <a:clrScheme name="4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_Azure">
  <a:themeElements>
    <a:clrScheme name="1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_Azure">
  <a:themeElements>
    <a:clrScheme name="2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2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_Azure">
  <a:themeElements>
    <a:clrScheme name="3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3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4_Azure">
  <a:themeElements>
    <a:clrScheme name="4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4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5_Azure">
  <a:themeElements>
    <a:clrScheme name="5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5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6_Azure">
  <a:themeElements>
    <a:clrScheme name="6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6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7_Azure">
  <a:themeElements>
    <a:clrScheme name="7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7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8_Azure">
  <a:themeElements>
    <a:clrScheme name="8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8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9_Azure">
  <a:themeElements>
    <a:clrScheme name="9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9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ell  ACS">
  <a:themeElements>
    <a:clrScheme name="Bell  ACS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Bell  AC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ll  ACS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0_Azure">
  <a:themeElements>
    <a:clrScheme name="10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0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11_Azure">
  <a:themeElements>
    <a:clrScheme name="11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1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12_Azure">
  <a:themeElements>
    <a:clrScheme name="12_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2_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7_Office Theme">
  <a:themeElements>
    <a:clrScheme name="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8_Office Theme">
  <a:themeElements>
    <a:clrScheme name="8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9_Office Theme">
  <a:themeElements>
    <a:clrScheme name="9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10_Office Theme">
  <a:themeElements>
    <a:clrScheme name="10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1_Office Theme">
  <a:themeElements>
    <a:clrScheme name="1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2_Office Theme">
  <a:themeElements>
    <a:clrScheme name="1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4_Office Theme">
  <a:themeElements>
    <a:clrScheme name="1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5_Office Theme">
  <a:themeElements>
    <a:clrScheme name="15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6_Office Theme">
  <a:themeElements>
    <a:clrScheme name="1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7_Office Theme">
  <a:themeElements>
    <a:clrScheme name="17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_Blank">
  <a:themeElements>
    <a:clrScheme name="">
      <a:dk1>
        <a:srgbClr val="442359"/>
      </a:dk1>
      <a:lt1>
        <a:srgbClr val="FFFFFF"/>
      </a:lt1>
      <a:dk2>
        <a:srgbClr val="EAAF0F"/>
      </a:dk2>
      <a:lt2>
        <a:srgbClr val="FFFFFF"/>
      </a:lt2>
      <a:accent1>
        <a:srgbClr val="8977BA"/>
      </a:accent1>
      <a:accent2>
        <a:srgbClr val="EAAF0F"/>
      </a:accent2>
      <a:accent3>
        <a:srgbClr val="FFFFFF"/>
      </a:accent3>
      <a:accent4>
        <a:srgbClr val="391C4B"/>
      </a:accent4>
      <a:accent5>
        <a:srgbClr val="C4BDD9"/>
      </a:accent5>
      <a:accent6>
        <a:srgbClr val="D49E0C"/>
      </a:accent6>
      <a:hlink>
        <a:srgbClr val="442359"/>
      </a:hlink>
      <a:folHlink>
        <a:srgbClr val="D3CFAC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lank 1">
        <a:dk1>
          <a:srgbClr val="442359"/>
        </a:dk1>
        <a:lt1>
          <a:srgbClr val="FFFFFF"/>
        </a:lt1>
        <a:dk2>
          <a:srgbClr val="EAAF0F"/>
        </a:dk2>
        <a:lt2>
          <a:srgbClr val="D3CFAC"/>
        </a:lt2>
        <a:accent1>
          <a:srgbClr val="8977BA"/>
        </a:accent1>
        <a:accent2>
          <a:srgbClr val="EAAF0F"/>
        </a:accent2>
        <a:accent3>
          <a:srgbClr val="FFFFFF"/>
        </a:accent3>
        <a:accent4>
          <a:srgbClr val="391C4B"/>
        </a:accent4>
        <a:accent5>
          <a:srgbClr val="C4BDD9"/>
        </a:accent5>
        <a:accent6>
          <a:srgbClr val="D49E0C"/>
        </a:accent6>
        <a:hlink>
          <a:srgbClr val="442359"/>
        </a:hlink>
        <a:folHlink>
          <a:srgbClr val="D3C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3_Blank Presentation">
  <a:themeElements>
    <a:clrScheme name="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5_Blank Presentation">
  <a:themeElements>
    <a:clrScheme name="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7_Blank Presentation">
  <a:themeElements>
    <a:clrScheme name="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cs_powerpoint">
  <a:themeElements>
    <a:clrScheme name="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8_Blank Presentation">
  <a:themeElements>
    <a:clrScheme name="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9_Blank Presentation">
  <a:themeElements>
    <a:clrScheme name="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10_Blank Presentation">
  <a:themeElements>
    <a:clrScheme name="1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11_Blank Presentation">
  <a:themeElements>
    <a:clrScheme name="1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12_Blank Presentation">
  <a:themeElements>
    <a:clrScheme name="1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3_Blank Presentation">
  <a:themeElements>
    <a:clrScheme name="1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14_Blank Presentation">
  <a:themeElements>
    <a:clrScheme name="1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15_Blank Presentation">
  <a:themeElements>
    <a:clrScheme name="1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16_Blank Presentation">
  <a:themeElements>
    <a:clrScheme name="1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17_Blank Presentation">
  <a:themeElements>
    <a:clrScheme name="1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18_Blank Presentation">
  <a:themeElements>
    <a:clrScheme name="1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19_Blank Presentation">
  <a:themeElements>
    <a:clrScheme name="1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20_Blank Presentation">
  <a:themeElements>
    <a:clrScheme name="2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21_Blank Presentation">
  <a:themeElements>
    <a:clrScheme name="2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22_Blank Presentation">
  <a:themeElements>
    <a:clrScheme name="2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24_Blank Presentation">
  <a:themeElements>
    <a:clrScheme name="2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25_Blank Presentation">
  <a:themeElements>
    <a:clrScheme name="2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26_Blank Presentation">
  <a:themeElements>
    <a:clrScheme name="2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1_Global Template">
  <a:themeElements>
    <a:clrScheme name="1_Global Template 11">
      <a:dk1>
        <a:srgbClr val="FF0000"/>
      </a:dk1>
      <a:lt1>
        <a:srgbClr val="FFFFFF"/>
      </a:lt1>
      <a:dk2>
        <a:srgbClr val="000066"/>
      </a:dk2>
      <a:lt2>
        <a:srgbClr val="FFFFFF"/>
      </a:lt2>
      <a:accent1>
        <a:srgbClr val="0000FF"/>
      </a:accent1>
      <a:accent2>
        <a:srgbClr val="3399FF"/>
      </a:accent2>
      <a:accent3>
        <a:srgbClr val="AAAAB8"/>
      </a:accent3>
      <a:accent4>
        <a:srgbClr val="DADADA"/>
      </a:accent4>
      <a:accent5>
        <a:srgbClr val="AAAAFF"/>
      </a:accent5>
      <a:accent6>
        <a:srgbClr val="2D8AE7"/>
      </a:accent6>
      <a:hlink>
        <a:srgbClr val="C0C0C0"/>
      </a:hlink>
      <a:folHlink>
        <a:srgbClr val="777777"/>
      </a:folHlink>
    </a:clrScheme>
    <a:fontScheme name="1_Global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Global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obal Template 8">
        <a:dk1>
          <a:srgbClr val="FAFD00"/>
        </a:dk1>
        <a:lt1>
          <a:srgbClr val="FFFFFF"/>
        </a:lt1>
        <a:dk2>
          <a:srgbClr val="1E2D7A"/>
        </a:dk2>
        <a:lt2>
          <a:srgbClr val="EAEC5E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9">
        <a:dk1>
          <a:srgbClr val="FFFFFF"/>
        </a:dk1>
        <a:lt1>
          <a:srgbClr val="FFFFFF"/>
        </a:lt1>
        <a:dk2>
          <a:srgbClr val="1E2D7A"/>
        </a:dk2>
        <a:lt2>
          <a:srgbClr val="FFFFFF"/>
        </a:lt2>
        <a:accent1>
          <a:srgbClr val="FE9B03"/>
        </a:accent1>
        <a:accent2>
          <a:srgbClr val="000000"/>
        </a:accent2>
        <a:accent3>
          <a:srgbClr val="ABADBE"/>
        </a:accent3>
        <a:accent4>
          <a:srgbClr val="DADADA"/>
        </a:accent4>
        <a:accent5>
          <a:srgbClr val="FECBAA"/>
        </a:accent5>
        <a:accent6>
          <a:srgbClr val="000000"/>
        </a:accent6>
        <a:hlink>
          <a:srgbClr val="FFFFFF"/>
        </a:hlink>
        <a:folHlink>
          <a:srgbClr val="FC012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0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0066FF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1">
        <a:dk1>
          <a:srgbClr val="FF0000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obal Template 12">
        <a:dk1>
          <a:srgbClr val="B2B2B2"/>
        </a:dk1>
        <a:lt1>
          <a:srgbClr val="FFFFFF"/>
        </a:lt1>
        <a:dk2>
          <a:srgbClr val="000066"/>
        </a:dk2>
        <a:lt2>
          <a:srgbClr val="FFFFFF"/>
        </a:lt2>
        <a:accent1>
          <a:srgbClr val="0000FF"/>
        </a:accent1>
        <a:accent2>
          <a:srgbClr val="3399FF"/>
        </a:accent2>
        <a:accent3>
          <a:srgbClr val="AAAAB8"/>
        </a:accent3>
        <a:accent4>
          <a:srgbClr val="DADADA"/>
        </a:accent4>
        <a:accent5>
          <a:srgbClr val="AAAAFF"/>
        </a:accent5>
        <a:accent6>
          <a:srgbClr val="2D8AE7"/>
        </a:accent6>
        <a:hlink>
          <a:srgbClr val="C0C0C0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7_ccs_powerpoint">
  <a:themeElements>
    <a:clrScheme name="7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8_ccs_powerpoint">
  <a:themeElements>
    <a:clrScheme name="8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9_ccs_powerpoint">
  <a:themeElements>
    <a:clrScheme name="9_ccs_powerpoi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ccs_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cs_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cs_powerpoin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cs_powerpoi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3_Default Design">
  <a:themeElements>
    <a:clrScheme name="">
      <a:dk1>
        <a:srgbClr val="292929"/>
      </a:dk1>
      <a:lt1>
        <a:srgbClr val="FFFFFF"/>
      </a:lt1>
      <a:dk2>
        <a:srgbClr val="939905"/>
      </a:dk2>
      <a:lt2>
        <a:srgbClr val="C0C0C0"/>
      </a:lt2>
      <a:accent1>
        <a:srgbClr val="440D69"/>
      </a:accent1>
      <a:accent2>
        <a:srgbClr val="D7940F"/>
      </a:accent2>
      <a:accent3>
        <a:srgbClr val="FFFFFF"/>
      </a:accent3>
      <a:accent4>
        <a:srgbClr val="212121"/>
      </a:accent4>
      <a:accent5>
        <a:srgbClr val="B0AAB9"/>
      </a:accent5>
      <a:accent6>
        <a:srgbClr val="C3860C"/>
      </a:accent6>
      <a:hlink>
        <a:srgbClr val="FF4B0D"/>
      </a:hlink>
      <a:folHlink>
        <a:srgbClr val="008AAB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292929"/>
        </a:dk1>
        <a:lt1>
          <a:srgbClr val="FFFFFF"/>
        </a:lt1>
        <a:dk2>
          <a:srgbClr val="00A0BA"/>
        </a:dk2>
        <a:lt2>
          <a:srgbClr val="C0C0C0"/>
        </a:lt2>
        <a:accent1>
          <a:srgbClr val="00A0BA"/>
        </a:accent1>
        <a:accent2>
          <a:srgbClr val="96D4E5"/>
        </a:accent2>
        <a:accent3>
          <a:srgbClr val="FFFFFF"/>
        </a:accent3>
        <a:accent4>
          <a:srgbClr val="212121"/>
        </a:accent4>
        <a:accent5>
          <a:srgbClr val="AACDD9"/>
        </a:accent5>
        <a:accent6>
          <a:srgbClr val="87C0CF"/>
        </a:accent6>
        <a:hlink>
          <a:srgbClr val="002B5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27_Blank Presentation">
  <a:themeElements>
    <a:clrScheme name="2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28_Blank Presentation">
  <a:themeElements>
    <a:clrScheme name="2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29_Blank Presentation">
  <a:themeElements>
    <a:clrScheme name="29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9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9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9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30_Blank Presentation">
  <a:themeElements>
    <a:clrScheme name="30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0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0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0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31_Blank Presentation">
  <a:themeElements>
    <a:clrScheme name="3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1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32_Blank Presentation">
  <a:themeElements>
    <a:clrScheme name="3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33_Blank Presentation">
  <a:themeElements>
    <a:clrScheme name="3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">
      <a:dk1>
        <a:srgbClr val="442359"/>
      </a:dk1>
      <a:lt1>
        <a:srgbClr val="FFFFFF"/>
      </a:lt1>
      <a:dk2>
        <a:srgbClr val="EAAF0F"/>
      </a:dk2>
      <a:lt2>
        <a:srgbClr val="FFFFFF"/>
      </a:lt2>
      <a:accent1>
        <a:srgbClr val="8977BA"/>
      </a:accent1>
      <a:accent2>
        <a:srgbClr val="EAAF0F"/>
      </a:accent2>
      <a:accent3>
        <a:srgbClr val="FFFFFF"/>
      </a:accent3>
      <a:accent4>
        <a:srgbClr val="391C4B"/>
      </a:accent4>
      <a:accent5>
        <a:srgbClr val="C4BDD9"/>
      </a:accent5>
      <a:accent6>
        <a:srgbClr val="D49E0C"/>
      </a:accent6>
      <a:hlink>
        <a:srgbClr val="442359"/>
      </a:hlink>
      <a:folHlink>
        <a:srgbClr val="D3CFA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442359"/>
        </a:dk1>
        <a:lt1>
          <a:srgbClr val="FFFFFF"/>
        </a:lt1>
        <a:dk2>
          <a:srgbClr val="EAAF0F"/>
        </a:dk2>
        <a:lt2>
          <a:srgbClr val="D3CFAC"/>
        </a:lt2>
        <a:accent1>
          <a:srgbClr val="8977BA"/>
        </a:accent1>
        <a:accent2>
          <a:srgbClr val="EAAF0F"/>
        </a:accent2>
        <a:accent3>
          <a:srgbClr val="FFFFFF"/>
        </a:accent3>
        <a:accent4>
          <a:srgbClr val="391C4B"/>
        </a:accent4>
        <a:accent5>
          <a:srgbClr val="C4BDD9"/>
        </a:accent5>
        <a:accent6>
          <a:srgbClr val="D49E0C"/>
        </a:accent6>
        <a:hlink>
          <a:srgbClr val="442359"/>
        </a:hlink>
        <a:folHlink>
          <a:srgbClr val="D3CF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34_Blank Presentation">
  <a:themeElements>
    <a:clrScheme name="3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4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4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4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35_Blank Presentation">
  <a:themeElements>
    <a:clrScheme name="35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5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5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5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5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36_Blank Presentation">
  <a:themeElements>
    <a:clrScheme name="3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37_Blank Presentation">
  <a:themeElements>
    <a:clrScheme name="37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7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7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7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7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38_Blank Presentation">
  <a:themeElements>
    <a:clrScheme name="38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8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8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23_Blank Presentation">
  <a:themeElements>
    <a:clrScheme name="23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3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3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3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3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5_Office Theme">
  <a:themeElements>
    <a:clrScheme name="TIGC">
      <a:dk1>
        <a:sysClr val="windowText" lastClr="000000"/>
      </a:dk1>
      <a:lt1>
        <a:sysClr val="window" lastClr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1C0C78"/>
      </a:accent3>
      <a:accent4>
        <a:srgbClr val="414141"/>
      </a:accent4>
      <a:accent5>
        <a:srgbClr val="C86400"/>
      </a:accent5>
      <a:accent6>
        <a:srgbClr val="FFFFFF"/>
      </a:accent6>
      <a:hlink>
        <a:srgbClr val="FFFFFF"/>
      </a:hlink>
      <a:folHlink>
        <a:srgbClr val="FFFFFF"/>
      </a:folHlink>
    </a:clrScheme>
    <a:fontScheme name="5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7.xml><?xml version="1.0" encoding="utf-8"?>
<a:theme xmlns:a="http://schemas.openxmlformats.org/drawingml/2006/main" name="TGIC">
  <a:themeElements>
    <a:clrScheme name="TIGC">
      <a:dk1>
        <a:sysClr val="windowText" lastClr="000000"/>
      </a:dk1>
      <a:lt1>
        <a:sysClr val="window" lastClr="FFFFFF"/>
      </a:lt1>
      <a:dk2>
        <a:srgbClr val="1C0C78"/>
      </a:dk2>
      <a:lt2>
        <a:srgbClr val="414141"/>
      </a:lt2>
      <a:accent1>
        <a:srgbClr val="000000"/>
      </a:accent1>
      <a:accent2>
        <a:srgbClr val="FFFFFF"/>
      </a:accent2>
      <a:accent3>
        <a:srgbClr val="1C0C78"/>
      </a:accent3>
      <a:accent4>
        <a:srgbClr val="414141"/>
      </a:accent4>
      <a:accent5>
        <a:srgbClr val="C86400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4_Office Theme">
  <a:themeElements>
    <a:clrScheme name="4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522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87</vt:i4>
      </vt:variant>
      <vt:variant>
        <vt:lpstr>Slide Titles</vt:lpstr>
      </vt:variant>
      <vt:variant>
        <vt:i4>15</vt:i4>
      </vt:variant>
    </vt:vector>
  </HeadingPairs>
  <TitlesOfParts>
    <vt:vector size="102" baseType="lpstr">
      <vt:lpstr>5_ccs_powerpoint</vt:lpstr>
      <vt:lpstr>6_ccs_powerpoint</vt:lpstr>
      <vt:lpstr>Bell  ACS</vt:lpstr>
      <vt:lpstr>Default Design</vt:lpstr>
      <vt:lpstr>ccs_powerpoint</vt:lpstr>
      <vt:lpstr>Azure</vt:lpstr>
      <vt:lpstr>1_Office Theme</vt:lpstr>
      <vt:lpstr>Blank</vt:lpstr>
      <vt:lpstr>4_Office Theme</vt:lpstr>
      <vt:lpstr>Blank Presentation</vt:lpstr>
      <vt:lpstr>1_Blank Presentation</vt:lpstr>
      <vt:lpstr>Global Template</vt:lpstr>
      <vt:lpstr>1_ccs_powerpoint</vt:lpstr>
      <vt:lpstr>2_ccs_powerpoint</vt:lpstr>
      <vt:lpstr>1_Default Design</vt:lpstr>
      <vt:lpstr>2_Blank Presentation</vt:lpstr>
      <vt:lpstr>6_Office Theme</vt:lpstr>
      <vt:lpstr>2_Default Design</vt:lpstr>
      <vt:lpstr>3_ccs_powerpoint</vt:lpstr>
      <vt:lpstr>4_ccs_powerpoint</vt:lpstr>
      <vt:lpstr>1_Azure</vt:lpstr>
      <vt:lpstr>2_Azure</vt:lpstr>
      <vt:lpstr>3_Azure</vt:lpstr>
      <vt:lpstr>4_Azure</vt:lpstr>
      <vt:lpstr>5_Azure</vt:lpstr>
      <vt:lpstr>6_Azure</vt:lpstr>
      <vt:lpstr>7_Azure</vt:lpstr>
      <vt:lpstr>8_Azure</vt:lpstr>
      <vt:lpstr>9_Azure</vt:lpstr>
      <vt:lpstr>10_Azure</vt:lpstr>
      <vt:lpstr>11_Azure</vt:lpstr>
      <vt:lpstr>12_Azure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14_Office Theme</vt:lpstr>
      <vt:lpstr>15_Office Theme</vt:lpstr>
      <vt:lpstr>16_Office Theme</vt:lpstr>
      <vt:lpstr>17_Office Theme</vt:lpstr>
      <vt:lpstr>1_Blank</vt:lpstr>
      <vt:lpstr>3_Blank Presentation</vt:lpstr>
      <vt:lpstr>4_Blank Presentation</vt:lpstr>
      <vt:lpstr>5_Blank Presentation</vt:lpstr>
      <vt:lpstr>6_Blank Presentation</vt:lpstr>
      <vt:lpstr>7_Blank Presentation</vt:lpstr>
      <vt:lpstr>8_Blank Presentation</vt:lpstr>
      <vt:lpstr>9_Blank Presentation</vt:lpstr>
      <vt:lpstr>10_Blank Presentation</vt:lpstr>
      <vt:lpstr>11_Blank Presentation</vt:lpstr>
      <vt:lpstr>12_Blank Presentation</vt:lpstr>
      <vt:lpstr>13_Blank Presentation</vt:lpstr>
      <vt:lpstr>14_Blank Presentation</vt:lpstr>
      <vt:lpstr>15_Blank Presentation</vt:lpstr>
      <vt:lpstr>16_Blank Presentation</vt:lpstr>
      <vt:lpstr>17_Blank Presentation</vt:lpstr>
      <vt:lpstr>18_Blank Presentation</vt:lpstr>
      <vt:lpstr>19_Blank Presentation</vt:lpstr>
      <vt:lpstr>20_Blank Presentation</vt:lpstr>
      <vt:lpstr>21_Blank Presentation</vt:lpstr>
      <vt:lpstr>22_Blank Presentation</vt:lpstr>
      <vt:lpstr>24_Blank Presentation</vt:lpstr>
      <vt:lpstr>25_Blank Presentation</vt:lpstr>
      <vt:lpstr>26_Blank Presentation</vt:lpstr>
      <vt:lpstr>1_Global Template</vt:lpstr>
      <vt:lpstr>7_ccs_powerpoint</vt:lpstr>
      <vt:lpstr>8_ccs_powerpoint</vt:lpstr>
      <vt:lpstr>9_ccs_powerpoint</vt:lpstr>
      <vt:lpstr>3_Default Design</vt:lpstr>
      <vt:lpstr>27_Blank Presentation</vt:lpstr>
      <vt:lpstr>28_Blank Presentation</vt:lpstr>
      <vt:lpstr>29_Blank Presentation</vt:lpstr>
      <vt:lpstr>30_Blank Presentation</vt:lpstr>
      <vt:lpstr>31_Blank Presentation</vt:lpstr>
      <vt:lpstr>32_Blank Presentation</vt:lpstr>
      <vt:lpstr>33_Blank Presentation</vt:lpstr>
      <vt:lpstr>34_Blank Presentation</vt:lpstr>
      <vt:lpstr>35_Blank Presentation</vt:lpstr>
      <vt:lpstr>36_Blank Presentation</vt:lpstr>
      <vt:lpstr>37_Blank Presentation</vt:lpstr>
      <vt:lpstr>38_Blank Presentation</vt:lpstr>
      <vt:lpstr>23_Blank Presentation</vt:lpstr>
      <vt:lpstr>5_Office Theme</vt:lpstr>
      <vt:lpstr>TGIC</vt:lpstr>
      <vt:lpstr>Canadian Cardiovascular Society  Antiplatelet Guidelines</vt:lpstr>
      <vt:lpstr>Objectives</vt:lpstr>
      <vt:lpstr>Case study no. 1</vt:lpstr>
      <vt:lpstr>Management question</vt:lpstr>
      <vt:lpstr>Evidence</vt:lpstr>
      <vt:lpstr>Petechiae and Purpura</vt:lpstr>
      <vt:lpstr>Recommendations</vt:lpstr>
      <vt:lpstr>What if?</vt:lpstr>
      <vt:lpstr>Case study no. 2</vt:lpstr>
      <vt:lpstr>Subconjunctival hemorrhage</vt:lpstr>
      <vt:lpstr>Management question</vt:lpstr>
      <vt:lpstr>Evidence </vt:lpstr>
      <vt:lpstr>Recommendation</vt:lpstr>
      <vt:lpstr>Antiplatelet therapy in patients with minor bleeding</vt:lpstr>
      <vt:lpstr>PowerPoint Presentation</vt:lpstr>
    </vt:vector>
  </TitlesOfParts>
  <Company>Tattoo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Mia Morisset</dc:creator>
  <cp:lastModifiedBy>Kaytlin Mullen</cp:lastModifiedBy>
  <cp:revision>74</cp:revision>
  <dcterms:created xsi:type="dcterms:W3CDTF">2011-05-19T14:01:29Z</dcterms:created>
  <dcterms:modified xsi:type="dcterms:W3CDTF">2014-05-05T17:41:43Z</dcterms:modified>
</cp:coreProperties>
</file>