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9" r:id="rId2"/>
    <p:sldMasterId id="2147483670" r:id="rId3"/>
    <p:sldMasterId id="2147483671" r:id="rId4"/>
    <p:sldMasterId id="2147483672" r:id="rId5"/>
    <p:sldMasterId id="2147483673" r:id="rId6"/>
    <p:sldMasterId id="2147483674" r:id="rId7"/>
    <p:sldMasterId id="2147483675" r:id="rId8"/>
    <p:sldMasterId id="2147483676" r:id="rId9"/>
    <p:sldMasterId id="2147483677" r:id="rId10"/>
    <p:sldMasterId id="2147483678" r:id="rId11"/>
    <p:sldMasterId id="2147483679" r:id="rId12"/>
    <p:sldMasterId id="2147483680" r:id="rId13"/>
    <p:sldMasterId id="2147483681" r:id="rId14"/>
    <p:sldMasterId id="2147483682" r:id="rId15"/>
    <p:sldMasterId id="2147483683" r:id="rId16"/>
    <p:sldMasterId id="2147483684" r:id="rId17"/>
    <p:sldMasterId id="2147483685" r:id="rId18"/>
    <p:sldMasterId id="2147483686" r:id="rId19"/>
    <p:sldMasterId id="2147483687" r:id="rId20"/>
    <p:sldMasterId id="2147483688" r:id="rId21"/>
    <p:sldMasterId id="2147483689" r:id="rId22"/>
    <p:sldMasterId id="2147483690" r:id="rId23"/>
    <p:sldMasterId id="2147483691" r:id="rId24"/>
    <p:sldMasterId id="2147483692" r:id="rId25"/>
    <p:sldMasterId id="2147483693" r:id="rId26"/>
    <p:sldMasterId id="2147483694" r:id="rId27"/>
    <p:sldMasterId id="2147483695" r:id="rId28"/>
    <p:sldMasterId id="2147483696" r:id="rId29"/>
    <p:sldMasterId id="2147483697" r:id="rId30"/>
    <p:sldMasterId id="2147483698" r:id="rId31"/>
    <p:sldMasterId id="2147483699" r:id="rId32"/>
    <p:sldMasterId id="2147483700" r:id="rId33"/>
    <p:sldMasterId id="2147483701" r:id="rId34"/>
    <p:sldMasterId id="2147483702" r:id="rId35"/>
    <p:sldMasterId id="2147483703" r:id="rId36"/>
    <p:sldMasterId id="2147483704" r:id="rId37"/>
    <p:sldMasterId id="2147483705" r:id="rId38"/>
    <p:sldMasterId id="2147483706" r:id="rId39"/>
    <p:sldMasterId id="2147483707" r:id="rId40"/>
    <p:sldMasterId id="2147483708" r:id="rId41"/>
    <p:sldMasterId id="2147483709" r:id="rId42"/>
    <p:sldMasterId id="2147483710" r:id="rId43"/>
    <p:sldMasterId id="2147483711" r:id="rId44"/>
    <p:sldMasterId id="2147483712" r:id="rId45"/>
    <p:sldMasterId id="2147483713" r:id="rId46"/>
    <p:sldMasterId id="2147483714" r:id="rId47"/>
    <p:sldMasterId id="2147483715" r:id="rId48"/>
    <p:sldMasterId id="2147483716" r:id="rId49"/>
    <p:sldMasterId id="2147483717" r:id="rId50"/>
    <p:sldMasterId id="2147483718" r:id="rId51"/>
    <p:sldMasterId id="2147483719" r:id="rId52"/>
    <p:sldMasterId id="2147483720" r:id="rId53"/>
    <p:sldMasterId id="2147483721" r:id="rId54"/>
    <p:sldMasterId id="2147483722" r:id="rId55"/>
    <p:sldMasterId id="2147483723" r:id="rId56"/>
    <p:sldMasterId id="2147483724" r:id="rId57"/>
    <p:sldMasterId id="2147483725" r:id="rId58"/>
    <p:sldMasterId id="2147483726" r:id="rId59"/>
    <p:sldMasterId id="2147483727" r:id="rId60"/>
    <p:sldMasterId id="2147483728" r:id="rId61"/>
    <p:sldMasterId id="2147483729" r:id="rId62"/>
    <p:sldMasterId id="2147483730" r:id="rId63"/>
    <p:sldMasterId id="2147483731" r:id="rId64"/>
    <p:sldMasterId id="2147483732" r:id="rId65"/>
    <p:sldMasterId id="2147483733" r:id="rId66"/>
    <p:sldMasterId id="2147483734" r:id="rId67"/>
    <p:sldMasterId id="2147483735" r:id="rId68"/>
    <p:sldMasterId id="2147483736" r:id="rId69"/>
    <p:sldMasterId id="2147483737" r:id="rId70"/>
    <p:sldMasterId id="2147483739" r:id="rId71"/>
    <p:sldMasterId id="2147483740" r:id="rId72"/>
    <p:sldMasterId id="2147483741" r:id="rId73"/>
    <p:sldMasterId id="2147483742" r:id="rId74"/>
    <p:sldMasterId id="2147483743" r:id="rId75"/>
    <p:sldMasterId id="2147483744" r:id="rId76"/>
    <p:sldMasterId id="2147483745" r:id="rId77"/>
    <p:sldMasterId id="2147483746" r:id="rId78"/>
    <p:sldMasterId id="2147483747" r:id="rId79"/>
    <p:sldMasterId id="2147483748" r:id="rId80"/>
    <p:sldMasterId id="2147483749" r:id="rId81"/>
    <p:sldMasterId id="2147483750" r:id="rId82"/>
    <p:sldMasterId id="2147483751" r:id="rId83"/>
    <p:sldMasterId id="2147483752" r:id="rId84"/>
    <p:sldMasterId id="2147483753" r:id="rId85"/>
    <p:sldMasterId id="2147484688" r:id="rId86"/>
  </p:sldMasterIdLst>
  <p:notesMasterIdLst>
    <p:notesMasterId r:id="rId116"/>
  </p:notesMasterIdLst>
  <p:handoutMasterIdLst>
    <p:handoutMasterId r:id="rId117"/>
  </p:handoutMasterIdLst>
  <p:sldIdLst>
    <p:sldId id="325" r:id="rId87"/>
    <p:sldId id="326" r:id="rId88"/>
    <p:sldId id="354" r:id="rId89"/>
    <p:sldId id="327" r:id="rId90"/>
    <p:sldId id="328" r:id="rId91"/>
    <p:sldId id="329" r:id="rId92"/>
    <p:sldId id="330" r:id="rId93"/>
    <p:sldId id="331" r:id="rId94"/>
    <p:sldId id="332" r:id="rId95"/>
    <p:sldId id="333" r:id="rId96"/>
    <p:sldId id="334" r:id="rId97"/>
    <p:sldId id="335" r:id="rId98"/>
    <p:sldId id="336" r:id="rId99"/>
    <p:sldId id="337" r:id="rId100"/>
    <p:sldId id="338" r:id="rId101"/>
    <p:sldId id="339" r:id="rId102"/>
    <p:sldId id="353" r:id="rId103"/>
    <p:sldId id="341" r:id="rId104"/>
    <p:sldId id="342" r:id="rId105"/>
    <p:sldId id="343" r:id="rId106"/>
    <p:sldId id="344" r:id="rId107"/>
    <p:sldId id="345" r:id="rId108"/>
    <p:sldId id="346" r:id="rId109"/>
    <p:sldId id="347" r:id="rId110"/>
    <p:sldId id="348" r:id="rId111"/>
    <p:sldId id="349" r:id="rId112"/>
    <p:sldId id="350" r:id="rId113"/>
    <p:sldId id="351" r:id="rId114"/>
    <p:sldId id="352" r:id="rId1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4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snapToObjects="1">
      <p:cViewPr varScale="1">
        <p:scale>
          <a:sx n="52" d="100"/>
          <a:sy n="52" d="100"/>
        </p:scale>
        <p:origin x="-114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handoutMaster" Target="handoutMasters/handoutMaster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3.xml"/><Relationship Id="rId112" Type="http://schemas.openxmlformats.org/officeDocument/2006/relationships/slide" Target="slides/slide26.xml"/><Relationship Id="rId16" Type="http://schemas.openxmlformats.org/officeDocument/2006/relationships/slideMaster" Target="slideMasters/slideMaster16.xml"/><Relationship Id="rId107" Type="http://schemas.openxmlformats.org/officeDocument/2006/relationships/slide" Target="slides/slide2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6.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90" Type="http://schemas.openxmlformats.org/officeDocument/2006/relationships/slide" Target="slides/slide4.xml"/><Relationship Id="rId95" Type="http://schemas.openxmlformats.org/officeDocument/2006/relationships/slide" Target="slides/slide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14.xml"/><Relationship Id="rId105" Type="http://schemas.openxmlformats.org/officeDocument/2006/relationships/slide" Target="slides/slide19.xml"/><Relationship Id="rId113" Type="http://schemas.openxmlformats.org/officeDocument/2006/relationships/slide" Target="slides/slide27.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 Target="slides/slide7.xml"/><Relationship Id="rId98" Type="http://schemas.openxmlformats.org/officeDocument/2006/relationships/slide" Target="slides/slide12.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17.xml"/><Relationship Id="rId108" Type="http://schemas.openxmlformats.org/officeDocument/2006/relationships/slide" Target="slides/slide22.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 Target="slides/slide2.xml"/><Relationship Id="rId91" Type="http://schemas.openxmlformats.org/officeDocument/2006/relationships/slide" Target="slides/slide5.xml"/><Relationship Id="rId96" Type="http://schemas.openxmlformats.org/officeDocument/2006/relationships/slide" Target="slides/slide10.xml"/><Relationship Id="rId11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0.xml"/><Relationship Id="rId114" Type="http://schemas.openxmlformats.org/officeDocument/2006/relationships/slide" Target="slides/slide28.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 Target="slides/slide8.xml"/><Relationship Id="rId99" Type="http://schemas.openxmlformats.org/officeDocument/2006/relationships/slide" Target="slides/slide13.xml"/><Relationship Id="rId10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3.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1.xml"/><Relationship Id="rId104" Type="http://schemas.openxmlformats.org/officeDocument/2006/relationships/slide" Target="slides/slide18.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xml"/><Relationship Id="rId110" Type="http://schemas.openxmlformats.org/officeDocument/2006/relationships/slide" Target="slides/slide24.xml"/><Relationship Id="rId11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C799FF-D999-4A9B-ACFD-9C04D8387519}" type="datetimeFigureOut">
              <a:rPr lang="en-US"/>
              <a:pPr>
                <a:defRPr/>
              </a:pPr>
              <a:t>5/5/2014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5FAC84-AE1A-4CF0-B84E-E239C1B48D86}" type="slidenum">
              <a:rPr lang="en-US"/>
              <a:pPr>
                <a:defRPr/>
              </a:pPr>
              <a:t>‹#›</a:t>
            </a:fld>
            <a:endParaRPr lang="en-US"/>
          </a:p>
        </p:txBody>
      </p:sp>
    </p:spTree>
    <p:extLst>
      <p:ext uri="{BB962C8B-B14F-4D97-AF65-F5344CB8AC3E}">
        <p14:creationId xmlns:p14="http://schemas.microsoft.com/office/powerpoint/2010/main" val="846474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90AAF3-4D92-40CC-9ED5-F90CDE2B3C75}" type="datetimeFigureOut">
              <a:rPr lang="en-US"/>
              <a:pPr>
                <a:defRPr/>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D9EB48-27B5-4891-BD38-EC906BA79F46}" type="slidenum">
              <a:rPr lang="en-US"/>
              <a:pPr>
                <a:defRPr/>
              </a:pPr>
              <a:t>‹#›</a:t>
            </a:fld>
            <a:endParaRPr lang="en-US"/>
          </a:p>
        </p:txBody>
      </p:sp>
    </p:spTree>
    <p:extLst>
      <p:ext uri="{BB962C8B-B14F-4D97-AF65-F5344CB8AC3E}">
        <p14:creationId xmlns:p14="http://schemas.microsoft.com/office/powerpoint/2010/main" val="30626644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smtClean="0"/>
              <a:t>Background</a:t>
            </a:r>
            <a:r>
              <a:rPr lang="en-US" smtClean="0"/>
              <a:t>—Chronic kidney disease (CKD) is a risk factor for myocardial infarction (MI) and death. Our goal was to characterize the association between CKD severity and short-term outcomes and the use of in-hospital evidence-based therapies among patients with ST-segment elevation MI (STEMI) and non–ST-segment elevation MI (NSTEMI).</a:t>
            </a:r>
          </a:p>
          <a:p>
            <a:pPr eaLnBrk="1" hangingPunct="1"/>
            <a:r>
              <a:rPr lang="en-US" b="1" i="1" smtClean="0"/>
              <a:t>Methods and Results</a:t>
            </a:r>
            <a:r>
              <a:rPr lang="en-US" smtClean="0"/>
              <a:t>—The study sample was drawn from the Acute Coronary Treatment and Intervention Outcomes Network registry, a nationwide sample of STEMI (n􏰇19 029) and NSTEMI (n􏰇30 462) patients. Estimated glomerular filtration rate was calculated with the Modification of Diet in Renal Disease equation in relation to use of immediate (first 24 hours) therapies and early (first 48 hours) cardiac catheterization as well as in-hospital major bleeding events and death. Overall, 30.5% and 42.9% of patients with STEMI and NSTEMI, respectively, had CKD. Regardless of MI type, patients with progressively more severe CKD had higher rates of death. For STEMI, the odds ratio for stage 3a, 3b, 4, and 5 CKD compared with patients with no CKD was 2.49, 3.72, 4.82, and 7.97, respectively (</a:t>
            </a:r>
            <a:r>
              <a:rPr lang="en-US" i="1" smtClean="0"/>
              <a:t>P</a:t>
            </a:r>
            <a:r>
              <a:rPr lang="en-US" smtClean="0"/>
              <a:t>trend􏰃0.0001). For NSTEMI, the analogous odds ratios were 1.81, 2.41, 3.50, and 4.09 (</a:t>
            </a:r>
            <a:r>
              <a:rPr lang="en-US" i="1" smtClean="0"/>
              <a:t>P </a:t>
            </a:r>
            <a:r>
              <a:rPr lang="en-US" smtClean="0"/>
              <a:t>for trend 􏰃0.0001). In addition, patients with progressively more severe CKD were less likely to receive immediate evidence-based therapies including aspirin, 􏰎-blockers, or clopidogrel, were less likely to undergo any reperfusion (STEMI) or revascularization (NSTEMI), and had higher rates of bleeding.</a:t>
            </a:r>
          </a:p>
          <a:p>
            <a:pPr eaLnBrk="1" hangingPunct="1"/>
            <a:r>
              <a:rPr lang="en-US" b="1" i="1" smtClean="0"/>
              <a:t>Conclusions</a:t>
            </a:r>
            <a:r>
              <a:rPr lang="en-US" smtClean="0"/>
              <a:t>—Reports over the past decade have highlighted the importance of CKD among patients with MI. Data from this contemporary cohort suggest that patients with CKD still receive fewer evidence-based therapies and have substantially higher mortality rates. </a:t>
            </a:r>
            <a:r>
              <a:rPr lang="en-US" b="1" smtClean="0"/>
              <a:t>(</a:t>
            </a:r>
            <a:r>
              <a:rPr lang="en-US" b="1" i="1" smtClean="0"/>
              <a:t>Circulation</a:t>
            </a:r>
            <a:r>
              <a:rPr lang="en-US" b="1" smtClean="0"/>
              <a:t>. 2010;121:357-365.)</a:t>
            </a:r>
            <a:endParaRPr lang="en-US" smtClean="0"/>
          </a:p>
          <a:p>
            <a:pPr eaLnBrk="1" hangingPunct="1">
              <a:spcBef>
                <a:spcPct val="0"/>
              </a:spcBef>
            </a:pPr>
            <a:endParaRPr lang="en-US" smtClean="0"/>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B7623B9-C2AA-411E-ACD4-4063FBEB790D}" type="slidenum">
              <a:rPr lang="en-US" sz="1200">
                <a:latin typeface="Calibri" pitchFamily="34" charset="0"/>
                <a:ea typeface="ＭＳ Ｐゴシック" pitchFamily="34" charset="-128"/>
              </a:rPr>
              <a:pPr algn="r" defTabSz="914400"/>
              <a:t>6</a:t>
            </a:fld>
            <a:endParaRPr lang="en-US" sz="120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NEJM 2007</a:t>
            </a:r>
          </a:p>
          <a:p>
            <a:pPr eaLnBrk="1" hangingPunct="1">
              <a:spcBef>
                <a:spcPct val="0"/>
              </a:spcBef>
            </a:pPr>
            <a:r>
              <a:rPr lang="en-US" smtClean="0"/>
              <a:t>Background</a:t>
            </a:r>
          </a:p>
          <a:p>
            <a:pPr eaLnBrk="1" hangingPunct="1">
              <a:spcBef>
                <a:spcPct val="0"/>
              </a:spcBef>
            </a:pPr>
            <a:r>
              <a:rPr lang="en-US" smtClean="0"/>
              <a:t>Dual-antiplatelet therapy with aspirin and a thienopyridine is a cornerstone of treat- ment to prevent thrombotic complications of acute coronary syndromes and percu- taneous coronary intervention.</a:t>
            </a:r>
          </a:p>
          <a:p>
            <a:pPr eaLnBrk="1" hangingPunct="1">
              <a:spcBef>
                <a:spcPct val="0"/>
              </a:spcBef>
            </a:pPr>
            <a:r>
              <a:rPr lang="en-US" smtClean="0"/>
              <a:t>Methods</a:t>
            </a:r>
          </a:p>
          <a:p>
            <a:pPr eaLnBrk="1" hangingPunct="1">
              <a:spcBef>
                <a:spcPct val="0"/>
              </a:spcBef>
            </a:pPr>
            <a:r>
              <a:rPr lang="en-US" smtClean="0"/>
              <a:t>To compare prasugrel, a new thienopyridine, with clopidogrel, we randomly assigned 13,608 patients with moderate-to-high-risk acute coronary syndromes with sched- uled percutaneous coronary intervention to receive prasugrel (a 60-mg loading dose and a 10-mg daily maintenance dose) or clopidogrel (a 300-mg loading dose and a 75-mg daily maintenance dose), for 6 to 15 months. The primary efficacy end point was death from cardiovascular causes, nonfatal myocardial infarction, or nonfatal stroke. The key safety end point was major bleeding.</a:t>
            </a:r>
          </a:p>
          <a:p>
            <a:pPr eaLnBrk="1" hangingPunct="1">
              <a:spcBef>
                <a:spcPct val="0"/>
              </a:spcBef>
            </a:pPr>
            <a:r>
              <a:rPr lang="en-US" smtClean="0"/>
              <a:t>Results</a:t>
            </a:r>
          </a:p>
          <a:p>
            <a:pPr eaLnBrk="1" hangingPunct="1">
              <a:spcBef>
                <a:spcPct val="0"/>
              </a:spcBef>
            </a:pPr>
            <a:r>
              <a:rPr lang="en-US" smtClean="0"/>
              <a:t>The primary efficacy end point occurred in 12.1% of patients receiving clopidogrel and 9.9% of patients receiving prasugrel (hazard ratio for prasugrel vs. clopidogrel, 0.81; 95% confidence interval [CI], 0.73 to 0.90; P&lt;0.001). We also found significant reductions in the prasugrel group in the rates of myocardial infarction (9.7% for clopidogrel vs. 7.4% for prasugrel; P&lt;0.001), urgent target-vessel revascularization (3.7% vs. 2.5%; P&lt;0.001), and stent thrombosis (2.4% vs. 1.1%; P&lt;0.001). Major bleed- ing was observed in 2.4% of patients receiving prasugrel and in 1.8% of patients receiving clopidogrel (hazard ratio, 1.32; 95% CI, 1.03 to 1.68; P=0.03). Also great- er in the prasugrel group was the rate of life-threatening bleeding (1.4% vs. 0.9%; P = 0.01),	including	nonfatal	bleeding	(1.1%	vs.	0.9%;	hazard	ratio,	1.25;	P = 0.23) and fatal bleeding (0.4% vs. 0.1%; P=0.002).</a:t>
            </a:r>
          </a:p>
          <a:p>
            <a:pPr eaLnBrk="1" hangingPunct="1">
              <a:spcBef>
                <a:spcPct val="0"/>
              </a:spcBef>
            </a:pPr>
            <a:r>
              <a:rPr lang="en-US" smtClean="0"/>
              <a:t>Conclusions</a:t>
            </a:r>
          </a:p>
          <a:p>
            <a:pPr eaLnBrk="1" hangingPunct="1">
              <a:spcBef>
                <a:spcPct val="0"/>
              </a:spcBef>
            </a:pPr>
            <a:r>
              <a:rPr lang="en-US" smtClean="0"/>
              <a:t>In patients with acute coronary syndromes with scheduled percutaneous coronary intervention, prasugrel therapy was associated with significantly reduced rates of ischemic events, including stent thrombosis, but with an increased risk of major bleeding, including fatal bleeding. Overall mortality did not differ significantly between treatment groups.</a:t>
            </a:r>
          </a:p>
          <a:p>
            <a:pPr eaLnBrk="1" hangingPunct="1">
              <a:spcBef>
                <a:spcPct val="0"/>
              </a:spcBef>
            </a:pPr>
            <a:endParaRPr lang="en-US" smtClean="0"/>
          </a:p>
        </p:txBody>
      </p:sp>
      <p:sp>
        <p:nvSpPr>
          <p:cNvPr id="130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C62780C-8194-4349-B6D9-13FBB3C79118}" type="slidenum">
              <a:rPr lang="en-US" sz="1200">
                <a:latin typeface="Calibri" pitchFamily="34" charset="0"/>
                <a:ea typeface="ＭＳ Ｐゴシック" pitchFamily="34" charset="-128"/>
              </a:rPr>
              <a:pPr algn="r" defTabSz="914400"/>
              <a:t>20</a:t>
            </a:fld>
            <a:endParaRPr lang="en-US" sz="120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LANCET 2008</a:t>
            </a:r>
          </a:p>
          <a:p>
            <a:pPr eaLnBrk="1" hangingPunct="1">
              <a:spcBef>
                <a:spcPct val="0"/>
              </a:spcBef>
            </a:pPr>
            <a:r>
              <a:rPr lang="en-US" smtClean="0"/>
              <a:t>Summary Background Intracoronary stenting can improve procedural success and reduce restenosis compared with balloon angioplasty in patients with acute coronary syndromes, but can also increase the rate of thrombotic complications including stent thrombosis. The TRITON–TIMI 38 trial has shown that prasugrel—a novel, potent thienopyridine— can reduce ischaemic events compared with standard clopidogrel therapy. We assessed the rate, outcomes, and prevention of ischaemic events in patients treated with prasugrel or clopidogrel with stents in the TRITON–TIMI 38 study.</a:t>
            </a:r>
          </a:p>
          <a:p>
            <a:pPr eaLnBrk="1" hangingPunct="1">
              <a:spcBef>
                <a:spcPct val="0"/>
              </a:spcBef>
            </a:pPr>
            <a:r>
              <a:rPr lang="en-US" smtClean="0"/>
              <a:t>Methods Patients with moderate-risk to high-risk acute coronary syndromes were included in our analysis if they had received at least one coronary stent at the time of the index procedure following randomisation in TRITON-TIMI 38, and were further subdivided by type of stent received. Patients were randomly assigned in a 1 to 1 fashion to receive a loading dose of study drug (prasugrel 60 mg or clopidogrel 300 mg) as soon as possible after randomisation, followed by daily maintenance therapy (prasugrel 10 mg or clopidogrel 75 mg). All patients were to receive aspirin therapy. Treatment was to be continued for a minimum of 6 months and a maximum of 15 months. Randomisation was not stratified by stents used or stent type. The primary endpoint was the composite of cardiovascular death, non-fatal myocardial infarction, or non-fatal stroke. Stent thrombosis was assessed using Academic Research Consortium definitions, and analysis was by intention to treat. TRITON-TIMI 38 is registered with ClinicalTrials.gov, number NCT00097591.</a:t>
            </a:r>
          </a:p>
          <a:p>
            <a:pPr eaLnBrk="1" hangingPunct="1">
              <a:spcBef>
                <a:spcPct val="0"/>
              </a:spcBef>
            </a:pPr>
            <a:r>
              <a:rPr lang="en-US" smtClean="0"/>
              <a:t>Findings 12 844 patients received at least one coronary stent; 5743 received only drug-eluting stents, and 6461 received only bare-metal stents. Prasugrel compared with clopidogrel reduced the primary endpoint (9·7 vs 11·9%, HR 0·81, p=0·0001) in the stented cohort, in patients with only drug-eluting stents (9·0 vs 11·1%, HR 0·82, p=0·019), and in patients with only bare-metal stents (10·0 vs 12·2%, HR 0·80, p=0·003). Stent thrombosis was associated with death or myocardial infarction in 89% (186/210) of patients. Stent thrombosis was reduced with prasugrel overall (1·13 vs 2·35%, HR 0·48, p&lt;0·0001), in patients with drug-eluting stents only (0·84 vs 2·31%, HR 0·36, p&lt;0·0001), and in those with bare-metal stents only (1·27 vs 2·41%, HR 0·52, p=0·0009).</a:t>
            </a:r>
          </a:p>
          <a:p>
            <a:pPr eaLnBrk="1" hangingPunct="1">
              <a:spcBef>
                <a:spcPct val="0"/>
              </a:spcBef>
            </a:pPr>
            <a:r>
              <a:rPr lang="en-US" smtClean="0"/>
              <a:t>Interpretation Intensive antiplatelet therapy with prasugrel resulted in fewer ischaemic outcomes including stent thrombosis than with standard clopidogrel. These findings were statistically robust irrespective of stent type, and the data affirm the importance of intensive platelet inhibition in patients with intracoronary stent</a:t>
            </a:r>
          </a:p>
        </p:txBody>
      </p:sp>
      <p:sp>
        <p:nvSpPr>
          <p:cNvPr id="1310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F245239-0017-4C91-8E9C-239CC4D1A21D}" type="slidenum">
              <a:rPr lang="en-US" sz="1200">
                <a:latin typeface="Calibri" pitchFamily="34" charset="0"/>
                <a:ea typeface="ＭＳ Ｐゴシック" pitchFamily="34" charset="-128"/>
              </a:rPr>
              <a:pPr algn="r" defTabSz="914400"/>
              <a:t>21</a:t>
            </a:fld>
            <a:endParaRPr lang="en-US" sz="120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Figure. </a:t>
            </a:r>
            <a:r>
              <a:rPr lang="en-US" smtClean="0"/>
              <a:t>Hazard ratio for efficacy (95% confidence interval) evaluated as the composite end point of cardiovascular death, myocardial infarction, or stroke, in the Clopidogrel in Unstable Angina to Prevent Recurrent Events (CURE), Clopidogrel for Reduction of Events During Observation (CREDO), TRial to assess Improvement in Therapeutic Outcomes by optimizing platelet inhibitioN with prasugre (TRITON) and PLATO trials according to renal function calculated with the Cockroft-Gault equation when not specified or the Modifica- tion of Diet in Renal Disease equation when indicated so. * indicates a significant relative risk reduction with the study criteria or a sig- nificant probability value for interaction between subgroups. NA indicates not available</a:t>
            </a:r>
          </a:p>
          <a:p>
            <a:pPr eaLnBrk="1" hangingPunct="1"/>
            <a:endParaRPr lang="en-US" smtClean="0"/>
          </a:p>
          <a:p>
            <a:pPr eaLnBrk="1" hangingPunct="1"/>
            <a:r>
              <a:rPr lang="en-US" smtClean="0"/>
              <a:t>How should we use these results, as they are almost paradox- ical to our daily practice? CKD is usually a factor triggering more conservative approaches with less revascularization, less drugs, and utilization of lower doses. The inherent risk of bleeding in patients with CKD leads physicians to use more standard doses of clopidogrel than in patients with normal renal function. The present analysis suggests the opposite and favors the use of stronger antiplatelet therapy with ticagrelor in patients with CKD in order to reduce mortality and ischemic events at the price of a slight excess of bleeding, especially when considering spontaneous non-CABG bleed- ing. Interestingly, the excess of non-CABG bleeding appears to be more important with the maintenance dose than with the loading dose, as the Kaplan-Meier curves seem to diverge 3 weeks after randomization.</a:t>
            </a:r>
          </a:p>
        </p:txBody>
      </p:sp>
      <p:sp>
        <p:nvSpPr>
          <p:cNvPr id="1321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FB4BD7C-F352-4CBD-AB64-218043BADC0F}" type="slidenum">
              <a:rPr lang="en-US" sz="1200">
                <a:latin typeface="Calibri" pitchFamily="34" charset="0"/>
                <a:ea typeface="ＭＳ Ｐゴシック" pitchFamily="34" charset="-128"/>
              </a:rPr>
              <a:pPr algn="r" defTabSz="914400"/>
              <a:t>22</a:t>
            </a:fld>
            <a:endParaRPr lang="en-US" sz="120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smtClean="0"/>
              <a:t>Background</a:t>
            </a:r>
            <a:r>
              <a:rPr lang="en-US" smtClean="0"/>
              <a:t>—Reduced renal function is associated with a poorer prognosis and increased bleeding risk in patients with acute coronary syndromes and may therefore alter the risk-benefit ratio with antiplatelet therapies. In the Platelet Inhibition and Patient Outcomes (PLATO) trial, ticagrelor compared with clopidogrel reduced the primary composite end point of cardiovascular death, myocardial infarction, and stroke at 12 months but with similar major bleeding rates.</a:t>
            </a:r>
          </a:p>
          <a:p>
            <a:pPr eaLnBrk="1" hangingPunct="1"/>
            <a:r>
              <a:rPr lang="en-US" b="1" i="1" smtClean="0"/>
              <a:t>Methods and Results</a:t>
            </a:r>
            <a:r>
              <a:rPr lang="en-US" smtClean="0"/>
              <a:t>—Central laboratory serum creatinine levels were available in 15 202 (81.9%) acute coronary syndrome patients at baseline, and creatinine clearance, estimated by the Cockcroft Gault equation, was calculated. In patients with chronic kidney disease (creatinine clearance 􏰃60 mL/min; n􏰇3237), ticagrelor versus clopidogrel significantly reduced the primary end point to 17.3% from 22.0% (hazard ratio [HR], 0.77; 95% confidence interval [CI], 0.65 to 0.90) with an absolute risk reduction greater than that of patients with normal renal function (n􏰇11 965): 7.9% versus 8.9% (HR, 0.90; 95% CI, 0.79 to 1.02). In patients with chronic kidney disease, ticagrelor reduced total mortality (10.0% versus 14.0%; HR, 0.72; 95% CI, 0.58 to 0.89). Major bleeding rates, fatal bleedings, and non– coronary bypass–related major bleedings were not significantly different between the 2 randomized groups (15.1% versus 14.3%; HR, 1.07; 95% CI, 0.88 to 1.30; 0.34% versus 0.77%; HR, 0.48; 95% CI, 0.15 to 1.54; and 8.5% versus 7.3%; HR, 1.28; 95% CI, 0.97 to 1.68). The interactions between creatinine clearance and randomized treatment on any of the outcome variables were nonsignificant.</a:t>
            </a:r>
          </a:p>
          <a:p>
            <a:pPr eaLnBrk="1" hangingPunct="1"/>
            <a:r>
              <a:rPr lang="en-US" b="1" i="1" smtClean="0"/>
              <a:t>Conclusions</a:t>
            </a:r>
            <a:r>
              <a:rPr lang="en-US" smtClean="0"/>
              <a:t>—In acute coronary syndrome patients with chronic kidney disease, ticagrelor compared with clopidogrel significantly reduces ischemic end points and mortality without a significant increase in major bleeding but with numerically more non–procedure-related bleeding.</a:t>
            </a:r>
          </a:p>
          <a:p>
            <a:pPr eaLnBrk="1" hangingPunct="1"/>
            <a:endParaRPr lang="en-US" smtClean="0"/>
          </a:p>
          <a:p>
            <a:pPr eaLnBrk="1" hangingPunct="1"/>
            <a:r>
              <a:rPr lang="en-US" b="1" smtClean="0"/>
              <a:t>Conclusions</a:t>
            </a:r>
          </a:p>
          <a:p>
            <a:pPr eaLnBrk="1" hangingPunct="1"/>
            <a:r>
              <a:rPr lang="en-US" smtClean="0"/>
              <a:t>Among patients with ACS, any degree of impairment of renal function is associated with a worse prognosis and an increased bleeding risk. The present results provide clini- cal evidence that ticagrelor is a more effective antiplatelet agent than clopidogrel in patients with ACS, regardless of renal function, and that the benefits are larger at poor renal function and without any need for dose reduction to prevent major bleeding. The advantage of ticagrelor over clopidogrel in reducing major adverse cardiac events is accentuated in cohorts with successively increasing renal</a:t>
            </a:r>
          </a:p>
          <a:p>
            <a:pPr eaLnBrk="1" hangingPunct="1"/>
            <a:r>
              <a:rPr lang="en-US" smtClean="0"/>
              <a:t>dysfunction. Given the high prevalence of renal dysfunc- tion among patients with atherosclerotic disease and the associated elevated risk of ischemic and bleeding compli- cations, ticagrelor provides an important opportunity to substantially improve outcome in patients with ACS and impaired renal function.</a:t>
            </a:r>
          </a:p>
        </p:txBody>
      </p:sp>
      <p:sp>
        <p:nvSpPr>
          <p:cNvPr id="133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75E0870-9E97-42D1-8A87-8C40AC4C7BAB}" type="slidenum">
              <a:rPr lang="en-US" sz="1200">
                <a:latin typeface="Calibri" pitchFamily="34" charset="0"/>
                <a:ea typeface="ＭＳ Ｐゴシック" pitchFamily="34" charset="-128"/>
              </a:rPr>
              <a:pPr algn="r" defTabSz="914400"/>
              <a:t>23</a:t>
            </a:fld>
            <a:endParaRPr lang="en-US" sz="120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smtClean="0"/>
              <a:t>Background</a:t>
            </a:r>
            <a:r>
              <a:rPr lang="en-US" smtClean="0"/>
              <a:t>—Reduced renal function is associated with a poorer prognosis and increased bleeding risk in patients with acute coronary syndromes and may therefore alter the risk-benefit ratio with antiplatelet therapies. In the Platelet Inhibition and Patient Outcomes (PLATO) trial, ticagrelor compared with clopidogrel reduced the primary composite end point of cardiovascular death, myocardial infarction, and stroke at 12 months but with similar major bleeding rates.</a:t>
            </a:r>
          </a:p>
          <a:p>
            <a:pPr eaLnBrk="1" hangingPunct="1"/>
            <a:r>
              <a:rPr lang="en-US" b="1" i="1" smtClean="0"/>
              <a:t>Methods and Results</a:t>
            </a:r>
            <a:r>
              <a:rPr lang="en-US" smtClean="0"/>
              <a:t>—Central laboratory serum creatinine levels were available in 15 202 (81.9%) acute coronary syndrome patients at baseline, and creatinine clearance, estimated by the Cockcroft Gault equation, was calculated. In patients with chronic kidney disease (creatinine clearance 􏰃60 mL/min; n􏰇3237), ticagrelor versus clopidogrel significantly reduced the primary end point to 17.3% from 22.0% (hazard ratio [HR], 0.77; 95% confidence interval [CI], 0.65 to 0.90) with an absolute risk reduction greater than that of patients with normal renal function (n􏰇11 965): 7.9% versus 8.9% (HR, 0.90; 95% CI, 0.79 to 1.02). In patients with chronic kidney disease, ticagrelor reduced total mortality (10.0% versus 14.0%; HR, 0.72; 95% CI, 0.58 to 0.89). Major bleeding rates, fatal bleedings, and non– coronary bypass–related major bleedings were not significantly different between the 2 randomized groups (15.1% versus 14.3%; HR, 1.07; 95% CI, 0.88 to 1.30; 0.34% versus 0.77%; HR, 0.48; 95% CI, 0.15 to 1.54; and 8.5% versus 7.3%; HR, 1.28; 95% CI, 0.97 to 1.68). The interactions between creatinine clearance and randomized treatment on any of the outcome variables were nonsignificant.</a:t>
            </a:r>
          </a:p>
          <a:p>
            <a:pPr eaLnBrk="1" hangingPunct="1"/>
            <a:r>
              <a:rPr lang="en-US" b="1" i="1" smtClean="0"/>
              <a:t>Conclusions</a:t>
            </a:r>
            <a:r>
              <a:rPr lang="en-US" smtClean="0"/>
              <a:t>—In acute coronary syndrome patients with chronic kidney disease, ticagrelor compared with clopidogrel significantly reduces ischemic end points and mortality without a significant increase in major bleeding but with numerically more non–procedure-related bleeding.</a:t>
            </a:r>
          </a:p>
          <a:p>
            <a:pPr eaLnBrk="1" hangingPunct="1"/>
            <a:endParaRPr lang="en-US" smtClean="0"/>
          </a:p>
          <a:p>
            <a:pPr eaLnBrk="1" hangingPunct="1"/>
            <a:r>
              <a:rPr lang="en-US" b="1" smtClean="0"/>
              <a:t>Conclusions</a:t>
            </a:r>
          </a:p>
          <a:p>
            <a:pPr eaLnBrk="1" hangingPunct="1"/>
            <a:r>
              <a:rPr lang="en-US" smtClean="0"/>
              <a:t>Among patients with ACS, any degree of impairment of renal function is associated with a worse prognosis and an increased bleeding risk. The present results provide clini- cal evidence that ticagrelor is a more effective antiplatelet agent than clopidogrel in patients with ACS, regardless of renal function, and that the benefits are larger at poor renal function and without any need for dose reduction to prevent major bleeding. The advantage of ticagrelor over clopidogrel in reducing major adverse cardiac events is accentuated in cohorts with successively increasing renal</a:t>
            </a:r>
          </a:p>
          <a:p>
            <a:pPr eaLnBrk="1" hangingPunct="1"/>
            <a:r>
              <a:rPr lang="en-US" smtClean="0"/>
              <a:t>dysfunction. Given the high prevalence of renal dysfunc- tion among patients with atherosclerotic disease and the associated elevated risk of ischemic and bleeding compli- cations, ticagrelor provides an important opportunity to substantially improve outcome in patients with ACS and impaired renal function.</a:t>
            </a:r>
          </a:p>
        </p:txBody>
      </p:sp>
      <p:sp>
        <p:nvSpPr>
          <p:cNvPr id="1341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4CDAB65-754A-4E1A-90F9-18D6F3C6649D}" type="slidenum">
              <a:rPr lang="en-US" sz="1200">
                <a:latin typeface="Calibri" pitchFamily="34" charset="0"/>
                <a:ea typeface="ＭＳ Ｐゴシック" pitchFamily="34" charset="-128"/>
              </a:rPr>
              <a:pPr algn="r" defTabSz="914400"/>
              <a:t>24</a:t>
            </a:fld>
            <a:endParaRPr lang="en-US" sz="120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smtClean="0"/>
              <a:t>Background</a:t>
            </a:r>
            <a:r>
              <a:rPr lang="en-US" smtClean="0"/>
              <a:t>—Reduced renal function is associated with a poorer prognosis and increased bleeding risk in patients with acute coronary syndromes and may therefore alter the risk-benefit ratio with antiplatelet therapies. In the Platelet Inhibition and Patient Outcomes (PLATO) trial, ticagrelor compared with clopidogrel reduced the primary composite end point of cardiovascular death, myocardial infarction, and stroke at 12 months but with similar major bleeding rates.</a:t>
            </a:r>
          </a:p>
          <a:p>
            <a:pPr eaLnBrk="1" hangingPunct="1"/>
            <a:r>
              <a:rPr lang="en-US" b="1" i="1" smtClean="0"/>
              <a:t>Methods and Results</a:t>
            </a:r>
            <a:r>
              <a:rPr lang="en-US" smtClean="0"/>
              <a:t>—Central laboratory serum creatinine levels were available in 15 202 (81.9%) acute coronary syndrome patients at baseline, and creatinine clearance, estimated by the Cockcroft Gault equation, was calculated. In patients with chronic kidney disease (creatinine clearance 􏰃60 mL/min; n􏰇3237), ticagrelor versus clopidogrel significantly reduced the primary end point to 17.3% from 22.0% (hazard ratio [HR], 0.77; 95% confidence interval [CI], 0.65 to 0.90) with an absolute risk reduction greater than that of patients with normal renal function (n􏰇11 965): 7.9% versus 8.9% (HR, 0.90; 95% CI, 0.79 to 1.02). In patients with chronic kidney disease, ticagrelor reduced total mortality (10.0% versus 14.0%; HR, 0.72; 95% CI, 0.58 to 0.89). Major bleeding rates, fatal bleedings, and non– coronary bypass–related major bleedings were not significantly different between the 2 randomized groups (15.1% versus 14.3%; HR, 1.07; 95% CI, 0.88 to 1.30; 0.34% versus 0.77%; HR, 0.48; 95% CI, 0.15 to 1.54; and 8.5% versus 7.3%; HR, 1.28; 95% CI, 0.97 to 1.68). The interactions between creatinine clearance and randomized treatment on any of the outcome variables were nonsignificant.</a:t>
            </a:r>
          </a:p>
          <a:p>
            <a:pPr eaLnBrk="1" hangingPunct="1"/>
            <a:r>
              <a:rPr lang="en-US" b="1" i="1" smtClean="0"/>
              <a:t>Conclusions</a:t>
            </a:r>
            <a:r>
              <a:rPr lang="en-US" smtClean="0"/>
              <a:t>—In acute coronary syndrome patients with chronic kidney disease, ticagrelor compared with clopidogrel significantly reduces ischemic end points and mortality without a significant increase in major bleeding but with numerically more non–procedure-related bleeding.</a:t>
            </a:r>
          </a:p>
          <a:p>
            <a:pPr eaLnBrk="1" hangingPunct="1"/>
            <a:endParaRPr lang="en-US" smtClean="0"/>
          </a:p>
          <a:p>
            <a:pPr eaLnBrk="1" hangingPunct="1"/>
            <a:r>
              <a:rPr lang="en-US" b="1" smtClean="0"/>
              <a:t>Conclusions</a:t>
            </a:r>
          </a:p>
          <a:p>
            <a:pPr eaLnBrk="1" hangingPunct="1"/>
            <a:r>
              <a:rPr lang="en-US" smtClean="0"/>
              <a:t>Among patients with ACS, any degree of impairment of renal function is associated with a worse prognosis and an increased bleeding risk. The present results provide clini- cal evidence that ticagrelor is a more effective antiplatelet agent than clopidogrel in patients with ACS, regardless of renal function, and that the benefits are larger at poor renal function and without any need for dose reduction to prevent major bleeding. The advantage of ticagrelor over clopidogrel in reducing major adverse cardiac events is accentuated in cohorts with successively increasing renal</a:t>
            </a:r>
          </a:p>
          <a:p>
            <a:pPr eaLnBrk="1" hangingPunct="1"/>
            <a:r>
              <a:rPr lang="en-US" smtClean="0"/>
              <a:t>dysfunction. Given the high prevalence of renal dysfunc- tion among patients with atherosclerotic disease and the associated elevated risk of ischemic and bleeding compli- cations, ticagrelor provides an important opportunity to substantially improve outcome in patients with ACS and impaired renal function.</a:t>
            </a:r>
          </a:p>
        </p:txBody>
      </p:sp>
      <p:sp>
        <p:nvSpPr>
          <p:cNvPr id="135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34869A9-8E73-4774-9C8E-FD79AC08689C}" type="slidenum">
              <a:rPr lang="en-US" sz="1200">
                <a:latin typeface="Calibri" pitchFamily="34" charset="0"/>
                <a:ea typeface="ＭＳ Ｐゴシック" pitchFamily="34" charset="-128"/>
              </a:rPr>
              <a:pPr algn="r" defTabSz="914400"/>
              <a:t>25</a:t>
            </a:fld>
            <a:endParaRPr lang="en-US" sz="120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smtClean="0"/>
              <a:t>Background</a:t>
            </a:r>
            <a:r>
              <a:rPr lang="en-US" smtClean="0"/>
              <a:t>—Reduced renal function is associated with a poorer prognosis and increased bleeding risk in patients with acute coronary syndromes and may therefore alter the risk-benefit ratio with antiplatelet therapies. In the Platelet Inhibition and Patient Outcomes (PLATO) trial, ticagrelor compared with clopidogrel reduced the primary composite end point of cardiovascular death, myocardial infarction, and stroke at 12 months but with similar major bleeding rates.</a:t>
            </a:r>
          </a:p>
          <a:p>
            <a:pPr eaLnBrk="1" hangingPunct="1"/>
            <a:r>
              <a:rPr lang="en-US" b="1" i="1" smtClean="0"/>
              <a:t>Methods and Results</a:t>
            </a:r>
            <a:r>
              <a:rPr lang="en-US" smtClean="0"/>
              <a:t>—Central laboratory serum creatinine levels were available in 15 202 (81.9%) acute coronary syndrome patients at baseline, and creatinine clearance, estimated by the Cockcroft Gault equation, was calculated. In patients with chronic kidney disease (creatinine clearance 􏰃60 mL/min; n􏰇3237), ticagrelor versus clopidogrel significantly reduced the primary end point to 17.3% from 22.0% (hazard ratio [HR], 0.77; 95% confidence interval [CI], 0.65 to 0.90) with an absolute risk reduction greater than that of patients with normal renal function (n􏰇11 965): 7.9% versus 8.9% (HR, 0.90; 95% CI, 0.79 to 1.02). In patients with chronic kidney disease, ticagrelor reduced total mortality (10.0% versus 14.0%; HR, 0.72; 95% CI, 0.58 to 0.89). Major bleeding rates, fatal bleedings, and non– coronary bypass–related major bleedings were not significantly different between the 2 randomized groups (15.1% versus 14.3%; HR, 1.07; 95% CI, 0.88 to 1.30; 0.34% versus 0.77%; HR, 0.48; 95% CI, 0.15 to 1.54; and 8.5% versus 7.3%; HR, 1.28; 95% CI, 0.97 to 1.68). The interactions between creatinine clearance and randomized treatment on any of the outcome variables were nonsignificant.</a:t>
            </a:r>
          </a:p>
          <a:p>
            <a:pPr eaLnBrk="1" hangingPunct="1"/>
            <a:r>
              <a:rPr lang="en-US" b="1" i="1" smtClean="0"/>
              <a:t>Conclusions</a:t>
            </a:r>
            <a:r>
              <a:rPr lang="en-US" smtClean="0"/>
              <a:t>—In acute coronary syndrome patients with chronic kidney disease, ticagrelor compared with clopidogrel significantly reduces ischemic end points and mortality without a significant increase in major bleeding but with numerically more non–procedure-related bleeding.</a:t>
            </a:r>
          </a:p>
          <a:p>
            <a:pPr eaLnBrk="1" hangingPunct="1"/>
            <a:endParaRPr lang="en-US" smtClean="0"/>
          </a:p>
          <a:p>
            <a:pPr eaLnBrk="1" hangingPunct="1"/>
            <a:r>
              <a:rPr lang="en-US" b="1" smtClean="0"/>
              <a:t>Conclusions</a:t>
            </a:r>
          </a:p>
          <a:p>
            <a:pPr eaLnBrk="1" hangingPunct="1"/>
            <a:r>
              <a:rPr lang="en-US" smtClean="0"/>
              <a:t>Among patients with ACS, any degree of impairment of renal function is associated with a worse prognosis and an increased bleeding risk. The present results provide clini- cal evidence that ticagrelor is a more effective antiplatelet agent than clopidogrel in patients with ACS, regardless of renal function, and that the benefits are larger at poor renal function and without any need for dose reduction to prevent major bleeding. The advantage of ticagrelor over clopidogrel in reducing major adverse cardiac events is accentuated in cohorts with successively increasing renal</a:t>
            </a:r>
          </a:p>
          <a:p>
            <a:pPr eaLnBrk="1" hangingPunct="1"/>
            <a:r>
              <a:rPr lang="en-US" smtClean="0"/>
              <a:t>dysfunction. Given the high prevalence of renal dysfunc- tion among patients with atherosclerotic disease and the associated elevated risk of ischemic and bleeding compli- cations, ticagrelor provides an important opportunity to substantially improve outcome in patients with ACS and impaired renal function.</a:t>
            </a:r>
          </a:p>
        </p:txBody>
      </p:sp>
      <p:sp>
        <p:nvSpPr>
          <p:cNvPr id="1361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18D5DEA-C20A-4870-B3F4-5C8FE348A0D5}" type="slidenum">
              <a:rPr lang="en-US" sz="1200">
                <a:latin typeface="Calibri" pitchFamily="34" charset="0"/>
                <a:ea typeface="ＭＳ Ｐゴシック" pitchFamily="34" charset="-128"/>
              </a:rPr>
              <a:pPr algn="r" defTabSz="914400"/>
              <a:t>26</a:t>
            </a:fld>
            <a:endParaRPr lang="en-US" sz="120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37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B7005406-45CB-4E48-B42D-AA769E5135E6}" type="slidenum">
              <a:rPr lang="en-CA" sz="1200">
                <a:ea typeface="ＭＳ Ｐゴシック" pitchFamily="34" charset="-128"/>
              </a:rPr>
              <a:pPr algn="r" defTabSz="914400"/>
              <a:t>28</a:t>
            </a:fld>
            <a:endParaRPr lang="en-CA" sz="120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38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AAC5289-60C9-41D9-BBF4-FF133D8075E1}" type="slidenum">
              <a:rPr lang="en-US" sz="1200"/>
              <a:pPr algn="r" defTabSz="914400"/>
              <a:t>29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Objectives Background</a:t>
            </a:r>
          </a:p>
          <a:p>
            <a:pPr eaLnBrk="1" hangingPunct="1"/>
            <a:r>
              <a:rPr lang="en-US" smtClean="0"/>
              <a:t>Methods</a:t>
            </a:r>
          </a:p>
          <a:p>
            <a:pPr eaLnBrk="1" hangingPunct="1"/>
            <a:r>
              <a:rPr lang="en-US" smtClean="0"/>
              <a:t>Results</a:t>
            </a:r>
          </a:p>
          <a:p>
            <a:pPr eaLnBrk="1" hangingPunct="1"/>
            <a:r>
              <a:rPr lang="en-US" smtClean="0"/>
              <a:t>Conclusions</a:t>
            </a:r>
          </a:p>
          <a:p>
            <a:pPr eaLnBrk="1" hangingPunct="1"/>
            <a:r>
              <a:rPr lang="en-US" smtClean="0"/>
              <a:t>We sought to assess the impact of renal function on platelet reactivity in patients with diabetes mellitus (DM) and coronary artery disease on aspirin and clopidogrel therapy.</a:t>
            </a:r>
          </a:p>
          <a:p>
            <a:pPr eaLnBrk="1" hangingPunct="1"/>
            <a:r>
              <a:rPr lang="en-US" smtClean="0"/>
              <a:t>Diabetes mellitus is a key risk factor for chronic kidney disease (CKD). In aspirin-treated DM patients the presence of moderate/severe CKD is associated with reduced clinical efficacy of adjunctive clopidogrel ther- apy. Whether these findings may be attributed to differences in clopidogrel-induced effects is unknown.</a:t>
            </a:r>
          </a:p>
          <a:p>
            <a:pPr eaLnBrk="1" hangingPunct="1"/>
            <a:r>
              <a:rPr lang="en-US" smtClean="0"/>
              <a:t>This was a cross-sectional observational study in which DM patients taking maintenance aspirin and clopidogrel therapy were studied. Patients were categorized into 2 groups according to the presence or absence of moder- ate/severe CKD. Platelet aggregation after adenosine diphosphate (ADP) and collagen stimuli were assessed with light transmittance aggregometry and defined patients with high post-treatment platelet reactivity (HPPR). Markers of platelet activation, including glycoprotein IIb/IIIa activation and P-selectin expression, were also de- termined using flow cytometry.</a:t>
            </a:r>
          </a:p>
          <a:p>
            <a:pPr eaLnBrk="1" hangingPunct="1"/>
            <a:r>
              <a:rPr lang="en-US" smtClean="0"/>
              <a:t>A total of 306 DM patients were analyzed. Patients with moderate/severe CKD (n 􏰇 84) had significantly higher ADP-induced (60 􏰈 13% vs. 52 􏰈 15%, p 􏰇 0.001) and collagen-induced (49 􏰈 20% vs. 41 􏰈 20%, p 􏰇 0.004) platelet aggregation compared with those without (n 􏰇 222). After adjustment for potential confounders, pa- tients with moderate/severe CKD were more likely to have HPPR after ADP (adjusted odds ratio: 3.8, 95% confi- dence interval: 1.7 to 8.5, p 􏰇 0.001) and collagen (adjusted odds ratio: 2.4; 95% confidence interval: 1.1 to 5.4; p 􏰇 0.029) stimuli. Markers of platelet activation were significantly increased in patients with HPPR.</a:t>
            </a:r>
          </a:p>
          <a:p>
            <a:pPr eaLnBrk="1" hangingPunct="1"/>
            <a:r>
              <a:rPr lang="en-US" smtClean="0"/>
              <a:t>In DM patients with coronary artery disease taking maintenance aspirin and clopidogrel therapy, impaired renal function is associated with reduced clopidogrel-induced antiplatelet effects and a greater prevalence of HPPR.	(J Am Coll Cardiol 2010;55:1139–46) © 2010 by the American College of Cardiology Foundation</a:t>
            </a:r>
          </a:p>
        </p:txBody>
      </p:sp>
      <p:sp>
        <p:nvSpPr>
          <p:cNvPr id="1218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FF8D6C2-1B3F-4F86-B7AF-DD1BEC95AC89}" type="slidenum">
              <a:rPr lang="en-US" sz="1200">
                <a:latin typeface="Calibri" pitchFamily="34" charset="0"/>
                <a:ea typeface="ＭＳ Ｐゴシック" pitchFamily="34" charset="-128"/>
              </a:rPr>
              <a:pPr algn="r" defTabSz="914400"/>
              <a:t>7</a:t>
            </a:fld>
            <a:endParaRPr lang="en-US" sz="120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smtClean="0"/>
              <a:t>Background</a:t>
            </a:r>
            <a:r>
              <a:rPr lang="en-US" smtClean="0"/>
              <a:t>—Chronic kidney disease (CKD) is a risk factor for myocardial infarction (MI) and death. Our goal was to characterize the association between CKD severity and short-term outcomes and the use of in-hospital evidence-based therapies among patients with ST-segment elevation MI (STEMI) and non–ST-segment elevation MI (NSTEMI).</a:t>
            </a:r>
          </a:p>
          <a:p>
            <a:pPr eaLnBrk="1" hangingPunct="1"/>
            <a:r>
              <a:rPr lang="en-US" b="1" i="1" smtClean="0"/>
              <a:t>Methods and Results</a:t>
            </a:r>
            <a:r>
              <a:rPr lang="en-US" smtClean="0"/>
              <a:t>—The study sample was drawn from the Acute Coronary Treatment and Intervention Outcomes Network registry, a nationwide sample of STEMI (n􏰇19 029) and NSTEMI (n􏰇30 462) patients. Estimated glomerular filtration rate was calculated with the Modification of Diet in Renal Disease equation in relation to use of immediate (first 24 hours) therapies and early (first 48 hours) cardiac catheterization as well as in-hospital major bleeding events and death. Overall, 30.5% and 42.9% of patients with STEMI and NSTEMI, respectively, had CKD. Regardless of MI type, patients with progressively more severe CKD had higher rates of death. For STEMI, the odds ratio for stage 3a, 3b, 4, and 5 CKD compared with patients with no CKD was 2.49, 3.72, 4.82, and 7.97, respectively (</a:t>
            </a:r>
            <a:r>
              <a:rPr lang="en-US" i="1" smtClean="0"/>
              <a:t>P</a:t>
            </a:r>
            <a:r>
              <a:rPr lang="en-US" smtClean="0"/>
              <a:t>trend􏰃0.0001). For NSTEMI, the analogous odds ratios were 1.81, 2.41, 3.50, and 4.09 (</a:t>
            </a:r>
            <a:r>
              <a:rPr lang="en-US" i="1" smtClean="0"/>
              <a:t>P </a:t>
            </a:r>
            <a:r>
              <a:rPr lang="en-US" smtClean="0"/>
              <a:t>for trend 􏰃0.0001). In addition, patients with progressively more severe CKD were less likely to receive immediate evidence-based therapies including aspirin, 􏰎-blockers, or clopidogrel, were less likely to undergo any reperfusion (STEMI) or revascularization (NSTEMI), and had higher rates of bleeding.</a:t>
            </a:r>
          </a:p>
          <a:p>
            <a:pPr eaLnBrk="1" hangingPunct="1"/>
            <a:r>
              <a:rPr lang="en-US" b="1" i="1" smtClean="0"/>
              <a:t>Conclusions</a:t>
            </a:r>
            <a:r>
              <a:rPr lang="en-US" smtClean="0"/>
              <a:t>—Reports over the past decade have highlighted the importance of CKD among patients with MI. Data from this contemporary cohort suggest that patients with CKD still receive fewer evidence-based therapies and have substantially higher mortality rates. </a:t>
            </a:r>
            <a:r>
              <a:rPr lang="en-US" b="1" smtClean="0"/>
              <a:t>(</a:t>
            </a:r>
            <a:r>
              <a:rPr lang="en-US" b="1" i="1" smtClean="0"/>
              <a:t>Circulation</a:t>
            </a:r>
            <a:r>
              <a:rPr lang="en-US" b="1" smtClean="0"/>
              <a:t>. 2010;121:357-365.)</a:t>
            </a:r>
            <a:endParaRPr lang="en-US" smtClean="0"/>
          </a:p>
        </p:txBody>
      </p:sp>
      <p:sp>
        <p:nvSpPr>
          <p:cNvPr id="1228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AFBE75EC-41DD-4C3F-81BC-0A5666EDC29C}" type="slidenum">
              <a:rPr lang="en-US" sz="1200">
                <a:latin typeface="Calibri" pitchFamily="34" charset="0"/>
                <a:ea typeface="ＭＳ Ｐゴシック" pitchFamily="34" charset="-128"/>
              </a:rPr>
              <a:pPr algn="r" defTabSz="914400"/>
              <a:t>8</a:t>
            </a:fld>
            <a:endParaRPr lang="en-US" sz="120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Other groups of patients at high risk of occlusive arterial disease that have been studied include haemodialysis patients having shunt or fistula replacement, patients with diabetes, patients having carotid endarterectomy, and patients with asymptomatic carotid stenosis. Studies of antiplatelet therapy among haemodialysis patients after placement of a dialysis shunt or fistula included in the previous meta-analysis1 had typically lasted only a few weeks, but several of the more recent trials assessed the effects of 12-18 months of treatment. Overall, among 2632 patients in 14 trials (compared with only 525 patients in 10 trials previously1), antiplatelet therapy produced a 41% (16%) proportional reduction in serious vascular events. Even though this result is based on only 99 vascular events among such patients, it is consistent with the benefits seen in other circumstances. Chronic renal failure is associated with impaired haemostasis, but only 46 major extracranial bleeds (27/1333 (2.0%) antiplatelet v 31/1371 (2.3%) adjusted con- trol; NS) were recorded in these trials, so the size of any bleeding hazards cannot be reliably estimated</a:t>
            </a:r>
          </a:p>
        </p:txBody>
      </p:sp>
      <p:sp>
        <p:nvSpPr>
          <p:cNvPr id="1239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801AC91-3D47-410B-A583-FC173BD4B2D2}" type="slidenum">
              <a:rPr lang="en-US" sz="1200">
                <a:latin typeface="Calibri" pitchFamily="34" charset="0"/>
                <a:ea typeface="ＭＳ Ｐゴシック" pitchFamily="34" charset="-128"/>
              </a:rPr>
              <a:pPr algn="r" defTabSz="914400"/>
              <a:t>9</a:t>
            </a:fld>
            <a:endParaRPr lang="en-US" sz="120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249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251DBD7B-F052-4C25-9FF9-190C193901A9}" type="slidenum">
              <a:rPr lang="en-CA" sz="1200">
                <a:ea typeface="ＭＳ Ｐゴシック" pitchFamily="34" charset="-128"/>
              </a:rPr>
              <a:pPr algn="r" defTabSz="914400"/>
              <a:t>10</a:t>
            </a:fld>
            <a:endParaRPr lang="en-CA" sz="120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OBJECTIVES BACKGROUND METHODS</a:t>
            </a:r>
          </a:p>
          <a:p>
            <a:pPr eaLnBrk="1" hangingPunct="1">
              <a:spcBef>
                <a:spcPct val="0"/>
              </a:spcBef>
            </a:pPr>
            <a:r>
              <a:rPr lang="en-US" smtClean="0"/>
              <a:t>RESULTS</a:t>
            </a:r>
          </a:p>
          <a:p>
            <a:pPr eaLnBrk="1" hangingPunct="1">
              <a:spcBef>
                <a:spcPct val="0"/>
              </a:spcBef>
            </a:pPr>
            <a:r>
              <a:rPr lang="en-US" smtClean="0"/>
              <a:t>CONCLUSIONS</a:t>
            </a:r>
          </a:p>
          <a:p>
            <a:pPr eaLnBrk="1" hangingPunct="1">
              <a:spcBef>
                <a:spcPct val="0"/>
              </a:spcBef>
            </a:pPr>
            <a:r>
              <a:rPr lang="en-US" smtClean="0"/>
              <a:t>We sought to examine the use and impact of standard medical therapies in patients with end-stage renal disease (ESRD) faced with an acute myocardial infarction (AMI). The poor prognosis of patients in this high-risk population has become increasingly well recognized.</a:t>
            </a:r>
          </a:p>
          <a:p>
            <a:pPr eaLnBrk="1" hangingPunct="1">
              <a:spcBef>
                <a:spcPct val="0"/>
              </a:spcBef>
            </a:pPr>
            <a:r>
              <a:rPr lang="en-US" smtClean="0"/>
              <a:t>Using the ESRD database and the Cooperative Cardiovascular Project (CCP) database, we identified AMI patients who were receiving either peritoneal dialysis or hemodialysis before admission. The early administration of aspirin and beta-blockers was compared between ESRD and non-ESRD patients and the effect of these therapies on 30-day mortality was evaluated with logistic regression models.</a:t>
            </a:r>
          </a:p>
          <a:p>
            <a:pPr eaLnBrk="1" hangingPunct="1">
              <a:spcBef>
                <a:spcPct val="0"/>
              </a:spcBef>
            </a:pPr>
            <a:r>
              <a:rPr lang="en-US" smtClean="0"/>
              <a:t>The cohort consisted of 145,740 patients without ESRD and 1,025 patients with ESRD. Aspirin (67.0% vs. 82.4%, p 􏰊 0.001), beta-blockers (43.2% vs. 50.8%, p 􏰊 0.001), and angiotensin-converting enzyme (ACE) inhibitors (38.5% vs. 60.3%, p 􏰊 0.001) were less likely to be administered to ESRD patients than to non-ESRD patients. The benefit of these therapies on 30-day mortality was similar among ESRD patients (aspirin: relative risk [RR] 0.64; 95% confidence interval [CI] 0.50 to 0.80; beta-blocker: RR 0.78; 95% CI 0.60 to 0.99; ACE inhibitor: RR 0.58; 95% CI 0.42 to 0.77) and non-ESRD patients (aspirin: RR 0.57; 95% CI 0.55 to 0.58; beta-blocker: RR 0.70; 95% CI 0.68 to 0.72; ACE inhibitor: RR 0.64; 95% CI 0.63 to 0.66).</a:t>
            </a:r>
          </a:p>
          <a:p>
            <a:pPr eaLnBrk="1" hangingPunct="1">
              <a:spcBef>
                <a:spcPct val="0"/>
              </a:spcBef>
            </a:pPr>
            <a:r>
              <a:rPr lang="en-US" smtClean="0"/>
              <a:t>End-stage renal disease patients are far less likely than non-ESRD patients to be treated with aspirin, beta-blockers, and ACE inhibitors during an admission for AMI. The lower rates of usage for these medications, particularly aspirin, may contribute to the increased 30-day mortality. These findings demonstrate a marked opportunity to improve care in this population. (J Am Coll Cardiol 2003;42:201–8) © 2003 by the American College of Cardiology Foundation</a:t>
            </a:r>
          </a:p>
        </p:txBody>
      </p:sp>
      <p:sp>
        <p:nvSpPr>
          <p:cNvPr id="1259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219A6C17-9251-4F99-A583-89EB7D8CDC97}" type="slidenum">
              <a:rPr lang="en-US" sz="1200">
                <a:latin typeface="Calibri" pitchFamily="34" charset="0"/>
                <a:ea typeface="ＭＳ Ｐゴシック" pitchFamily="34" charset="-128"/>
              </a:rPr>
              <a:pPr algn="r" defTabSz="914400"/>
              <a:t>12</a:t>
            </a:fld>
            <a:endParaRPr lang="en-US" sz="120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OBJECTIVES BACKGROUND</a:t>
            </a:r>
          </a:p>
          <a:p>
            <a:pPr eaLnBrk="1" hangingPunct="1">
              <a:spcBef>
                <a:spcPct val="0"/>
              </a:spcBef>
            </a:pPr>
            <a:r>
              <a:rPr lang="en-US" smtClean="0"/>
              <a:t>METHODS RESULTS</a:t>
            </a:r>
          </a:p>
          <a:p>
            <a:pPr eaLnBrk="1" hangingPunct="1">
              <a:spcBef>
                <a:spcPct val="0"/>
              </a:spcBef>
            </a:pPr>
            <a:r>
              <a:rPr lang="en-US" smtClean="0"/>
              <a:t>CONCLUSIONS</a:t>
            </a:r>
          </a:p>
          <a:p>
            <a:pPr eaLnBrk="1" hangingPunct="1">
              <a:spcBef>
                <a:spcPct val="0"/>
              </a:spcBef>
            </a:pPr>
            <a:r>
              <a:rPr lang="en-US" smtClean="0"/>
              <a:t>This study was designed to examine the use of cardiovascular medications and outcomes in patients with heart failure (HF) and renal dysfunction. Renal insufficiency is associated with poorer outcomes in patients with HF, but the mechanisms are uncertain. In particular, the degree of therapeutic nihilism in these patients, and whether it is appropriate, is unclear.</a:t>
            </a:r>
          </a:p>
          <a:p>
            <a:pPr eaLnBrk="1" hangingPunct="1">
              <a:spcBef>
                <a:spcPct val="0"/>
              </a:spcBef>
            </a:pPr>
            <a:r>
              <a:rPr lang="en-US" smtClean="0"/>
              <a:t>This was a prospective cohort study with a one-year follow-up. In 6,427 patients with cardiologist-diagnosed HF and angiographically proven coronary artery disease (mean age 69 years; 65% men; one-year mortality, 10%), 39% had creatinine clearances 􏰊60 ml/min. Patients with renal insufficiency were less likely to be prescribed angiotensin-converting enzyme (ACE) inhibitors, beta-blockers, statins, or aspirin (all p 􏰊 0.001). However, users of aspirin (odds ratio [OR] 0.69, 95% confidence interval [CI] 0.57 to 0.85), statins (OR 0.79, 95% CI 0.64 to 0.97), and beta-blockers (OR 0.75, 95% CI 0.62 to 0.90) were less likely to die in the subsequent 12 months than nonusers, irrespective of renal function (all OR adjusted for covariates including atherosclerotic burden and ejection fraction). Although ACE inhibitor users with creatinine clearances 􏰉60 ml/min had lower 12-month mortality (OR 0.72, 95% CI 0.48 to 0.99), ACE inhibitor users with clearances 􏰊60 ml/min did not (OR 1.21, 95% CI 0.97 to 1.51). Renal insufficiency is common in patients with HF and coronary artery disease, and these patients have more advanced coronary atherosclerosis. Patients with renal insufficiency are less likely to be prescribed efficacious therapies, but have better outcomes if they receive these medications.	(J Am Coll Cardiol 2004;44:1587–92) © 2004 by the American College of Cardiology Foundation</a:t>
            </a:r>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7A3A0F0-292D-4F18-80D2-53F3AEBB7388}" type="slidenum">
              <a:rPr lang="en-US" sz="1200">
                <a:latin typeface="Calibri" pitchFamily="34" charset="0"/>
                <a:ea typeface="ＭＳ Ｐゴシック" pitchFamily="34" charset="-128"/>
              </a:rPr>
              <a:pPr algn="r" defTabSz="914400"/>
              <a:t>13</a:t>
            </a:fld>
            <a:endParaRPr lang="en-US" sz="120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280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4B6C5D6-18AE-4654-B97D-5A3377ED2688}" type="slidenum">
              <a:rPr lang="en-CA" sz="1200">
                <a:ea typeface="ＭＳ Ｐゴシック" pitchFamily="34" charset="-128"/>
              </a:rPr>
              <a:pPr algn="r" defTabSz="914400"/>
              <a:t>14</a:t>
            </a:fld>
            <a:endParaRPr lang="en-CA" sz="120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Figure. </a:t>
            </a:r>
            <a:r>
              <a:rPr lang="en-US" smtClean="0"/>
              <a:t>Hazard ratio for efficacy (95% confidence interval) evaluated as the composite end point of cardiovascular death, myocardial infarction, or stroke, in the Clopidogrel in Unstable Angina to Prevent Recurrent Events (CURE), Clopidogrel for Reduction of Events During Observation (CREDO), TRial to assess Improvement in Therapeutic Outcomes by optimizing platelet inhibitioN with prasugre (TRITON) and PLATO trials according to renal function calculated with the Cockroft-Gault equation when not specified or the Modifica- tion of Diet in Renal Disease equation when indicated so. * indicates a significant relative risk reduction with the study criteria or a sig- nificant probability value for interaction between subgroups. NA indicates not available</a:t>
            </a:r>
          </a:p>
          <a:p>
            <a:pPr eaLnBrk="1" hangingPunct="1"/>
            <a:endParaRPr lang="en-US" smtClean="0"/>
          </a:p>
          <a:p>
            <a:pPr eaLnBrk="1" hangingPunct="1"/>
            <a:r>
              <a:rPr lang="en-US" smtClean="0"/>
              <a:t>The strong benefit of ticagrelor over clopidogrel in patients with CKD contrasts with the lack of effect observed with clopidogrel against placebo in similar CKD subgroups. In the Clopidogrel in Unstable Angina to Prevent Recurrent Events (CURE) study,15 and the Clopidogrel for Reduction of Events During Observation (CREDO) trial,16 clopidogrel compared with placebo reduced the composite of death, myocardial infarction, and stroke in patients with normal or subnormal renal function, but the benefit of clopidogrel was not apparent in patients with mild or moderate renal dysfunction. In the TRial to assess Improvement in Therapeutic Outcomes by optimizing platelet inhibitioN with prasugrel–Thrombolysis In Myocardial Infarction (TRITON-TIMI) 38 trial, prasugrel superiority over clopidogrel was consistent in patients with or without CKD (see Figure</a:t>
            </a:r>
            <a:r>
              <a:rPr lang="en-US" b="1" smtClean="0"/>
              <a:t>)</a:t>
            </a:r>
            <a:r>
              <a:rPr lang="en-US" smtClean="0"/>
              <a:t>.</a:t>
            </a:r>
          </a:p>
        </p:txBody>
      </p:sp>
      <p:sp>
        <p:nvSpPr>
          <p:cNvPr id="1290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B2B9A24-165A-4890-868E-2818F431B849}" type="slidenum">
              <a:rPr lang="en-US" sz="1200">
                <a:latin typeface="Calibri" pitchFamily="34" charset="0"/>
                <a:ea typeface="ＭＳ Ｐゴシック" pitchFamily="34" charset="-128"/>
              </a:rPr>
              <a:pPr algn="r" defTabSz="914400"/>
              <a:t>19</a:t>
            </a:fld>
            <a:endParaRPr lang="en-US" sz="120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1.jpeg"/><Relationship Id="rId1" Type="http://schemas.openxmlformats.org/officeDocument/2006/relationships/slideMaster" Target="../slideMasters/slideMaster70.xml"/><Relationship Id="rId4" Type="http://schemas.openxmlformats.org/officeDocument/2006/relationships/image" Target="../media/image2.jpeg"/></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05D7989-3D64-406F-80D0-5BC32656EE86}"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ABC66A-6DE4-4ECE-923F-2F51A102D8AD}"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BDCAFDE-976C-4AC7-A7E9-E567A894CB5C}"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11F989F-5F77-40AB-9A60-757CEAAB8E3B}"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24F69B6-CBFA-43D1-A62C-87BFA0A57CAE}"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93F1045-78BB-45BB-980B-8374EE0DEE4A}"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4511F5C-0BC7-409F-B4F3-B04E1B4D6CBC}"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CD6CD77-19BC-4A41-AD16-0F9F757344D9}"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F744A74-24FF-45D9-92F1-F75CAF23A07E}"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DE25E32-B433-4B49-9CD8-D5E629167C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0C243A-1818-4FD4-B32E-25917DA655B4}"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E5A75AE-FDFC-4B4F-9C47-DE748FAF843F}"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E30C746-B0DC-4EF7-AA3B-7AC9191CF4A1}"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1A35031-AC68-42B1-B3D0-64BA9E67C690}"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8346F05-7454-435B-949E-B9FAF2E443CB}"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B89BC62-9435-45CB-8A5B-A3396BF4F669}"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137E4EE-20C1-44A2-AEDD-293C0D58BDB6}"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AD0B572-94EB-445D-91AD-24646F656F31}"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14BB4DF-55AF-4841-9A10-AE38BEB449FE}"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10AB2A-5F30-40D4-814E-F61C51790E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DFA7DBD-480C-4929-A4D5-BB5C0ACE08EE}"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4D769E-69C1-4111-95A5-5792310DF034}"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4F483DD-92E5-416B-A704-CEBEB5514EAF}"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A7D4CE-1840-4968-9C75-4EC21493FC9E}"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74812DB-5B91-40DD-AE6A-88F62F1605F0}"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00B86E5-1296-4A1A-B7F8-7AE715C0751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3200797-2E78-4A48-9B5C-7780D399BEE5}"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A005497-863D-4C02-BBE9-16DB310FF88A}"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DF0F1D8-371E-4C0B-B6A6-9D009B3B2AEB}"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13C1E17-87DD-4B70-AC13-8F763C628FFC}"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D5343B-4D9E-4496-945B-ADBB22CD3EB6}"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07CFBD9-0689-4D5B-8424-DA06D43A7FCA}"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63EFCE3-4560-4FA0-8EAA-5577CBBC129E}"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9CF5F975-0BDE-4559-BE18-B4203D18015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B0411E7-BE3E-450A-BC8C-B943AEDA7463}"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B5C3653-3E78-4FAD-98D8-C299352F6DC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E9500FA-C46D-45E6-949B-D05F00F810F1}"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69DC9C-E5A4-4A15-BE1C-708A35E1F52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E275404-5273-4111-9A50-177D94EB139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060CF17-F99E-45C9-BA4D-CBF6F6842AA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289B974-200D-4D8A-9CA1-5A863F857B56}"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CCDF5EE5-CD50-410A-AAD4-26D68A7CA507}"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33AADC2-7645-4A10-8BD0-5F81BA5CD64A}"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880E636E-795B-4EDE-8058-D811E28F7449}"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7374AB6-71E8-47EE-868A-286AF97E4A5A}"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64C747-CE27-4F76-B0D0-DA640FABE4D9}"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41D31173-44F1-4A10-B512-37F63ACD55B8}"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FD17E-E1E9-4262-A6F6-DC23DCF959E1}"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1D2D5ED-7450-4A33-949A-EDC4D4143BBE}"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C65923-9A6F-4285-B8B5-D2373CDD4F8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74A978C-F565-4ABE-91D9-451B0F7F42B5}"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5B37AA8-45C5-438D-B27D-A2472C682E0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FC98712-A4C5-4594-B24D-A46CAA9D6190}"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209C30E-9265-44BC-9750-1B065B97784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C705B4E-1BED-4511-B7DF-B60F615570D7}"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6B94BBE-083A-42E1-B7BB-2DFB9B35AE9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4D2452D-ED1F-4A3C-8F71-8870D0D0442C}" type="slidenum">
              <a:rPr lang="en-CA"/>
              <a:pPr>
                <a:defRPr/>
              </a:pPr>
              <a:t>‹#›</a:t>
            </a:fld>
            <a:endParaRPr lang="en-CA"/>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80DAD84-A9B7-44EE-A05E-9246E07D0BC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90A0AFB-F6FC-4CA2-9105-92BADB65B216}" type="slidenum">
              <a:rPr lang="en-CA"/>
              <a:pPr>
                <a:defRPr/>
              </a:pPr>
              <a:t>‹#›</a:t>
            </a:fld>
            <a:endParaRPr lang="en-CA"/>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FADE7A-DC42-41AD-A7F3-CAF6C4CFF7D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3C826DC-A678-4782-82A5-D89CF2381CAB}" type="slidenum">
              <a:rPr lang="en-CA"/>
              <a:pPr>
                <a:defRPr/>
              </a:pPr>
              <a:t>‹#›</a:t>
            </a:fld>
            <a:endParaRPr lang="en-CA"/>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7AADEC69-8F5A-4F67-8C31-13A193B5C642}"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29D240A-8A70-4920-9013-59E94E63A63B}" type="slidenum">
              <a:rPr lang="en-CA"/>
              <a:pPr>
                <a:defRPr/>
              </a:pPr>
              <a:t>‹#›</a:t>
            </a:fld>
            <a:endParaRPr lang="en-CA"/>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1E7A46BD-117D-4509-B224-C0E392708B66}"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0374CF0-7ABF-4BF8-9314-3A415930903E}" type="slidenum">
              <a:rPr lang="en-CA"/>
              <a:pPr>
                <a:defRPr/>
              </a:pPr>
              <a:t>‹#›</a:t>
            </a:fld>
            <a:endParaRPr lang="en-CA"/>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070FF2A4-5D74-47FF-87B6-98520E746822}"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698908E-88DA-4A28-A8C5-1B4DFC45BCAD}" type="slidenum">
              <a:rPr lang="en-CA"/>
              <a:pPr>
                <a:defRPr/>
              </a:pPr>
              <a:t>‹#›</a:t>
            </a:fld>
            <a:endParaRPr lang="en-CA"/>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9124C-0142-42A9-B116-52FD8C067418}"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623CB2BF-698F-4362-BAAC-2FCAC8D99367}" type="slidenum">
              <a:rPr lang="en-CA"/>
              <a:pPr>
                <a:defRPr/>
              </a:pPr>
              <a:t>‹#›</a:t>
            </a:fld>
            <a:endParaRPr lang="en-CA"/>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F61FE-37AA-48CA-B052-3193C95C699F}"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9D9FDBB-71BF-4672-9B3F-B29D39DC82C3}" type="slidenum">
              <a:rPr lang="en-CA"/>
              <a:pPr>
                <a:defRPr/>
              </a:pPr>
              <a:t>‹#›</a:t>
            </a:fld>
            <a:endParaRPr lang="en-CA"/>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25CA9E-B646-40B7-B283-47957888AB88}"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CEC6A3B-9A30-4617-9A48-4F2844B277BD}" type="slidenum">
              <a:rPr lang="en-CA"/>
              <a:pPr>
                <a:defRPr/>
              </a:pPr>
              <a:t>‹#›</a:t>
            </a:fld>
            <a:endParaRPr lang="en-CA"/>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3B5AC94-1947-4005-9B2E-D1B4876CB05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84CDDAE-C4CC-4178-A540-ECE001697F9D}"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893DD75-0249-4CE2-9757-8B76852DD87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093D3AB-3A8B-4647-AFEC-85EF024D7E42}" type="slidenum">
              <a:rPr lang="en-CA"/>
              <a:pPr>
                <a:defRPr/>
              </a:pPr>
              <a:t>‹#›</a:t>
            </a:fld>
            <a:endParaRPr lang="en-CA"/>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1E8F5621-FBBD-4CA8-8B62-C9BD390A999C}" type="slidenum">
              <a:rPr lang="en-US"/>
              <a:pPr>
                <a:defRPr/>
              </a:pPr>
              <a:t>‹#›</a:t>
            </a:fld>
            <a:endParaRPr lang="en-US"/>
          </a:p>
        </p:txBody>
      </p:sp>
    </p:spTree>
  </p:cSld>
  <p:clrMapOvr>
    <a:masterClrMapping/>
  </p:clrMapOvr>
  <p:transition>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4DD96122-8CAC-4C9E-ABDC-216384A1E481}" type="slidenum">
              <a:rPr lang="en-US"/>
              <a:pPr>
                <a:defRPr/>
              </a:pPr>
              <a:t>‹#›</a:t>
            </a:fld>
            <a:endParaRPr lang="en-US"/>
          </a:p>
        </p:txBody>
      </p:sp>
    </p:spTree>
  </p:cSld>
  <p:clrMapOvr>
    <a:masterClrMapping/>
  </p:clrMapOvr>
  <p:transition>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3C5BD6AA-4A5E-4580-BED7-6C4D9595440A}" type="slidenum">
              <a:rPr lang="en-US"/>
              <a:pPr>
                <a:defRPr/>
              </a:pPr>
              <a:t>‹#›</a:t>
            </a:fld>
            <a:endParaRPr lang="en-US"/>
          </a:p>
        </p:txBody>
      </p:sp>
    </p:spTree>
  </p:cSld>
  <p:clrMapOvr>
    <a:masterClrMapping/>
  </p:clrMapOvr>
  <p:transition>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CA342FE8-4B4D-4D65-A0DF-33D0702549F6}" type="slidenum">
              <a:rPr lang="en-US"/>
              <a:pPr>
                <a:defRPr/>
              </a:pPr>
              <a:t>‹#›</a:t>
            </a:fld>
            <a:endParaRPr lang="en-US"/>
          </a:p>
        </p:txBody>
      </p:sp>
    </p:spTree>
  </p:cSld>
  <p:clrMapOvr>
    <a:masterClrMapping/>
  </p:clrMapOvr>
  <p:transition>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6"/>
          <p:cNvSpPr>
            <a:spLocks noGrp="1" noChangeArrowheads="1"/>
          </p:cNvSpPr>
          <p:nvPr>
            <p:ph type="dt" sz="quarter" idx="10"/>
          </p:nvPr>
        </p:nvSpPr>
        <p:spPr/>
        <p:txBody>
          <a:bodyPr/>
          <a:lstStyle>
            <a:lvl1pPr>
              <a:defRPr/>
            </a:lvl1pPr>
          </a:lstStyle>
          <a:p>
            <a:pPr>
              <a:defRPr/>
            </a:pPr>
            <a:endParaRPr lang="fr-FR"/>
          </a:p>
        </p:txBody>
      </p:sp>
      <p:sp>
        <p:nvSpPr>
          <p:cNvPr id="8" name="Rectangle 37"/>
          <p:cNvSpPr>
            <a:spLocks noGrp="1" noChangeArrowheads="1"/>
          </p:cNvSpPr>
          <p:nvPr>
            <p:ph type="ftr" sz="quarter" idx="11"/>
          </p:nvPr>
        </p:nvSpPr>
        <p:spPr/>
        <p:txBody>
          <a:bodyPr/>
          <a:lstStyle>
            <a:lvl1pPr>
              <a:defRPr/>
            </a:lvl1pPr>
          </a:lstStyle>
          <a:p>
            <a:pPr>
              <a:defRPr/>
            </a:pPr>
            <a:endParaRPr lang="fr-FR"/>
          </a:p>
        </p:txBody>
      </p:sp>
      <p:sp>
        <p:nvSpPr>
          <p:cNvPr id="9" name="Rectangle 38"/>
          <p:cNvSpPr>
            <a:spLocks noGrp="1" noChangeArrowheads="1"/>
          </p:cNvSpPr>
          <p:nvPr>
            <p:ph type="sldNum" sz="quarter" idx="12"/>
          </p:nvPr>
        </p:nvSpPr>
        <p:spPr/>
        <p:txBody>
          <a:bodyPr/>
          <a:lstStyle>
            <a:lvl1pPr>
              <a:defRPr/>
            </a:lvl1pPr>
          </a:lstStyle>
          <a:p>
            <a:pPr>
              <a:defRPr/>
            </a:pPr>
            <a:fld id="{B3E6BD02-A236-4B26-B6F8-C21B1C226940}" type="slidenum">
              <a:rPr lang="en-US"/>
              <a:pPr>
                <a:defRPr/>
              </a:pPr>
              <a:t>‹#›</a:t>
            </a:fld>
            <a:endParaRPr lang="en-US"/>
          </a:p>
        </p:txBody>
      </p:sp>
    </p:spTree>
  </p:cSld>
  <p:clrMapOvr>
    <a:masterClrMapping/>
  </p:clrMapOvr>
  <p:transition>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6"/>
          <p:cNvSpPr>
            <a:spLocks noGrp="1" noChangeArrowheads="1"/>
          </p:cNvSpPr>
          <p:nvPr>
            <p:ph type="dt" sz="quarter" idx="10"/>
          </p:nvPr>
        </p:nvSpPr>
        <p:spPr/>
        <p:txBody>
          <a:bodyPr/>
          <a:lstStyle>
            <a:lvl1pPr>
              <a:defRPr/>
            </a:lvl1pPr>
          </a:lstStyle>
          <a:p>
            <a:pPr>
              <a:defRPr/>
            </a:pPr>
            <a:endParaRPr lang="fr-FR"/>
          </a:p>
        </p:txBody>
      </p:sp>
      <p:sp>
        <p:nvSpPr>
          <p:cNvPr id="4" name="Rectangle 37"/>
          <p:cNvSpPr>
            <a:spLocks noGrp="1" noChangeArrowheads="1"/>
          </p:cNvSpPr>
          <p:nvPr>
            <p:ph type="ftr" sz="quarter" idx="11"/>
          </p:nvPr>
        </p:nvSpPr>
        <p:spPr/>
        <p:txBody>
          <a:bodyPr/>
          <a:lstStyle>
            <a:lvl1pPr>
              <a:defRPr/>
            </a:lvl1pPr>
          </a:lstStyle>
          <a:p>
            <a:pPr>
              <a:defRPr/>
            </a:pPr>
            <a:endParaRPr lang="fr-FR"/>
          </a:p>
        </p:txBody>
      </p:sp>
      <p:sp>
        <p:nvSpPr>
          <p:cNvPr id="5" name="Rectangle 38"/>
          <p:cNvSpPr>
            <a:spLocks noGrp="1" noChangeArrowheads="1"/>
          </p:cNvSpPr>
          <p:nvPr>
            <p:ph type="sldNum" sz="quarter" idx="12"/>
          </p:nvPr>
        </p:nvSpPr>
        <p:spPr/>
        <p:txBody>
          <a:bodyPr/>
          <a:lstStyle>
            <a:lvl1pPr>
              <a:defRPr/>
            </a:lvl1pPr>
          </a:lstStyle>
          <a:p>
            <a:pPr>
              <a:defRPr/>
            </a:pPr>
            <a:fld id="{F51B5ABB-A7B5-474C-A06D-F0C32218B8CA}" type="slidenum">
              <a:rPr lang="en-US"/>
              <a:pPr>
                <a:defRPr/>
              </a:pPr>
              <a:t>‹#›</a:t>
            </a:fld>
            <a:endParaRPr lang="en-US"/>
          </a:p>
        </p:txBody>
      </p:sp>
    </p:spTree>
  </p:cSld>
  <p:clrMapOvr>
    <a:masterClrMapping/>
  </p:clrMapOvr>
  <p:transition>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p:txBody>
          <a:bodyPr/>
          <a:lstStyle>
            <a:lvl1pPr>
              <a:defRPr/>
            </a:lvl1pPr>
          </a:lstStyle>
          <a:p>
            <a:pPr>
              <a:defRPr/>
            </a:pPr>
            <a:endParaRPr lang="fr-FR"/>
          </a:p>
        </p:txBody>
      </p:sp>
      <p:sp>
        <p:nvSpPr>
          <p:cNvPr id="3" name="Rectangle 37"/>
          <p:cNvSpPr>
            <a:spLocks noGrp="1" noChangeArrowheads="1"/>
          </p:cNvSpPr>
          <p:nvPr>
            <p:ph type="ftr" sz="quarter" idx="11"/>
          </p:nvPr>
        </p:nvSpPr>
        <p:spPr/>
        <p:txBody>
          <a:bodyPr/>
          <a:lstStyle>
            <a:lvl1pPr>
              <a:defRPr/>
            </a:lvl1pPr>
          </a:lstStyle>
          <a:p>
            <a:pPr>
              <a:defRPr/>
            </a:pPr>
            <a:endParaRPr lang="fr-FR"/>
          </a:p>
        </p:txBody>
      </p:sp>
      <p:sp>
        <p:nvSpPr>
          <p:cNvPr id="4" name="Rectangle 38"/>
          <p:cNvSpPr>
            <a:spLocks noGrp="1" noChangeArrowheads="1"/>
          </p:cNvSpPr>
          <p:nvPr>
            <p:ph type="sldNum" sz="quarter" idx="12"/>
          </p:nvPr>
        </p:nvSpPr>
        <p:spPr/>
        <p:txBody>
          <a:bodyPr/>
          <a:lstStyle>
            <a:lvl1pPr>
              <a:defRPr/>
            </a:lvl1pPr>
          </a:lstStyle>
          <a:p>
            <a:pPr>
              <a:defRPr/>
            </a:pPr>
            <a:fld id="{3D69D10D-651A-4565-8516-762B75FED6C6}" type="slidenum">
              <a:rPr lang="en-US"/>
              <a:pPr>
                <a:defRPr/>
              </a:pPr>
              <a:t>‹#›</a:t>
            </a:fld>
            <a:endParaRPr lang="en-US"/>
          </a:p>
        </p:txBody>
      </p:sp>
    </p:spTree>
  </p:cSld>
  <p:clrMapOvr>
    <a:masterClrMapping/>
  </p:clrMapOvr>
  <p:transition>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96EBF639-D2A2-4BC7-84DD-C6F38096941A}" type="slidenum">
              <a:rPr lang="en-US"/>
              <a:pPr>
                <a:defRPr/>
              </a:pPr>
              <a:t>‹#›</a:t>
            </a:fld>
            <a:endParaRPr lang="en-US"/>
          </a:p>
        </p:txBody>
      </p:sp>
    </p:spTree>
  </p:cSld>
  <p:clrMapOvr>
    <a:masterClrMapping/>
  </p:clrMapOvr>
  <p:transition>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918D766C-620D-41D7-ACC3-AA1AC1BB04AE}" type="slidenum">
              <a:rPr lang="en-US"/>
              <a:pPr>
                <a:defRPr/>
              </a:pPr>
              <a:t>‹#›</a:t>
            </a:fld>
            <a:endParaRPr lang="en-US"/>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918AAF23-B877-4ECF-8357-9A084A8B18D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7D598E4-C0B6-40B2-8FE6-61EC4D052826}"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18172923-6D76-444F-8DBD-7E1511403909}" type="slidenum">
              <a:rPr lang="en-US"/>
              <a:pPr>
                <a:defRPr/>
              </a:pPr>
              <a:t>‹#›</a:t>
            </a:fld>
            <a:endParaRPr lang="en-US"/>
          </a:p>
        </p:txBody>
      </p:sp>
    </p:spTree>
  </p:cSld>
  <p:clrMapOvr>
    <a:masterClrMapping/>
  </p:clrMapOvr>
  <p:transition>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495E7720-7390-4695-899D-9E9A337CF382}" type="slidenum">
              <a:rPr lang="en-US"/>
              <a:pPr>
                <a:defRPr/>
              </a:pPr>
              <a:t>‹#›</a:t>
            </a:fld>
            <a:endParaRPr lang="en-US"/>
          </a:p>
        </p:txBody>
      </p:sp>
    </p:spTree>
  </p:cSld>
  <p:clrMapOvr>
    <a:masterClrMapping/>
  </p:clrMapOvr>
  <p:transition>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D0307FA-246B-47E4-AAD7-28977B65C16E}" type="slidenum">
              <a:rPr lang="en-US"/>
              <a:pPr>
                <a:defRPr/>
              </a:pPr>
              <a:t>‹#›</a:t>
            </a:fld>
            <a:endParaRPr lang="en-US"/>
          </a:p>
        </p:txBody>
      </p:sp>
    </p:spTree>
  </p:cSld>
  <p:clrMapOvr>
    <a:masterClrMapping/>
  </p:clrMapOvr>
  <p:transition>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DABF637-B449-4F84-ACBC-F7B9F3FA3FAA}" type="slidenum">
              <a:rPr lang="en-US"/>
              <a:pPr>
                <a:defRPr/>
              </a:pPr>
              <a:t>‹#›</a:t>
            </a:fld>
            <a:endParaRPr lang="en-US"/>
          </a:p>
        </p:txBody>
      </p:sp>
    </p:spTree>
  </p:cSld>
  <p:clrMapOvr>
    <a:masterClrMapping/>
  </p:clrMapOvr>
  <p:transition>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135AF70-8B7E-4ECD-AD3D-B6C79CE5EAA9}" type="slidenum">
              <a:rPr lang="en-US"/>
              <a:pPr>
                <a:defRPr/>
              </a:pPr>
              <a:t>‹#›</a:t>
            </a:fld>
            <a:endParaRPr lang="en-US"/>
          </a:p>
        </p:txBody>
      </p:sp>
    </p:spTree>
  </p:cSld>
  <p:clrMapOvr>
    <a:masterClrMapping/>
  </p:clrMapOvr>
  <p:transition>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B498132-EA91-4E5B-A60B-455D6BD8C08A}" type="slidenum">
              <a:rPr lang="en-US"/>
              <a:pPr>
                <a:defRPr/>
              </a:pPr>
              <a:t>‹#›</a:t>
            </a:fld>
            <a:endParaRPr lang="en-US"/>
          </a:p>
        </p:txBody>
      </p:sp>
    </p:spTree>
  </p:cSld>
  <p:clrMapOvr>
    <a:masterClrMapping/>
  </p:clrMapOvr>
  <p:transition>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7C0FF4B-0C3B-4860-87A8-73F0500B03F6}" type="slidenum">
              <a:rPr lang="en-US"/>
              <a:pPr>
                <a:defRPr/>
              </a:pPr>
              <a:t>‹#›</a:t>
            </a:fld>
            <a:endParaRPr lang="en-US"/>
          </a:p>
        </p:txBody>
      </p:sp>
    </p:spTree>
  </p:cSld>
  <p:clrMapOvr>
    <a:masterClrMapping/>
  </p:clrMapOvr>
  <p:transition>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10A55A6-C976-48E8-8A3F-F0D10B554429}" type="slidenum">
              <a:rPr lang="en-US"/>
              <a:pPr>
                <a:defRPr/>
              </a:pPr>
              <a:t>‹#›</a:t>
            </a:fld>
            <a:endParaRPr lang="en-US"/>
          </a:p>
        </p:txBody>
      </p:sp>
    </p:spTree>
  </p:cSld>
  <p:clrMapOvr>
    <a:masterClrMapping/>
  </p:clrMapOvr>
  <p:transition>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A571A41-1DFD-4BFC-9B43-547B220EEF26}" type="slidenum">
              <a:rPr lang="en-US"/>
              <a:pPr>
                <a:defRPr/>
              </a:pPr>
              <a:t>‹#›</a:t>
            </a:fld>
            <a:endParaRPr lang="en-US"/>
          </a:p>
        </p:txBody>
      </p:sp>
    </p:spTree>
  </p:cSld>
  <p:clrMapOvr>
    <a:masterClrMapping/>
  </p:clrMapOvr>
  <p:transition>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B046157-F72B-4007-889A-3CE481097A66}" type="slidenum">
              <a:rPr lang="en-US"/>
              <a:pPr>
                <a:defRPr/>
              </a:pPr>
              <a:t>‹#›</a:t>
            </a:fld>
            <a:endParaRPr lang="en-US"/>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7D713E6-FB44-4B05-901A-93902E4BFD5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5411D1C-2B8B-4764-B293-A8B39ACC44A6}"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2517D3F-29A0-4C6E-8E9F-CDC2D6E0DD13}" type="slidenum">
              <a:rPr lang="en-US"/>
              <a:pPr>
                <a:defRPr/>
              </a:pPr>
              <a:t>‹#›</a:t>
            </a:fld>
            <a:endParaRPr lang="en-US"/>
          </a:p>
        </p:txBody>
      </p:sp>
    </p:spTree>
  </p:cSld>
  <p:clrMapOvr>
    <a:masterClrMapping/>
  </p:clrMapOvr>
  <p:transition>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EC02923-A630-4592-A0A9-ECB400B58371}" type="slidenum">
              <a:rPr lang="en-US"/>
              <a:pPr>
                <a:defRPr/>
              </a:pPr>
              <a:t>‹#›</a:t>
            </a:fld>
            <a:endParaRPr lang="en-US"/>
          </a:p>
        </p:txBody>
      </p:sp>
    </p:spTree>
  </p:cSld>
  <p:clrMapOvr>
    <a:masterClrMapping/>
  </p:clrMapOvr>
  <p:transition>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E84A8A6-D370-4DBD-BE42-D6781E6B1923}" type="slidenum">
              <a:rPr lang="en-US"/>
              <a:pPr>
                <a:defRPr/>
              </a:pPr>
              <a:t>‹#›</a:t>
            </a:fld>
            <a:endParaRPr lang="en-US"/>
          </a:p>
        </p:txBody>
      </p:sp>
    </p:spTree>
  </p:cSld>
  <p:clrMapOvr>
    <a:masterClrMapping/>
  </p:clrMapOvr>
  <p:transition>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55678DC-0019-4BC8-A379-6FAE3819A090}" type="slidenum">
              <a:rPr lang="en-US"/>
              <a:pPr>
                <a:defRPr/>
              </a:pPr>
              <a:t>‹#›</a:t>
            </a:fld>
            <a:endParaRPr lang="en-US"/>
          </a:p>
        </p:txBody>
      </p:sp>
    </p:spTree>
  </p:cSld>
  <p:clrMapOvr>
    <a:masterClrMapping/>
  </p:clrMapOvr>
  <p:transition>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804F156-1C54-4281-BACC-DDEF8091CE6A}" type="slidenum">
              <a:rPr lang="en-US"/>
              <a:pPr>
                <a:defRPr/>
              </a:pPr>
              <a:t>‹#›</a:t>
            </a:fld>
            <a:endParaRPr lang="en-US"/>
          </a:p>
        </p:txBody>
      </p:sp>
    </p:spTree>
  </p:cSld>
  <p:clrMapOvr>
    <a:masterClrMapping/>
  </p:clrMapOvr>
  <p:transition>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6778B93-F519-4E64-83B6-F2C7E1909309}" type="slidenum">
              <a:rPr lang="en-US"/>
              <a:pPr>
                <a:defRPr/>
              </a:pPr>
              <a:t>‹#›</a:t>
            </a:fld>
            <a:endParaRPr lang="en-US"/>
          </a:p>
        </p:txBody>
      </p:sp>
    </p:spTree>
  </p:cSld>
  <p:clrMapOvr>
    <a:masterClrMapping/>
  </p:clrMapOvr>
  <p:transition>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F1A6A18-7AD7-48F1-B0A9-BB518383AF03}" type="slidenum">
              <a:rPr lang="en-US"/>
              <a:pPr>
                <a:defRPr/>
              </a:pPr>
              <a:t>‹#›</a:t>
            </a:fld>
            <a:endParaRPr lang="en-US"/>
          </a:p>
        </p:txBody>
      </p:sp>
    </p:spTree>
  </p:cSld>
  <p:clrMapOvr>
    <a:masterClrMapping/>
  </p:clrMapOvr>
  <p:transition>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8FB90AC-A7FB-4F07-AF18-376151CD8269}" type="slidenum">
              <a:rPr lang="en-US"/>
              <a:pPr>
                <a:defRPr/>
              </a:pPr>
              <a:t>‹#›</a:t>
            </a:fld>
            <a:endParaRPr lang="en-US"/>
          </a:p>
        </p:txBody>
      </p:sp>
    </p:spTree>
  </p:cSld>
  <p:clrMapOvr>
    <a:masterClrMapping/>
  </p:clrMapOvr>
  <p:transition>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5A7017F-FF64-4F9F-852F-0732B8E780DD}" type="slidenum">
              <a:rPr lang="en-US"/>
              <a:pPr>
                <a:defRPr/>
              </a:pPr>
              <a:t>‹#›</a:t>
            </a:fld>
            <a:endParaRPr lang="en-US"/>
          </a:p>
        </p:txBody>
      </p:sp>
    </p:spTree>
  </p:cSld>
  <p:clrMapOvr>
    <a:masterClrMapping/>
  </p:clrMapOvr>
  <p:transition>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14ED82F-CF07-43B1-94FF-3D572E3BF0F9}" type="slidenum">
              <a:rPr lang="en-US"/>
              <a:pPr>
                <a:defRPr/>
              </a:pPr>
              <a:t>‹#›</a:t>
            </a:fld>
            <a:endParaRPr 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C7E275-766A-4AAA-B66E-C0F8721F4AC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0EFA560-FEED-45B5-931A-C1F3A33DC6B2}"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103C85B-D857-4750-8844-0AA9A95C62D6}" type="slidenum">
              <a:rPr lang="en-US"/>
              <a:pPr>
                <a:defRPr/>
              </a:pPr>
              <a:t>‹#›</a:t>
            </a:fld>
            <a:endParaRPr lang="en-US"/>
          </a:p>
        </p:txBody>
      </p:sp>
    </p:spTree>
  </p:cSld>
  <p:clrMapOvr>
    <a:masterClrMapping/>
  </p:clrMapOvr>
  <p:transition>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85739B5-2479-4F2B-9376-E937E78DE237}" type="slidenum">
              <a:rPr lang="en-US"/>
              <a:pPr>
                <a:defRPr/>
              </a:pPr>
              <a:t>‹#›</a:t>
            </a:fld>
            <a:endParaRPr lang="en-US"/>
          </a:p>
        </p:txBody>
      </p:sp>
    </p:spTree>
  </p:cSld>
  <p:clrMapOvr>
    <a:masterClrMapping/>
  </p:clrMapOvr>
  <p:transition>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8CA7E03-F31D-497B-B91A-1EE957416DD0}" type="slidenum">
              <a:rPr lang="en-US"/>
              <a:pPr>
                <a:defRPr/>
              </a:pPr>
              <a:t>‹#›</a:t>
            </a:fld>
            <a:endParaRPr lang="en-US"/>
          </a:p>
        </p:txBody>
      </p:sp>
    </p:spTree>
  </p:cSld>
  <p:clrMapOvr>
    <a:masterClrMapping/>
  </p:clrMapOvr>
  <p:transition>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31A78BD-A809-4851-935A-3AE274A2C53E}" type="slidenum">
              <a:rPr lang="en-US"/>
              <a:pPr>
                <a:defRPr/>
              </a:pPr>
              <a:t>‹#›</a:t>
            </a:fld>
            <a:endParaRPr lang="en-US"/>
          </a:p>
        </p:txBody>
      </p:sp>
    </p:spTree>
  </p:cSld>
  <p:clrMapOvr>
    <a:masterClrMapping/>
  </p:clrMapOvr>
  <p:transition>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D32124A-28E6-432A-843D-338994D8E630}" type="slidenum">
              <a:rPr lang="en-US"/>
              <a:pPr>
                <a:defRPr/>
              </a:pPr>
              <a:t>‹#›</a:t>
            </a:fld>
            <a:endParaRPr lang="en-US"/>
          </a:p>
        </p:txBody>
      </p:sp>
    </p:spTree>
  </p:cSld>
  <p:clrMapOvr>
    <a:masterClrMapping/>
  </p:clrMapOvr>
  <p:transition>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A7E4CC4-26CE-4B31-AFC4-39562363601C}" type="slidenum">
              <a:rPr lang="en-US"/>
              <a:pPr>
                <a:defRPr/>
              </a:pPr>
              <a:t>‹#›</a:t>
            </a:fld>
            <a:endParaRPr lang="en-US"/>
          </a:p>
        </p:txBody>
      </p:sp>
    </p:spTree>
  </p:cSld>
  <p:clrMapOvr>
    <a:masterClrMapping/>
  </p:clrMapOvr>
  <p:transition>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CBA1F69-8884-4524-9E54-DC159FF8F081}" type="slidenum">
              <a:rPr lang="en-US"/>
              <a:pPr>
                <a:defRPr/>
              </a:pPr>
              <a:t>‹#›</a:t>
            </a:fld>
            <a:endParaRPr lang="en-US"/>
          </a:p>
        </p:txBody>
      </p:sp>
    </p:spTree>
  </p:cSld>
  <p:clrMapOvr>
    <a:masterClrMapping/>
  </p:clrMapOvr>
  <p:transition>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63343FF-B67A-4748-9484-9932E80E0EFD}" type="slidenum">
              <a:rPr lang="en-US"/>
              <a:pPr>
                <a:defRPr/>
              </a:pPr>
              <a:t>‹#›</a:t>
            </a:fld>
            <a:endParaRPr lang="en-US"/>
          </a:p>
        </p:txBody>
      </p:sp>
    </p:spTree>
  </p:cSld>
  <p:clrMapOvr>
    <a:masterClrMapping/>
  </p:clrMapOvr>
  <p:transition>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50EDDC3F-2B6C-44EE-9CD8-1528D1E9C0EE}" type="slidenum">
              <a:rPr lang="en-US"/>
              <a:pPr>
                <a:defRPr/>
              </a:pPr>
              <a:t>‹#›</a:t>
            </a:fld>
            <a:endParaRPr lang="en-US"/>
          </a:p>
        </p:txBody>
      </p:sp>
    </p:spTree>
  </p:cSld>
  <p:clrMapOvr>
    <a:masterClrMapping/>
  </p:clrMapOvr>
  <p:transition>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B2D271ED-C2FC-425A-876D-D6089A12C951}" type="slidenum">
              <a:rPr lang="en-US"/>
              <a:pPr>
                <a:defRPr/>
              </a:pPr>
              <a:t>‹#›</a:t>
            </a:fld>
            <a:endParaRPr 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9A427C30-5160-4991-A3F2-BCD37836A8E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FFC4EFB-2483-491A-BEC3-46F96D56ED06}"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7F126F75-6483-432D-9A6B-B15202C7C068}" type="slidenum">
              <a:rPr lang="en-US"/>
              <a:pPr>
                <a:defRPr/>
              </a:pPr>
              <a:t>‹#›</a:t>
            </a:fld>
            <a:endParaRPr lang="en-US"/>
          </a:p>
        </p:txBody>
      </p:sp>
    </p:spTree>
  </p:cSld>
  <p:clrMapOvr>
    <a:masterClrMapping/>
  </p:clrMapOvr>
  <p:transition>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F84396E-F775-4EAC-8238-2B068F6F36C7}" type="slidenum">
              <a:rPr lang="en-US"/>
              <a:pPr>
                <a:defRPr/>
              </a:pPr>
              <a:t>‹#›</a:t>
            </a:fld>
            <a:endParaRPr lang="en-US"/>
          </a:p>
        </p:txBody>
      </p:sp>
    </p:spTree>
  </p:cSld>
  <p:clrMapOvr>
    <a:masterClrMapping/>
  </p:clrMapOvr>
  <p:transition>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6FBF7F25-B6BC-4B6C-B734-6504229A9033}" type="slidenum">
              <a:rPr lang="en-US"/>
              <a:pPr>
                <a:defRPr/>
              </a:pPr>
              <a:t>‹#›</a:t>
            </a:fld>
            <a:endParaRPr lang="en-US"/>
          </a:p>
        </p:txBody>
      </p:sp>
    </p:spTree>
  </p:cSld>
  <p:clrMapOvr>
    <a:masterClrMapping/>
  </p:clrMapOvr>
  <p:transition>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D46D623-2A10-4CF1-8A5F-A03BE2DF0BE7}" type="slidenum">
              <a:rPr lang="en-US"/>
              <a:pPr>
                <a:defRPr/>
              </a:pPr>
              <a:t>‹#›</a:t>
            </a:fld>
            <a:endParaRPr lang="en-US"/>
          </a:p>
        </p:txBody>
      </p:sp>
    </p:spTree>
  </p:cSld>
  <p:clrMapOvr>
    <a:masterClrMapping/>
  </p:clrMapOvr>
  <p:transition>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DC6CE0F-EB29-4D5C-B967-5F605CA65043}" type="slidenum">
              <a:rPr lang="en-US"/>
              <a:pPr>
                <a:defRPr/>
              </a:pPr>
              <a:t>‹#›</a:t>
            </a:fld>
            <a:endParaRPr lang="en-US"/>
          </a:p>
        </p:txBody>
      </p:sp>
    </p:spTree>
  </p:cSld>
  <p:clrMapOvr>
    <a:masterClrMapping/>
  </p:clrMapOvr>
  <p:transition>
    <p:dissolv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F43CA364-E725-4CAA-9E77-CCBD00C82193}" type="slidenum">
              <a:rPr lang="en-US"/>
              <a:pPr>
                <a:defRPr/>
              </a:pPr>
              <a:t>‹#›</a:t>
            </a:fld>
            <a:endParaRPr lang="en-US"/>
          </a:p>
        </p:txBody>
      </p:sp>
    </p:spTree>
  </p:cSld>
  <p:clrMapOvr>
    <a:masterClrMapping/>
  </p:clrMapOvr>
  <p:transition>
    <p:dissolv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FFDE72F6-16F8-4869-9BB2-2F7FB02AB0FD}" type="slidenum">
              <a:rPr lang="en-US"/>
              <a:pPr>
                <a:defRPr/>
              </a:pPr>
              <a:t>‹#›</a:t>
            </a:fld>
            <a:endParaRPr lang="en-US"/>
          </a:p>
        </p:txBody>
      </p:sp>
    </p:spTree>
  </p:cSld>
  <p:clrMapOvr>
    <a:masterClrMapping/>
  </p:clrMapOvr>
  <p:transition>
    <p:dissolv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B6D7860A-15B7-4E9F-A2C2-527E3BCE287E}" type="slidenum">
              <a:rPr lang="en-US"/>
              <a:pPr>
                <a:defRPr/>
              </a:pPr>
              <a:t>‹#›</a:t>
            </a:fld>
            <a:endParaRPr lang="en-US"/>
          </a:p>
        </p:txBody>
      </p:sp>
    </p:spTree>
  </p:cSld>
  <p:clrMapOvr>
    <a:masterClrMapping/>
  </p:clrMapOvr>
  <p:transition>
    <p:dissolv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2E15D149-1793-4D80-8E01-E7344F07DE9A}" type="slidenum">
              <a:rPr lang="en-US"/>
              <a:pPr>
                <a:defRPr/>
              </a:pPr>
              <a:t>‹#›</a:t>
            </a:fld>
            <a:endParaRPr lang="en-US"/>
          </a:p>
        </p:txBody>
      </p:sp>
    </p:spTree>
  </p:cSld>
  <p:clrMapOvr>
    <a:masterClrMapping/>
  </p:clrMapOvr>
  <p:transition>
    <p:dissolv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B2877C97-EEE2-4EA2-964F-B1801BCFF39D}" type="slidenum">
              <a:rPr lang="en-US"/>
              <a:pPr>
                <a:defRPr/>
              </a:pPr>
              <a:t>‹#›</a:t>
            </a:fld>
            <a:endParaRPr lang="en-US"/>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B348EFDD-39B3-4CFD-8389-3FD313D59666}"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084B017F-2CB2-4108-9275-76EB24E35955}"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endParaRPr lang="fr-FR"/>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2FEC85D6-713E-4234-8C29-CFDB0048CFDB}" type="slidenum">
              <a:rPr lang="en-US"/>
              <a:pPr>
                <a:defRPr/>
              </a:pPr>
              <a:t>‹#›</a:t>
            </a:fld>
            <a:endParaRPr lang="en-US"/>
          </a:p>
        </p:txBody>
      </p:sp>
    </p:spTree>
  </p:cSld>
  <p:clrMapOvr>
    <a:masterClrMapping/>
  </p:clrMapOvr>
  <p:transition>
    <p:dissolv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fr-FR"/>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2CE9BC4C-08A3-406A-B6A8-13F5B35FB1C9}" type="slidenum">
              <a:rPr lang="en-US"/>
              <a:pPr>
                <a:defRPr/>
              </a:pPr>
              <a:t>‹#›</a:t>
            </a:fld>
            <a:endParaRPr lang="en-US"/>
          </a:p>
        </p:txBody>
      </p:sp>
    </p:spTree>
  </p:cSld>
  <p:clrMapOvr>
    <a:masterClrMapping/>
  </p:clrMapOvr>
  <p:transition>
    <p:dissolv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42BBEEAC-1EC2-4F04-9485-C5A0A9391D03}" type="slidenum">
              <a:rPr lang="en-US"/>
              <a:pPr>
                <a:defRPr/>
              </a:pPr>
              <a:t>‹#›</a:t>
            </a:fld>
            <a:endParaRPr lang="en-US"/>
          </a:p>
        </p:txBody>
      </p:sp>
    </p:spTree>
  </p:cSld>
  <p:clrMapOvr>
    <a:masterClrMapping/>
  </p:clrMapOvr>
  <p:transition>
    <p:dissolv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6A609486-466B-47BE-8F84-1626DF0A2A45}" type="slidenum">
              <a:rPr lang="en-US"/>
              <a:pPr>
                <a:defRPr/>
              </a:pPr>
              <a:t>‹#›</a:t>
            </a:fld>
            <a:endParaRPr lang="en-US"/>
          </a:p>
        </p:txBody>
      </p:sp>
    </p:spTree>
  </p:cSld>
  <p:clrMapOvr>
    <a:masterClrMapping/>
  </p:clrMapOvr>
  <p:transition>
    <p:dissolv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A9B1EA20-33F2-410D-944B-8EF75BF169E4}" type="slidenum">
              <a:rPr lang="en-US"/>
              <a:pPr>
                <a:defRPr/>
              </a:pPr>
              <a:t>‹#›</a:t>
            </a:fld>
            <a:endParaRPr lang="en-US"/>
          </a:p>
        </p:txBody>
      </p:sp>
    </p:spTree>
  </p:cSld>
  <p:clrMapOvr>
    <a:masterClrMapping/>
  </p:clrMapOvr>
  <p:transition>
    <p:dissolv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B60B5331-5D41-4CBC-BD88-A75725A33573}" type="slidenum">
              <a:rPr lang="en-US"/>
              <a:pPr>
                <a:defRPr/>
              </a:pPr>
              <a:t>‹#›</a:t>
            </a:fld>
            <a:endParaRPr lang="en-US"/>
          </a:p>
        </p:txBody>
      </p:sp>
    </p:spTree>
  </p:cSld>
  <p:clrMapOvr>
    <a:masterClrMapping/>
  </p:clrMapOvr>
  <p:transition>
    <p:dissolv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EB242663-C0D2-4F93-844E-DB2113644F50}" type="slidenum">
              <a:rPr lang="en-US"/>
              <a:pPr>
                <a:defRPr/>
              </a:pPr>
              <a:t>‹#›</a:t>
            </a:fld>
            <a:endParaRPr lang="en-US"/>
          </a:p>
        </p:txBody>
      </p:sp>
    </p:spTree>
  </p:cSld>
  <p:clrMapOvr>
    <a:masterClrMapping/>
  </p:clrMapOvr>
  <p:transition>
    <p:dissolv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3D989882-F125-4D08-B316-CD300D8DB9DE}" type="slidenum">
              <a:rPr lang="en-US"/>
              <a:pPr>
                <a:defRPr/>
              </a:pPr>
              <a:t>‹#›</a:t>
            </a:fld>
            <a:endParaRPr lang="en-US"/>
          </a:p>
        </p:txBody>
      </p:sp>
    </p:spTree>
  </p:cSld>
  <p:clrMapOvr>
    <a:masterClrMapping/>
  </p:clrMapOvr>
  <p:transition>
    <p:dissolv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453D31B9-9B98-4019-B9C4-52916DBF56C8}" type="slidenum">
              <a:rPr lang="en-US"/>
              <a:pPr>
                <a:defRPr/>
              </a:pPr>
              <a:t>‹#›</a:t>
            </a:fld>
            <a:endParaRPr lang="en-US"/>
          </a:p>
        </p:txBody>
      </p:sp>
    </p:spTree>
  </p:cSld>
  <p:clrMapOvr>
    <a:masterClrMapping/>
  </p:clrMapOvr>
  <p:transition>
    <p:dissolv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F39C482D-5EDC-4082-A617-1DA179DF511C}" type="slidenum">
              <a:rPr lang="en-US"/>
              <a:pPr>
                <a:defRPr/>
              </a:pPr>
              <a:t>‹#›</a:t>
            </a:fld>
            <a:endParaRPr 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AC56A27-2E7B-4B4E-9C73-A2716F7EB08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7B6FA7CA-9CD2-44C7-A79A-82FF417B4242}"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endParaRPr lang="fr-FR"/>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85408527-DD9A-4DA1-A515-B8451687D119}" type="slidenum">
              <a:rPr lang="en-US"/>
              <a:pPr>
                <a:defRPr/>
              </a:pPr>
              <a:t>‹#›</a:t>
            </a:fld>
            <a:endParaRPr lang="en-US"/>
          </a:p>
        </p:txBody>
      </p:sp>
    </p:spTree>
  </p:cSld>
  <p:clrMapOvr>
    <a:masterClrMapping/>
  </p:clrMapOvr>
  <p:transition>
    <p:dissolv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9B9EE8AF-75D3-4404-86EA-C18842B7A6DE}" type="slidenum">
              <a:rPr lang="en-US"/>
              <a:pPr>
                <a:defRPr/>
              </a:pPr>
              <a:t>‹#›</a:t>
            </a:fld>
            <a:endParaRPr lang="en-US"/>
          </a:p>
        </p:txBody>
      </p:sp>
    </p:spTree>
  </p:cSld>
  <p:clrMapOvr>
    <a:masterClrMapping/>
  </p:clrMapOvr>
  <p:transition>
    <p:dissolv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fr-FR"/>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D898355F-B48B-4942-9C70-B72FC0B84DA4}" type="slidenum">
              <a:rPr lang="en-US"/>
              <a:pPr>
                <a:defRPr/>
              </a:pPr>
              <a:t>‹#›</a:t>
            </a:fld>
            <a:endParaRPr lang="en-US"/>
          </a:p>
        </p:txBody>
      </p:sp>
    </p:spTree>
  </p:cSld>
  <p:clrMapOvr>
    <a:masterClrMapping/>
  </p:clrMapOvr>
  <p:transition>
    <p:dissolv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231FAD1F-93F7-4191-B78B-EAD8C8514922}" type="slidenum">
              <a:rPr lang="en-US"/>
              <a:pPr>
                <a:defRPr/>
              </a:pPr>
              <a:t>‹#›</a:t>
            </a:fld>
            <a:endParaRPr lang="en-US"/>
          </a:p>
        </p:txBody>
      </p:sp>
    </p:spTree>
  </p:cSld>
  <p:clrMapOvr>
    <a:masterClrMapping/>
  </p:clrMapOvr>
  <p:transition>
    <p:dissolv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74FF2C87-8FB1-4AE5-A47D-61EB8999F336}" type="slidenum">
              <a:rPr lang="en-US"/>
              <a:pPr>
                <a:defRPr/>
              </a:pPr>
              <a:t>‹#›</a:t>
            </a:fld>
            <a:endParaRPr lang="en-US"/>
          </a:p>
        </p:txBody>
      </p:sp>
    </p:spTree>
  </p:cSld>
  <p:clrMapOvr>
    <a:masterClrMapping/>
  </p:clrMapOvr>
  <p:transition>
    <p:dissolv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A0A12657-7D3A-411E-BCD9-60AF5E81066A}" type="slidenum">
              <a:rPr lang="en-US"/>
              <a:pPr>
                <a:defRPr/>
              </a:pPr>
              <a:t>‹#›</a:t>
            </a:fld>
            <a:endParaRPr lang="en-US"/>
          </a:p>
        </p:txBody>
      </p:sp>
    </p:spTree>
  </p:cSld>
  <p:clrMapOvr>
    <a:masterClrMapping/>
  </p:clrMapOvr>
  <p:transition>
    <p:dissolv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97A62775-F6AD-4F53-B37D-C4496A8422F9}" type="slidenum">
              <a:rPr lang="en-US"/>
              <a:pPr>
                <a:defRPr/>
              </a:pPr>
              <a:t>‹#›</a:t>
            </a:fld>
            <a:endParaRPr lang="en-US"/>
          </a:p>
        </p:txBody>
      </p:sp>
    </p:spTree>
  </p:cSld>
  <p:clrMapOvr>
    <a:masterClrMapping/>
  </p:clrMapOvr>
  <p:transition>
    <p:dissolv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38ACD5E4-E089-45A8-87B7-6FFCD421522A}" type="slidenum">
              <a:rPr lang="en-US"/>
              <a:pPr>
                <a:defRPr/>
              </a:pPr>
              <a:t>‹#›</a:t>
            </a:fld>
            <a:endParaRPr lang="en-US"/>
          </a:p>
        </p:txBody>
      </p:sp>
    </p:spTree>
  </p:cSld>
  <p:clrMapOvr>
    <a:masterClrMapping/>
  </p:clrMapOvr>
  <p:transition>
    <p:dissolv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37023850-B9D0-4369-86E4-F091CACCE686}" type="slidenum">
              <a:rPr lang="en-US"/>
              <a:pPr>
                <a:defRPr/>
              </a:pPr>
              <a:t>‹#›</a:t>
            </a:fld>
            <a:endParaRPr lang="en-US"/>
          </a:p>
        </p:txBody>
      </p:sp>
    </p:spTree>
  </p:cSld>
  <p:clrMapOvr>
    <a:masterClrMapping/>
  </p:clrMapOvr>
  <p:transition>
    <p:dissolv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BF48762E-FBA0-49D8-A073-42145C14AF2F}" type="slidenum">
              <a:rPr lang="en-US"/>
              <a:pPr>
                <a:defRPr/>
              </a:pPr>
              <a:t>‹#›</a:t>
            </a:fld>
            <a:endParaRPr 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CF1E47-05A4-4079-99D8-44088D555394}"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C6E888E-D6A9-4A26-9A20-AFD161885FA9}"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E79D3B76-799C-4C1B-9019-D02F612327EC}" type="slidenum">
              <a:rPr lang="en-US"/>
              <a:pPr>
                <a:defRPr/>
              </a:pPr>
              <a:t>‹#›</a:t>
            </a:fld>
            <a:endParaRPr lang="en-US"/>
          </a:p>
        </p:txBody>
      </p:sp>
    </p:spTree>
  </p:cSld>
  <p:clrMapOvr>
    <a:masterClrMapping/>
  </p:clrMapOvr>
  <p:transition>
    <p:dissolv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endParaRPr lang="fr-FR"/>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9BF6E441-A72C-4E66-868C-747E4F0E6637}" type="slidenum">
              <a:rPr lang="en-US"/>
              <a:pPr>
                <a:defRPr/>
              </a:pPr>
              <a:t>‹#›</a:t>
            </a:fld>
            <a:endParaRPr lang="en-US"/>
          </a:p>
        </p:txBody>
      </p:sp>
    </p:spTree>
  </p:cSld>
  <p:clrMapOvr>
    <a:masterClrMapping/>
  </p:clrMapOvr>
  <p:transition>
    <p:dissolv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D0ECF966-822B-41E9-9F88-E572D865E6FC}" type="slidenum">
              <a:rPr lang="en-US"/>
              <a:pPr>
                <a:defRPr/>
              </a:pPr>
              <a:t>‹#›</a:t>
            </a:fld>
            <a:endParaRPr lang="en-US"/>
          </a:p>
        </p:txBody>
      </p:sp>
    </p:spTree>
  </p:cSld>
  <p:clrMapOvr>
    <a:masterClrMapping/>
  </p:clrMapOvr>
  <p:transition>
    <p:dissolv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D431F190-F006-4EFA-A85E-31F00D1CDC89}" type="slidenum">
              <a:rPr lang="en-US"/>
              <a:pPr>
                <a:defRPr/>
              </a:pPr>
              <a:t>‹#›</a:t>
            </a:fld>
            <a:endParaRPr lang="en-US"/>
          </a:p>
        </p:txBody>
      </p:sp>
    </p:spTree>
  </p:cSld>
  <p:clrMapOvr>
    <a:masterClrMapping/>
  </p:clrMapOvr>
  <p:transition>
    <p:dissolv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E02F212E-47C9-4597-B5FE-D37BA7C00C15}" type="slidenum">
              <a:rPr lang="en-US"/>
              <a:pPr>
                <a:defRPr/>
              </a:pPr>
              <a:t>‹#›</a:t>
            </a:fld>
            <a:endParaRPr lang="en-US"/>
          </a:p>
        </p:txBody>
      </p:sp>
    </p:spTree>
  </p:cSld>
  <p:clrMapOvr>
    <a:masterClrMapping/>
  </p:clrMapOvr>
  <p:transition>
    <p:dissolv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607B2B50-A58D-4237-B389-BBC3123CF73E}" type="slidenum">
              <a:rPr lang="en-US"/>
              <a:pPr>
                <a:defRPr/>
              </a:pPr>
              <a:t>‹#›</a:t>
            </a:fld>
            <a:endParaRPr lang="en-US"/>
          </a:p>
        </p:txBody>
      </p:sp>
    </p:spTree>
  </p:cSld>
  <p:clrMapOvr>
    <a:masterClrMapping/>
  </p:clrMapOvr>
  <p:transition>
    <p:dissolv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ACB3BE6E-EFCA-432C-BE71-369CFA769954}" type="slidenum">
              <a:rPr lang="en-US"/>
              <a:pPr>
                <a:defRPr/>
              </a:pPr>
              <a:t>‹#›</a:t>
            </a:fld>
            <a:endParaRPr lang="en-US"/>
          </a:p>
        </p:txBody>
      </p:sp>
    </p:spTree>
  </p:cSld>
  <p:clrMapOvr>
    <a:masterClrMapping/>
  </p:clrMapOvr>
  <p:transition>
    <p:dissolv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6796F96F-3C24-4AA1-B714-6118B04C5B8E}" type="slidenum">
              <a:rPr lang="en-US"/>
              <a:pPr>
                <a:defRPr/>
              </a:pPr>
              <a:t>‹#›</a:t>
            </a:fld>
            <a:endParaRPr lang="en-US"/>
          </a:p>
        </p:txBody>
      </p:sp>
    </p:spTree>
  </p:cSld>
  <p:clrMapOvr>
    <a:masterClrMapping/>
  </p:clrMapOvr>
  <p:transition>
    <p:dissolv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8532BE1-BB5A-4DE4-9F54-C183BA8CDC07}" type="slidenum">
              <a:rPr lang="en-US"/>
              <a:pPr>
                <a:defRPr/>
              </a:pPr>
              <a:t>‹#›</a:t>
            </a:fld>
            <a:endParaRPr lang="en-US"/>
          </a:p>
        </p:txBody>
      </p:sp>
    </p:spTree>
  </p:cSld>
  <p:clrMapOvr>
    <a:masterClrMapping/>
  </p:clrMapOvr>
  <p:transition>
    <p:dissolv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C88404E-2303-44FA-8B77-5C3F2FE58AE1}"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9B28A6-0E4C-471B-B76D-83195530037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CC63CCC-341B-4FFD-BDB5-6BC4097E3984}"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0F26722-3533-4361-9726-1849771C19A4}" type="slidenum">
              <a:rPr lang="en-US"/>
              <a:pPr>
                <a:defRPr/>
              </a:pPr>
              <a:t>‹#›</a:t>
            </a:fld>
            <a:endParaRPr lang="en-US"/>
          </a:p>
        </p:txBody>
      </p:sp>
    </p:spTree>
  </p:cSld>
  <p:clrMapOvr>
    <a:masterClrMapping/>
  </p:clrMapOvr>
  <p:transition>
    <p:dissolv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BB0094B8-646F-46E5-BCBF-48DD5E29285E}" type="slidenum">
              <a:rPr lang="en-US"/>
              <a:pPr>
                <a:defRPr/>
              </a:pPr>
              <a:t>‹#›</a:t>
            </a:fld>
            <a:endParaRPr lang="en-US"/>
          </a:p>
        </p:txBody>
      </p:sp>
    </p:spTree>
  </p:cSld>
  <p:clrMapOvr>
    <a:masterClrMapping/>
  </p:clrMapOvr>
  <p:transition>
    <p:dissolv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FC11E6F1-7B72-48D3-B550-6A57E1CDDCD6}" type="slidenum">
              <a:rPr lang="en-US"/>
              <a:pPr>
                <a:defRPr/>
              </a:pPr>
              <a:t>‹#›</a:t>
            </a:fld>
            <a:endParaRPr lang="en-US"/>
          </a:p>
        </p:txBody>
      </p:sp>
    </p:spTree>
  </p:cSld>
  <p:clrMapOvr>
    <a:masterClrMapping/>
  </p:clrMapOvr>
  <p:transition>
    <p:dissolv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75CBDAB4-7B2A-4806-8B65-56E53AC6BE6F}" type="slidenum">
              <a:rPr lang="en-US"/>
              <a:pPr>
                <a:defRPr/>
              </a:pPr>
              <a:t>‹#›</a:t>
            </a:fld>
            <a:endParaRPr lang="en-US"/>
          </a:p>
        </p:txBody>
      </p:sp>
    </p:spTree>
  </p:cSld>
  <p:clrMapOvr>
    <a:masterClrMapping/>
  </p:clrMapOvr>
  <p:transition>
    <p:dissolv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6AC087E1-7DBB-4901-9962-5B1E4D4F5855}" type="slidenum">
              <a:rPr lang="en-US"/>
              <a:pPr>
                <a:defRPr/>
              </a:pPr>
              <a:t>‹#›</a:t>
            </a:fld>
            <a:endParaRPr lang="en-US"/>
          </a:p>
        </p:txBody>
      </p:sp>
    </p:spTree>
  </p:cSld>
  <p:clrMapOvr>
    <a:masterClrMapping/>
  </p:clrMapOvr>
  <p:transition>
    <p:dissolv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B275A4C-16CB-4D11-9187-FEC1FC4BAF45}" type="slidenum">
              <a:rPr lang="en-US"/>
              <a:pPr>
                <a:defRPr/>
              </a:pPr>
              <a:t>‹#›</a:t>
            </a:fld>
            <a:endParaRPr lang="en-US"/>
          </a:p>
        </p:txBody>
      </p:sp>
    </p:spTree>
  </p:cSld>
  <p:clrMapOvr>
    <a:masterClrMapping/>
  </p:clrMapOvr>
  <p:transition>
    <p:dissolv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C186CBD-15F5-4095-A739-D55D08004D11}" type="slidenum">
              <a:rPr lang="en-US"/>
              <a:pPr>
                <a:defRPr/>
              </a:pPr>
              <a:t>‹#›</a:t>
            </a:fld>
            <a:endParaRPr lang="en-US"/>
          </a:p>
        </p:txBody>
      </p:sp>
    </p:spTree>
  </p:cSld>
  <p:clrMapOvr>
    <a:masterClrMapping/>
  </p:clrMapOvr>
  <p:transition>
    <p:dissolv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9A57AFB-1F46-4303-B91E-24A23EDED2BE}" type="slidenum">
              <a:rPr lang="en-US"/>
              <a:pPr>
                <a:defRPr/>
              </a:pPr>
              <a:t>‹#›</a:t>
            </a:fld>
            <a:endParaRPr lang="en-US"/>
          </a:p>
        </p:txBody>
      </p:sp>
    </p:spTree>
  </p:cSld>
  <p:clrMapOvr>
    <a:masterClrMapping/>
  </p:clrMapOvr>
  <p:transition>
    <p:dissolv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B52B0C1-D7F7-43FB-B856-6F803992BEC2}" type="slidenum">
              <a:rPr lang="en-US"/>
              <a:pPr>
                <a:defRPr/>
              </a:pPr>
              <a:t>‹#›</a:t>
            </a:fld>
            <a:endParaRPr lang="en-US"/>
          </a:p>
        </p:txBody>
      </p:sp>
    </p:spTree>
  </p:cSld>
  <p:clrMapOvr>
    <a:masterClrMapping/>
  </p:clrMapOvr>
  <p:transition>
    <p:dissolv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3EC6996-98BA-483F-A567-766B7FB670E8}" type="slidenum">
              <a:rPr lang="en-US"/>
              <a:pPr>
                <a:defRPr/>
              </a:pPr>
              <a:t>‹#›</a:t>
            </a:fld>
            <a:endParaRPr 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B3A4B8-8E36-40D2-85ED-039C38FDCF2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A3DDE16-8574-45C7-9E2D-7F0B3B8ABAC1}"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E987F92-588C-4908-A7F9-8D5574A56CE4}" type="slidenum">
              <a:rPr lang="en-US"/>
              <a:pPr>
                <a:defRPr/>
              </a:pPr>
              <a:t>‹#›</a:t>
            </a:fld>
            <a:endParaRPr lang="en-US"/>
          </a:p>
        </p:txBody>
      </p:sp>
    </p:spTree>
  </p:cSld>
  <p:clrMapOvr>
    <a:masterClrMapping/>
  </p:clrMapOvr>
  <p:transition>
    <p:dissolv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7BB1522-F41D-4460-A721-A98273AB56B5}" type="slidenum">
              <a:rPr lang="en-US"/>
              <a:pPr>
                <a:defRPr/>
              </a:pPr>
              <a:t>‹#›</a:t>
            </a:fld>
            <a:endParaRPr lang="en-US"/>
          </a:p>
        </p:txBody>
      </p:sp>
    </p:spTree>
  </p:cSld>
  <p:clrMapOvr>
    <a:masterClrMapping/>
  </p:clrMapOvr>
  <p:transition>
    <p:dissolv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7BCF0B99-323A-47A8-88FB-881C133ED44F}" type="slidenum">
              <a:rPr lang="en-US"/>
              <a:pPr>
                <a:defRPr/>
              </a:pPr>
              <a:t>‹#›</a:t>
            </a:fld>
            <a:endParaRPr lang="en-US"/>
          </a:p>
        </p:txBody>
      </p:sp>
    </p:spTree>
  </p:cSld>
  <p:clrMapOvr>
    <a:masterClrMapping/>
  </p:clrMapOvr>
  <p:transition>
    <p:dissolv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6A474BC8-0078-4D0D-85B9-2B9408833E68}" type="slidenum">
              <a:rPr lang="en-US"/>
              <a:pPr>
                <a:defRPr/>
              </a:pPr>
              <a:t>‹#›</a:t>
            </a:fld>
            <a:endParaRPr lang="en-US"/>
          </a:p>
        </p:txBody>
      </p:sp>
    </p:spTree>
  </p:cSld>
  <p:clrMapOvr>
    <a:masterClrMapping/>
  </p:clrMapOvr>
  <p:transition>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228A424B-2DCE-4BF1-8BF3-F9BC67BE6F44}" type="slidenum">
              <a:rPr lang="en-US"/>
              <a:pPr>
                <a:defRPr/>
              </a:pPr>
              <a:t>‹#›</a:t>
            </a:fld>
            <a:endParaRPr lang="en-US"/>
          </a:p>
        </p:txBody>
      </p:sp>
    </p:spTree>
  </p:cSld>
  <p:clrMapOvr>
    <a:masterClrMapping/>
  </p:clrMapOvr>
  <p:transition>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E2E9B222-057D-419E-863B-521A1D3558A5}" type="slidenum">
              <a:rPr lang="en-US"/>
              <a:pPr>
                <a:defRPr/>
              </a:pPr>
              <a:t>‹#›</a:t>
            </a:fld>
            <a:endParaRPr lang="en-US"/>
          </a:p>
        </p:txBody>
      </p:sp>
    </p:spTree>
  </p:cSld>
  <p:clrMapOvr>
    <a:masterClrMapping/>
  </p:clrMapOvr>
  <p:transition>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3139872-7761-4CC0-80A3-56064BF3DB72}" type="slidenum">
              <a:rPr lang="en-US"/>
              <a:pPr>
                <a:defRPr/>
              </a:pPr>
              <a:t>‹#›</a:t>
            </a:fld>
            <a:endParaRPr lang="en-US"/>
          </a:p>
        </p:txBody>
      </p:sp>
    </p:spTree>
  </p:cSld>
  <p:clrMapOvr>
    <a:masterClrMapping/>
  </p:clrMapOvr>
  <p:transition>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73A2FDFE-A1D9-4DA8-9BB0-CD2CCDF4B688}" type="slidenum">
              <a:rPr lang="en-US"/>
              <a:pPr>
                <a:defRPr/>
              </a:pPr>
              <a:t>‹#›</a:t>
            </a:fld>
            <a:endParaRPr lang="en-US"/>
          </a:p>
        </p:txBody>
      </p:sp>
    </p:spTree>
  </p:cSld>
  <p:clrMapOvr>
    <a:masterClrMapping/>
  </p:clrMapOvr>
  <p:transition>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87C4450-27AC-4D89-A5E1-FCA33C9AF05B}" type="slidenum">
              <a:rPr lang="en-US"/>
              <a:pPr>
                <a:defRPr/>
              </a:pPr>
              <a:t>‹#›</a:t>
            </a:fld>
            <a:endParaRPr lang="en-US"/>
          </a:p>
        </p:txBody>
      </p:sp>
    </p:spTree>
  </p:cSld>
  <p:clrMapOvr>
    <a:masterClrMapping/>
  </p:clrMapOvr>
  <p:transition>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2740315-2275-4B49-BAD3-51F0695D0649}" type="slidenum">
              <a:rPr lang="en-US"/>
              <a:pPr>
                <a:defRPr/>
              </a:pPr>
              <a:t>‹#›</a:t>
            </a:fld>
            <a:endParaRPr 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6FF326B-47CF-4EBA-981F-C52B35A653A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2BAE28D-8D31-4747-A2F3-C3CE20EBC9E6}"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7146E82-B431-4AC3-BCA1-CC5F95379830}" type="slidenum">
              <a:rPr lang="en-US"/>
              <a:pPr>
                <a:defRPr/>
              </a:pPr>
              <a:t>‹#›</a:t>
            </a:fld>
            <a:endParaRPr lang="en-US"/>
          </a:p>
        </p:txBody>
      </p:sp>
    </p:spTree>
  </p:cSld>
  <p:clrMapOvr>
    <a:masterClrMapping/>
  </p:clrMapOvr>
  <p:transition>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34A354C-AF20-4940-8564-FC8A9B04A639}" type="slidenum">
              <a:rPr lang="en-US"/>
              <a:pPr>
                <a:defRPr/>
              </a:pPr>
              <a:t>‹#›</a:t>
            </a:fld>
            <a:endParaRPr lang="en-US"/>
          </a:p>
        </p:txBody>
      </p:sp>
    </p:spTree>
  </p:cSld>
  <p:clrMapOvr>
    <a:masterClrMapping/>
  </p:clrMapOvr>
  <p:transition>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90011E1-F864-4B91-8F77-20F88385A79D}" type="slidenum">
              <a:rPr lang="en-US"/>
              <a:pPr>
                <a:defRPr/>
              </a:pPr>
              <a:t>‹#›</a:t>
            </a:fld>
            <a:endParaRPr lang="en-US"/>
          </a:p>
        </p:txBody>
      </p:sp>
    </p:spTree>
  </p:cSld>
  <p:clrMapOvr>
    <a:masterClrMapping/>
  </p:clrMapOvr>
  <p:transition>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332C821-8ABB-45FC-A395-478AEEF32587}" type="slidenum">
              <a:rPr lang="en-US"/>
              <a:pPr>
                <a:defRPr/>
              </a:pPr>
              <a:t>‹#›</a:t>
            </a:fld>
            <a:endParaRPr lang="en-US"/>
          </a:p>
        </p:txBody>
      </p:sp>
    </p:spTree>
  </p:cSld>
  <p:clrMapOvr>
    <a:masterClrMapping/>
  </p:clrMapOvr>
  <p:transition>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6252274-9E69-4CD5-8D22-E58963522109}" type="slidenum">
              <a:rPr lang="en-US"/>
              <a:pPr>
                <a:defRPr/>
              </a:pPr>
              <a:t>‹#›</a:t>
            </a:fld>
            <a:endParaRPr lang="en-US"/>
          </a:p>
        </p:txBody>
      </p:sp>
    </p:spTree>
  </p:cSld>
  <p:clrMapOvr>
    <a:masterClrMapping/>
  </p:clrMapOvr>
  <p:transition>
    <p:dissolv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24E97A1-D091-4836-B1EB-F8C0B1C90697}" type="slidenum">
              <a:rPr lang="en-US"/>
              <a:pPr>
                <a:defRPr/>
              </a:pPr>
              <a:t>‹#›</a:t>
            </a:fld>
            <a:endParaRPr lang="en-US"/>
          </a:p>
        </p:txBody>
      </p:sp>
    </p:spTree>
  </p:cSld>
  <p:clrMapOvr>
    <a:masterClrMapping/>
  </p:clrMapOvr>
  <p:transition>
    <p:dissolv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54EE7E88-8B32-4289-81D9-B1349979F80D}" type="slidenum">
              <a:rPr lang="en-US"/>
              <a:pPr>
                <a:defRPr/>
              </a:pPr>
              <a:t>‹#›</a:t>
            </a:fld>
            <a:endParaRPr lang="en-US"/>
          </a:p>
        </p:txBody>
      </p:sp>
    </p:spTree>
  </p:cSld>
  <p:clrMapOvr>
    <a:masterClrMapping/>
  </p:clrMapOvr>
  <p:transition>
    <p:dissolv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FA32594-A071-4154-8A74-542CDB81C355}" type="slidenum">
              <a:rPr lang="en-US"/>
              <a:pPr>
                <a:defRPr/>
              </a:pPr>
              <a:t>‹#›</a:t>
            </a:fld>
            <a:endParaRPr lang="en-US"/>
          </a:p>
        </p:txBody>
      </p:sp>
    </p:spTree>
  </p:cSld>
  <p:clrMapOvr>
    <a:masterClrMapping/>
  </p:clrMapOvr>
  <p:transition>
    <p:dissolv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FECF6AE-1558-49AC-B353-F3FA3A85962A}" type="slidenum">
              <a:rPr lang="en-US"/>
              <a:pPr>
                <a:defRPr/>
              </a:pPr>
              <a:t>‹#›</a:t>
            </a:fld>
            <a:endParaRPr lang="en-US"/>
          </a:p>
        </p:txBody>
      </p:sp>
    </p:spTree>
  </p:cSld>
  <p:clrMapOvr>
    <a:masterClrMapping/>
  </p:clrMapOvr>
  <p:transition>
    <p:dissolv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127CFA4-9190-4E39-AECA-0BFCB73F50D3}" type="slidenum">
              <a:rPr lang="en-US"/>
              <a:pPr>
                <a:defRPr/>
              </a:pPr>
              <a:t>‹#›</a:t>
            </a:fld>
            <a:endParaRPr 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C82D4F5-1E13-4313-99F2-50A60257BD6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BDB5C74-8ACF-42F3-955E-BA513F3F0171}"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13EE614-0D93-4A06-A5CE-A0FDD8EEA605}" type="slidenum">
              <a:rPr lang="en-US"/>
              <a:pPr>
                <a:defRPr/>
              </a:pPr>
              <a:t>‹#›</a:t>
            </a:fld>
            <a:endParaRPr lang="en-US"/>
          </a:p>
        </p:txBody>
      </p:sp>
    </p:spTree>
  </p:cSld>
  <p:clrMapOvr>
    <a:masterClrMapping/>
  </p:clrMapOvr>
  <p:transition>
    <p:dissolv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53FFA1C-366B-4DCE-A0D1-1AF0BE9E9A5F}" type="slidenum">
              <a:rPr lang="en-US"/>
              <a:pPr>
                <a:defRPr/>
              </a:pPr>
              <a:t>‹#›</a:t>
            </a:fld>
            <a:endParaRPr lang="en-US"/>
          </a:p>
        </p:txBody>
      </p:sp>
    </p:spTree>
  </p:cSld>
  <p:clrMapOvr>
    <a:masterClrMapping/>
  </p:clrMapOvr>
  <p:transition>
    <p:dissolv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4BD880A-DD71-406E-A36D-1DDFD9816AFD}" type="slidenum">
              <a:rPr lang="en-US"/>
              <a:pPr>
                <a:defRPr/>
              </a:pPr>
              <a:t>‹#›</a:t>
            </a:fld>
            <a:endParaRPr lang="en-US"/>
          </a:p>
        </p:txBody>
      </p:sp>
    </p:spTree>
  </p:cSld>
  <p:clrMapOvr>
    <a:masterClrMapping/>
  </p:clrMapOvr>
  <p:transition>
    <p:dissolv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9A695AE-F66B-42F2-AE65-06EFF0285396}" type="slidenum">
              <a:rPr lang="en-US"/>
              <a:pPr>
                <a:defRPr/>
              </a:pPr>
              <a:t>‹#›</a:t>
            </a:fld>
            <a:endParaRPr lang="en-US"/>
          </a:p>
        </p:txBody>
      </p:sp>
    </p:spTree>
  </p:cSld>
  <p:clrMapOvr>
    <a:masterClrMapping/>
  </p:clrMapOvr>
  <p:transition>
    <p:dissolv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5B0B1A0-54EA-43DA-B788-12AED753C153}" type="slidenum">
              <a:rPr lang="en-US"/>
              <a:pPr>
                <a:defRPr/>
              </a:pPr>
              <a:t>‹#›</a:t>
            </a:fld>
            <a:endParaRPr lang="en-US"/>
          </a:p>
        </p:txBody>
      </p:sp>
    </p:spTree>
  </p:cSld>
  <p:clrMapOvr>
    <a:masterClrMapping/>
  </p:clrMapOvr>
  <p:transition>
    <p:dissolv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C4EA6ED-4963-45AA-9CEC-6C5C86805C31}" type="slidenum">
              <a:rPr lang="en-US"/>
              <a:pPr>
                <a:defRPr/>
              </a:pPr>
              <a:t>‹#›</a:t>
            </a:fld>
            <a:endParaRPr lang="en-US"/>
          </a:p>
        </p:txBody>
      </p:sp>
    </p:spTree>
  </p:cSld>
  <p:clrMapOvr>
    <a:masterClrMapping/>
  </p:clrMapOvr>
  <p:transition>
    <p:dissolv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279788C-600C-4E12-88CC-4ED023E72CC1}" type="slidenum">
              <a:rPr lang="en-US"/>
              <a:pPr>
                <a:defRPr/>
              </a:pPr>
              <a:t>‹#›</a:t>
            </a:fld>
            <a:endParaRPr lang="en-US"/>
          </a:p>
        </p:txBody>
      </p:sp>
    </p:spTree>
  </p:cSld>
  <p:clrMapOvr>
    <a:masterClrMapping/>
  </p:clrMapOvr>
  <p:transition>
    <p:dissolv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695F73F-67A3-4C9F-80D6-ED12DB9EC38B}" type="slidenum">
              <a:rPr lang="en-US"/>
              <a:pPr>
                <a:defRPr/>
              </a:pPr>
              <a:t>‹#›</a:t>
            </a:fld>
            <a:endParaRPr lang="en-US"/>
          </a:p>
        </p:txBody>
      </p:sp>
    </p:spTree>
  </p:cSld>
  <p:clrMapOvr>
    <a:masterClrMapping/>
  </p:clrMapOvr>
  <p:transition>
    <p:dissolv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F6E14E9-BD23-4872-A81E-B6C7B88372B5}" type="slidenum">
              <a:rPr lang="en-US"/>
              <a:pPr>
                <a:defRPr/>
              </a:pPr>
              <a:t>‹#›</a:t>
            </a:fld>
            <a:endParaRPr lang="en-US"/>
          </a:p>
        </p:txBody>
      </p:sp>
    </p:spTree>
  </p:cSld>
  <p:clrMapOvr>
    <a:masterClrMapping/>
  </p:clrMapOvr>
  <p:transition>
    <p:dissolv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2C83618-5521-4AE8-B068-3A74A83E7086}" type="slidenum">
              <a:rPr lang="en-US"/>
              <a:pPr>
                <a:defRPr/>
              </a:pPr>
              <a:t>‹#›</a:t>
            </a:fld>
            <a:endParaRPr lang="en-US"/>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2D6E2A1-57F8-4964-B055-4737CF23B176}" type="slidenum">
              <a:rPr lang="en-US"/>
              <a:pPr>
                <a:defRPr/>
              </a:pPr>
              <a:t>‹#›</a:t>
            </a:fld>
            <a:endParaRPr lang="en-US"/>
          </a:p>
        </p:txBody>
      </p:sp>
    </p:spTree>
  </p:cSld>
  <p:clrMapOvr>
    <a:masterClrMapping/>
  </p:clrMapOvr>
  <p:transition>
    <p:dissolv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F7E4FFF-DB11-4CDD-B44F-A7386DBD9B11}" type="slidenum">
              <a:rPr lang="en-US"/>
              <a:pPr>
                <a:defRPr/>
              </a:pPr>
              <a:t>‹#›</a:t>
            </a:fld>
            <a:endParaRPr lang="en-US"/>
          </a:p>
        </p:txBody>
      </p:sp>
    </p:spTree>
  </p:cSld>
  <p:clrMapOvr>
    <a:masterClrMapping/>
  </p:clrMapOvr>
  <p:transition>
    <p:dissolv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9CA6115-4A50-4596-BC86-9DD2A00D1825}" type="slidenum">
              <a:rPr lang="en-US"/>
              <a:pPr>
                <a:defRPr/>
              </a:pPr>
              <a:t>‹#›</a:t>
            </a:fld>
            <a:endParaRPr lang="en-US"/>
          </a:p>
        </p:txBody>
      </p:sp>
    </p:spTree>
  </p:cSld>
  <p:clrMapOvr>
    <a:masterClrMapping/>
  </p:clrMapOvr>
  <p:transition>
    <p:dissolv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64FB75E-E203-43E0-B896-ABC1BA121986}" type="slidenum">
              <a:rPr lang="en-US"/>
              <a:pPr>
                <a:defRPr/>
              </a:pPr>
              <a:t>‹#›</a:t>
            </a:fld>
            <a:endParaRPr lang="en-US"/>
          </a:p>
        </p:txBody>
      </p:sp>
    </p:spTree>
  </p:cSld>
  <p:clrMapOvr>
    <a:masterClrMapping/>
  </p:clrMapOvr>
  <p:transition>
    <p:dissolv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95FBBE4-6861-4922-B5AB-9AD7AD61AC46}" type="slidenum">
              <a:rPr lang="en-US"/>
              <a:pPr>
                <a:defRPr/>
              </a:pPr>
              <a:t>‹#›</a:t>
            </a:fld>
            <a:endParaRPr lang="en-US"/>
          </a:p>
        </p:txBody>
      </p:sp>
    </p:spTree>
  </p:cSld>
  <p:clrMapOvr>
    <a:masterClrMapping/>
  </p:clrMapOvr>
  <p:transition>
    <p:dissolv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102E0FC-29C6-44C5-92EA-2B39E7A28CE4}" type="slidenum">
              <a:rPr lang="en-US"/>
              <a:pPr>
                <a:defRPr/>
              </a:pPr>
              <a:t>‹#›</a:t>
            </a:fld>
            <a:endParaRPr lang="en-US"/>
          </a:p>
        </p:txBody>
      </p:sp>
    </p:spTree>
  </p:cSld>
  <p:clrMapOvr>
    <a:masterClrMapping/>
  </p:clrMapOvr>
  <p:transition>
    <p:dissolv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68753985-56F5-4131-8D95-DCCF244AD28B}" type="slidenum">
              <a:rPr lang="en-US"/>
              <a:pPr>
                <a:defRPr/>
              </a:pPr>
              <a:t>‹#›</a:t>
            </a:fld>
            <a:endParaRPr lang="en-US"/>
          </a:p>
        </p:txBody>
      </p:sp>
    </p:spTree>
  </p:cSld>
  <p:clrMapOvr>
    <a:masterClrMapping/>
  </p:clrMapOvr>
  <p:transition>
    <p:dissolv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1498ED73-CE7B-4A14-8079-85672B720DC3}" type="slidenum">
              <a:rPr lang="en-US"/>
              <a:pPr>
                <a:defRPr/>
              </a:pPr>
              <a:t>‹#›</a:t>
            </a:fld>
            <a:endParaRPr lang="en-US"/>
          </a:p>
        </p:txBody>
      </p:sp>
    </p:spTree>
  </p:cSld>
  <p:clrMapOvr>
    <a:masterClrMapping/>
  </p:clrMapOvr>
  <p:transition>
    <p:dissolv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5C1658F2-1564-4233-90E5-07A06EF9431F}" type="slidenum">
              <a:rPr lang="en-US"/>
              <a:pPr>
                <a:defRPr/>
              </a:pPr>
              <a:t>‹#›</a:t>
            </a:fld>
            <a:endParaRPr lang="en-US"/>
          </a:p>
        </p:txBody>
      </p:sp>
    </p:spTree>
  </p:cSld>
  <p:clrMapOvr>
    <a:masterClrMapping/>
  </p:clrMapOvr>
  <p:transition>
    <p:dissolv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4E77CEC-B654-4F14-ADC2-E28E0456E610}" type="slidenum">
              <a:rPr lang="en-US"/>
              <a:pPr>
                <a:defRPr/>
              </a:pPr>
              <a:t>‹#›</a:t>
            </a:fld>
            <a:endParaRPr 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56EDB76D-900F-4401-9140-15038C75FE3B}" type="slidenum">
              <a:rPr lang="en-US"/>
              <a:pPr>
                <a:defRPr/>
              </a:pPr>
              <a:t>‹#›</a:t>
            </a:fld>
            <a:endParaRPr lang="en-US"/>
          </a:p>
        </p:txBody>
      </p:sp>
    </p:spTree>
  </p:cSld>
  <p:clrMapOvr>
    <a:masterClrMapping/>
  </p:clrMapOvr>
  <p:transition>
    <p:dissolv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68E0FAC-2EB6-4C00-9137-C59257281327}" type="slidenum">
              <a:rPr lang="en-US"/>
              <a:pPr>
                <a:defRPr/>
              </a:pPr>
              <a:t>‹#›</a:t>
            </a:fld>
            <a:endParaRPr lang="en-US"/>
          </a:p>
        </p:txBody>
      </p:sp>
    </p:spTree>
  </p:cSld>
  <p:clrMapOvr>
    <a:masterClrMapping/>
  </p:clrMapOvr>
  <p:transition>
    <p:dissolv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A0C919AD-F289-42A7-AA30-3B0D5166E2DD}" type="slidenum">
              <a:rPr lang="en-US"/>
              <a:pPr>
                <a:defRPr/>
              </a:pPr>
              <a:t>‹#›</a:t>
            </a:fld>
            <a:endParaRPr lang="en-US"/>
          </a:p>
        </p:txBody>
      </p:sp>
    </p:spTree>
  </p:cSld>
  <p:clrMapOvr>
    <a:masterClrMapping/>
  </p:clrMapOvr>
  <p:transition>
    <p:dissolv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6D5787A8-D090-4DF8-9762-D450E145859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CFAF7AE-B257-400A-A836-7886D50D08BC}" type="slidenum">
              <a:rPr lang="en-US"/>
              <a:pPr>
                <a:defRPr/>
              </a:pPr>
              <a:t>‹#›</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BB42618-2C16-4685-BC9D-2D281F5223E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E3E7D23-8316-4381-BA13-EC648F24C005}" type="slidenum">
              <a:rPr lang="en-US"/>
              <a:pPr>
                <a:defRPr/>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B1D6C0-8DE4-470C-A72C-478B8DCD9FD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C72D80-9B1A-4B65-A665-0A2108007A13}" type="slidenum">
              <a:rPr lang="en-US"/>
              <a:pPr>
                <a:defRPr/>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8E614AB5-00A1-4206-B570-53DC85C6BE8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D777FBB-E09D-48F0-9ED3-E046361CD1E0}" type="slidenum">
              <a:rPr lang="en-US"/>
              <a:pPr>
                <a:defRPr/>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3538E2AB-5461-4974-B92A-D8C3A7ED1731}"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75B1307C-571E-4DF8-AF7C-0B0CB5C7C499}" type="slidenum">
              <a:rPr lang="en-US"/>
              <a:pPr>
                <a:defRPr/>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E5DF535D-7D70-4980-8543-2B77E5ABE68A}"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0673DD45-CA89-4B31-A661-483C0FA9EAC6}" type="slidenum">
              <a:rPr lang="en-US"/>
              <a:pPr>
                <a:defRPr/>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F93BC4-E72D-49AE-AAFF-85ED9FD0038F}"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7CBB0893-8571-4F18-8888-87CF29674E1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650BC2-9E31-4240-864D-3B3EFDCF692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B7738E7-A27E-407E-97B8-8C42804383A2}" type="slidenum">
              <a:rPr lang="en-US"/>
              <a:pPr>
                <a:defRPr/>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80AE60-F79C-452C-8652-16BF2F7B5D8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C28E581-9B59-4BE7-8E58-47243E891580}" type="slidenum">
              <a:rPr lang="en-US"/>
              <a:pPr>
                <a:defRPr/>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9F34316-BA6C-4B9D-8767-319E6415CDC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EDBE2CC-EBA9-46F3-B31E-0968DEBDA1C2}" type="slidenum">
              <a:rPr lang="en-US"/>
              <a:pPr>
                <a:defRPr/>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2BAA1CE-5724-4131-BFD8-D72013E694C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B92A1AB-8941-481B-8EE6-DD9A69D394A0}" type="slidenum">
              <a:rPr lang="en-US"/>
              <a:pPr>
                <a:defRPr/>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5026613B-B7E1-4476-B82A-CB805BB746F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1ED8B0C-8038-4AC3-A025-357D77C34C87}" type="slidenum">
              <a:rPr lang="en-US"/>
              <a:pPr>
                <a:defRPr/>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FED36CB-C23F-4537-B198-A4C022A8401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27B5111-7E0A-4614-88D7-98E133D7E20A}"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843355-A58E-4A43-8397-A696B3EE93E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E5F580E-C9C9-4B2B-A4F0-7C4CED2B5778}"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A60AC257-A813-4217-8248-3AEE426982A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CF2EFD3-205A-4492-8C25-BDD4C6965B30}"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6E20EEBB-72E7-4398-85E4-365AFA8B2464}"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7EE264C-6DD5-467A-A4C9-630B4AF5BA19}"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EC18D6F0-90E4-455C-8701-D0F55D97594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92533DB-7A2F-409B-9A92-F1FEA2002FB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EFBED-C657-417C-884B-F1939A75AA75}"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74CF9B32-1F05-458B-B0E3-FF4970DBF446}"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74C70C-1871-4171-9F65-44191560D41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D2D6B7E-64E4-4611-9CFE-AC27D096F808}"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3968EF-20EE-4A23-9A31-4BDE9DA285D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5EDE333-58FE-4E63-98DB-86C4298007F2}"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9982EAC-D156-4D6A-8777-1078FB52700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55D15A6-FB8D-4DBC-8CFE-DA41F5317539}"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E99BF91-AE22-4267-A4A1-E9E2FB7AA0E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D23DB2E-3FAC-4619-BA7E-8527EEB15EB0}"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6A806DF-8733-4D83-8A20-C5CCD975D39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7DFDCAB-D27B-45B9-A260-BA2470EA8BAD}"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B78887E-7085-49C7-96E9-56A2020A6CE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C67AB57-97D2-4D8B-9D82-6B5247AFA22F}"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B7B6EA-80AF-45E3-AFF8-F8E88937277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3285EFA-4B15-48B3-A74B-85AD9D09B844}"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BD15AFE-BF2C-4DC7-BE81-1E15E76B3FD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678E241-9BC4-4E3A-B450-6B21E5AF8530}"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E5BEB166-A6D2-4989-B79D-974D26B72481}"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CC73E8F-A14C-4261-BF99-FACCD15484F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626F8D0-AB93-4847-802C-D1E8CD06890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668ED6F6-05C7-47B9-8CD2-E14BA2FF5689}"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F562FA-BA42-4D9D-B228-5FD9AD71EDC5}"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E8D639F-66D9-4442-86BC-F9E35A9C5D29}"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013D34-0698-49CC-ACAF-EDA07DA7C75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883F541-11C8-4940-8AE4-CFA443400EB9}"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445144-AE62-426B-AE7B-E48C0F4851B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0A6FC72-FA8B-4659-B0A9-A1E4CB56F57A}"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EA655DC-16C6-448E-90F5-CC1C28FFA4F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FCF5DBF-DF82-45F1-B63C-ACDEA539D075}"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D7BE7C9-BD76-4143-99A0-251D7F6887E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3BCD1E8-DC7A-49A5-8A38-8DC5355156E6}"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B55610F4-D7AE-4C7F-A3A2-C020CD85BEF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5F64176-42EC-4F94-B30A-10F1341B53A1}"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9E8DA3E0-FED4-463F-98A2-658FB42239B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5424C9F-E5C7-4569-A9A0-246760391CC3}" type="slidenum">
              <a:rPr lang="en-US"/>
              <a:pPr>
                <a:defRPr/>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4716193D-5C89-43BB-9C11-46D1DE250A5B}"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8F6279D-CAD7-477D-B6C5-891BB8BB7A76}" type="slidenum">
              <a:rPr lang="en-US"/>
              <a:pPr>
                <a:defRPr/>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F2E1436C-83A3-4D68-8778-50C65B4B3908}"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4B84221-2A40-4101-8910-CA24701B50D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CF85849E-A33F-4FBC-96B7-D1820877F6F0}"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1AA9C3DF-FC5F-46F6-8604-773C2B20AA25}"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0B4A7F29-8BC2-431F-8B5C-E7254EC043AE}"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8FB04F00-5D34-4595-8A32-CBE7E41A6B80}"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DABF76AE-74B4-43B5-AFBE-A82F4A1BFF86}"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625A1ECB-CCF5-4ECE-919C-1ED5A86E314D}"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422B45D-DB12-4734-8374-66059742561C}"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1A1BD11-6C80-4E46-843F-A592743ADB44}"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A2887AD-2DAF-4FDD-A3F7-A40130BAF60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C449D558-24D8-4946-BEFF-343CC193F3D5}"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FB948CA9-D427-4388-971F-AFC0CE1F53B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4EE9D76-F144-44F1-9363-03B2BAD901A8}"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F2EEDAB-DBD5-49F6-BE95-B908660C4CDB}"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BB48291-EE6B-407C-87EF-E91822C31EF4}"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fld id="{01D48125-861A-46F4-87AD-21CB0CE6694E}"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D1C030F6-66F9-4F64-8D75-8952956C6CBF}"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33E2870F-9F4C-4951-B8CA-4E40B089E6EC}"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C303EF0E-E9C5-476A-A80D-B64E64C388ED}"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5BAB40F2-1418-4F96-A378-B7AD39C1905B}"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8083973D-479F-4E7B-8DD5-A4018C41D1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fld id="{EB4F3C8E-DE29-4C4E-A21F-3862D63F7A79}"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3D940A9C-98AA-4573-A56F-E25B53D2C35F}"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fld id="{B6F6FC5C-CCDD-4B55-BD34-D550AF598067}" type="datetimeFigureOut">
              <a:rPr lang="en-US"/>
              <a:pPr>
                <a:defRPr/>
              </a:pPr>
              <a:t>5/5/2014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B4D5247A-70A0-40DD-907A-332B935F144D}"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fld id="{4F16DA84-AC52-478B-B998-1943C844C29F}" type="datetimeFigureOut">
              <a:rPr lang="en-US"/>
              <a:pPr>
                <a:defRPr/>
              </a:pPr>
              <a:t>5/5/2014</a:t>
            </a:fld>
            <a:endParaRPr lang="en-US"/>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42BFA6B1-ACE7-4FAA-BEDF-74A344615667}"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E9ECE7BF-1D06-48D6-BD33-E78785702E9F}" type="datetimeFigureOut">
              <a:rPr lang="en-US"/>
              <a:pPr>
                <a:defRPr/>
              </a:pPr>
              <a:t>5/5/2014</a:t>
            </a:fld>
            <a:endParaRPr lang="en-US"/>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C6753F22-E815-49AD-9F51-224D25F6434E}"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711F3D1-7262-4328-933D-101644D3AC20}"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7106A8DC-3189-4A20-B888-92FE0F02BF4D}"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7C7D0D1-5BF1-48FE-B2CD-FB20815BD380}"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0599CCB0-22E9-41A6-813E-2487FB1C01DD}" type="slidenum">
              <a:rPr lang="en-US"/>
              <a:pPr>
                <a:defRPr/>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3CD2425E-524A-46FD-A877-533A78750C5A}"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DD7F8C33-46AA-45A3-8B20-5CFCE8EC99E9}" type="slidenum">
              <a:rPr lang="en-US"/>
              <a:pPr>
                <a:defRPr/>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0C0E3301-4F9D-4A03-A5A4-0B5B84D6FD64}"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7792A01B-A7BB-451B-9C95-55D0E5065862}" type="slidenum">
              <a:rPr lang="en-US"/>
              <a:pPr>
                <a:defRPr/>
              </a:pPr>
              <a:t>‹#›</a:t>
            </a:fld>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fld id="{4F917D10-F072-4428-8B51-28869071B3B8}"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BD60A37C-DCDD-4467-9EE7-E89F527068F4}" type="slidenum">
              <a:rPr lang="en-US"/>
              <a:pPr>
                <a:defRPr/>
              </a:pPr>
              <a:t>‹#›</a:t>
            </a:fld>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C1945E2A-6A24-48B0-9C6A-CD2BE6EA0EE1}"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4B870D59-4450-4D35-83FC-C315FBB6DD2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92303BE7-267D-41E4-BCD7-D302556C2303}"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033C4B9A-1A70-46B8-8F0D-160B2EB93E9C}" type="slidenum">
              <a:rPr lang="en-US"/>
              <a:pPr>
                <a:defRPr/>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fld id="{03D5BE25-89D7-4C2B-82B4-242FB91B0D0C}"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7D74EE54-2441-451F-901F-8640AAC21454}" type="slidenum">
              <a:rPr lang="en-US"/>
              <a:pPr>
                <a:defRPr/>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fld id="{7FC4983D-232C-485F-AA5B-638943E9AFFA}" type="datetimeFigureOut">
              <a:rPr lang="en-US"/>
              <a:pPr>
                <a:defRPr/>
              </a:pPr>
              <a:t>5/5/2014</a:t>
            </a:fld>
            <a:endParaRPr lang="en-US"/>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E10491D9-9A29-45A0-9434-D5B77DD5D2DA}" type="slidenum">
              <a:rPr lang="en-US"/>
              <a:pPr>
                <a:defRPr/>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fld id="{AC9314E6-4F33-4DC2-BFFB-5284180CE941}" type="datetimeFigureOut">
              <a:rPr lang="en-US"/>
              <a:pPr>
                <a:defRPr/>
              </a:pPr>
              <a:t>5/5/2014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943C15F5-389C-4590-9235-D7EE41D45D98}" type="slidenum">
              <a:rPr lang="en-US"/>
              <a:pPr>
                <a:defRPr/>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AF0799A-D85C-421E-9E90-1A874DC711F3}" type="datetimeFigureOut">
              <a:rPr lang="en-US"/>
              <a:pPr>
                <a:defRPr/>
              </a:pPr>
              <a:t>5/5/2014</a:t>
            </a:fld>
            <a:endParaRPr lang="en-US"/>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A03DE8B5-E86D-4755-947E-36640A181485}" type="slidenum">
              <a:rPr lang="en-US"/>
              <a:pPr>
                <a:defRPr/>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C8398609-94B4-4349-99A0-5E1E910349F0}"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85C77566-4DAE-4C6B-A0C7-636F07F09C5D}" type="slidenum">
              <a:rPr lang="en-US"/>
              <a:pPr>
                <a:defRPr/>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F9736D26-962A-4D0C-9BAF-778872984785}"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EACB7F14-4F43-474B-A579-B6F166EB9DCF}" type="slidenum">
              <a:rPr lang="en-US"/>
              <a:pPr>
                <a:defRPr/>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1103AE53-AC41-4472-B50F-A291ABAB28A4}"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EDA20FF2-FB49-43CB-A9DB-49104100E462}" type="slidenum">
              <a:rPr lang="en-US"/>
              <a:pPr>
                <a:defRPr/>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80E787C4-FF98-4782-8F02-6165939749F2}"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CB98F87B-049E-44D2-B32C-BD4D13210A2C}" type="slidenum">
              <a:rPr lang="en-US"/>
              <a:pPr>
                <a:defRPr/>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fld id="{FE5F998D-BC44-4D70-B363-77558E91AC93}"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5DA86EE5-3D35-4188-9A3F-AA7DE235C5D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17AAA447-7294-49D2-A647-2112F7F71EE6}"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7F6FE265-6659-40D1-9F3D-415FD7F0D4EE}" type="slidenum">
              <a:rPr lang="en-US"/>
              <a:pPr>
                <a:defRPr/>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9FC2766A-951C-4729-B14F-938D08AE3F7B}"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1546909-E164-472F-A79F-5F2DB7033960}" type="slidenum">
              <a:rPr lang="en-US"/>
              <a:pPr>
                <a:defRPr/>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fld id="{963BEFAB-8E28-4309-91CA-64D306B6032E}"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1F46A4E1-2A5A-4A98-B344-A130B259F674}" type="slidenum">
              <a:rPr lang="en-US"/>
              <a:pPr>
                <a:defRPr/>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fld id="{4D0263AC-EE9C-4421-B73F-D727D9D6C7D5}" type="datetimeFigureOut">
              <a:rPr lang="en-US"/>
              <a:pPr>
                <a:defRPr/>
              </a:pPr>
              <a:t>5/5/2014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B106D909-9D2C-4CF2-A63F-33865E729E63}" type="slidenum">
              <a:rPr lang="en-US"/>
              <a:pPr>
                <a:defRPr/>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fld id="{2E44904B-6D23-4650-8C57-7BA41F1F4F4E}" type="datetimeFigureOut">
              <a:rPr lang="en-US"/>
              <a:pPr>
                <a:defRPr/>
              </a:pPr>
              <a:t>5/5/2014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95E0BB2C-DB71-44D8-91F5-4F74A473B6E3}" type="slidenum">
              <a:rPr lang="en-US"/>
              <a:pPr>
                <a:defRPr/>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66F3887-2683-47EF-B2A1-392D3B2F6BC0}" type="datetimeFigureOut">
              <a:rPr lang="en-US"/>
              <a:pPr>
                <a:defRPr/>
              </a:pPr>
              <a:t>5/5/2014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D9B9E73A-20DA-4F22-BD57-DA7148CAB54F}" type="slidenum">
              <a:rPr lang="en-US"/>
              <a:pPr>
                <a:defRPr/>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1D4F85B4-970F-4CDF-93C5-385E03C7D8D1}"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DD2E2A6D-1D26-48F8-A3AC-6BA31EDE3BF9}" type="slidenum">
              <a:rPr lang="en-US"/>
              <a:pPr>
                <a:defRPr/>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6464C9D5-5DAC-47D3-9A6E-B84F83CEDB46}"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60B3E560-EBA9-4E48-AF1F-1847EE12385F}" type="slidenum">
              <a:rPr lang="en-US"/>
              <a:pPr>
                <a:defRPr/>
              </a:pPr>
              <a:t>‹#›</a:t>
            </a:fld>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B1EFBA67-FF93-46AF-8EDD-E1E11AD8336D}"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F808F0AE-A7C7-44A4-8A3B-E0CD6119EEE8}" type="slidenum">
              <a:rPr lang="en-US"/>
              <a:pPr>
                <a:defRPr/>
              </a:pPr>
              <a:t>‹#›</a:t>
            </a:fld>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D7434E1D-38C2-49DE-83B9-03908E585389}"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75019522-563C-4C0C-862C-5B50ACDB9B8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870704BE-C980-4A44-99FF-CAACBB2FD6F8}"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5820970-AC2E-4FB0-92D1-5992C3D08E64}" type="slidenum">
              <a:rPr lang="en-US"/>
              <a:pPr>
                <a:defRPr/>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837CD4CA-AE99-445A-99FA-80A074CE7BF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96EF6D6-1683-4837-A839-17A50E924F6A}" type="slidenum">
              <a:rPr lang="en-US"/>
              <a:pPr>
                <a:defRPr/>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98133E0E-CA24-4570-9C6D-067B1116663A}"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5D3204C-E35D-4A65-832D-CAFA45862FD8}" type="slidenum">
              <a:rPr lang="en-US"/>
              <a:pPr>
                <a:defRPr/>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1DB78371-0596-45D3-95C0-AAE2B2B93E71}"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0C0C309-8445-4C92-930A-B8F737D10BA3}" type="slidenum">
              <a:rPr lang="en-US"/>
              <a:pPr>
                <a:defRPr/>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926BE2B3-7BEF-441D-90A9-433EDD33651D}"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9798BE5A-F20F-4B7F-83F0-5A7D6BDC7E7F}" type="slidenum">
              <a:rPr lang="en-US"/>
              <a:pPr>
                <a:defRPr/>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54420E52-AE0C-4DA4-A6AB-E8E6CC938970}"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EA06BD68-95E9-4E9B-AF70-816EC5998913}" type="slidenum">
              <a:rPr lang="en-US"/>
              <a:pPr>
                <a:defRPr/>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E3E28F3-6069-4DCB-B07D-716CC00AAB55}"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9F1CA07C-6C7A-47D4-9AD2-7030E517EF91}" type="slidenum">
              <a:rPr lang="en-US"/>
              <a:pPr>
                <a:defRPr/>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8D16F9D-C391-40B9-A035-A62D24239020}"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CD0A850-22B7-446C-812C-0C6ECB3291D8}" type="slidenum">
              <a:rPr lang="en-US"/>
              <a:pPr>
                <a:defRPr/>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C6A259C-C82F-4916-B13E-B14E6A925262}"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F6BBB17-DD07-411B-9061-DB2B5E909B41}" type="slidenum">
              <a:rPr lang="en-US"/>
              <a:pPr>
                <a:defRPr/>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72960805-F6F7-4535-9E09-6E2714F233B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3448B2B-0045-400F-B1B7-1B592319E6B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9F7866C-7D58-47E8-A999-6DAC5A531147}"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7EDD78E-27B6-4DA3-8DAA-9810525FE95B}" type="slidenum">
              <a:rPr lang="en-US"/>
              <a:pPr>
                <a:defRPr/>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A0DC0047-D0B5-4E55-8C15-BAE735FE2E7D}"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E475466-A454-4211-AE13-33E2C3490512}" type="slidenum">
              <a:rPr lang="en-US"/>
              <a:pPr>
                <a:defRPr/>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0163B572-3BE9-4D25-8D9C-B94F085D4A63}"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8C67B55-5025-49F2-8C4A-425E0CF0D1B5}" type="slidenum">
              <a:rPr lang="en-US"/>
              <a:pPr>
                <a:defRPr/>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3554AB0A-961A-4FEC-A550-D83DF1CAAE53}"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5C6F606-D8C2-4FF5-BAF4-042752F2DC75}"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1338A31B-F952-430D-92EF-E5F792ABAC9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B37EDC2-CC79-454E-8A0E-1190009DC3CB}"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4E5A3CE8-6B53-407B-AA87-1D2E25AB5A96}"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D2D609A3-1C0D-49B5-A4C7-168E45D04783}"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DA8BB308-A7E1-4D59-80E7-CAE0C873CA37}"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35EE89F3-BF1D-46DE-B61D-B5725E9AE16C}"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961634A8-B26B-4FD2-BB3F-245E510AA543}"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2F4136F6-7ED4-40BC-80CB-528BDA3749BF}"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206BE2E-49E3-4BF1-9DFC-3657435A4A5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24C1D21-0C30-4C29-A58A-0DBD9DF9C6DB}"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5D9E82E-5737-4901-871E-A4327D798B5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D6D5569-37E5-4AE8-B4C7-5C865DD55BD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F220D897-CF16-4F23-9E9B-65E87D0A59A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1C29B72-0B05-4D4E-A583-E7C560BE7042}"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6371DF5B-9876-4E3B-B934-6E74B42E5776}"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9F8AFE8-C5A8-4BD5-9733-4EB5288199D5}"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C7D4EE6F-C4E7-43DA-AE54-22E004C5E8D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94EDC7C-1DAF-4A5D-AD48-76420824AEDB}"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B8B844E-394B-4525-8671-3A80958FE39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496C6AE-1B1D-42C5-B4C0-C12169FCE5E6}"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417527-EC92-44BD-A075-0B7B9540619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29FD297-47C9-4BD9-A399-93169E036D9D}"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6AE3C5C-0A49-4230-AB07-EE9D2BF2494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8D14885-6C7E-4882-B9E0-D7534CF89B78}"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3527FD15-BC19-43F2-A1FD-9C8D5ECD0E39}"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5CCE708-F11B-4DDA-B5D1-3D4DCB8B2C4F}"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4F237C1-8992-44D7-8D2E-2C64456EF5A7}"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AEE3DE04-451B-4C1E-86E2-B0C3B6991727}"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78D174-730C-451E-8B81-BC33464E7013}"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023946E-3D10-444E-B0D3-D62F5CD23126}"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60C010-5EA5-46E0-ADF0-E006EA7F223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E8EFF76-39E6-4CFA-8E5F-0734B30A618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F7D28A-D739-49B2-A591-B25FC18C943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D7AA9B6-453B-450C-A74E-F7266DE1053E}"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D050D74-023F-454D-9E59-89A4B924F80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944BCB6-7BC2-4552-8CD8-C32EDC88B994}"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AFEBF18-F909-427D-A6C3-67A1D431613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D013AB6-D9B1-4DA6-800D-F3FCD2FE86CF}"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21249412-F756-431F-A464-E31B3836F7D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78E8981-8EF2-45FE-AF4F-85FA9548D695}"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C4A67A3-FDD2-4EDB-A373-13AFB86A4F2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EF1F194-11A4-4A19-B99A-46907CE1F76B}" type="slidenum">
              <a:rPr lang="en-US"/>
              <a:pPr>
                <a:defRPr/>
              </a:pPr>
              <a:t>‹#›</a:t>
            </a:fld>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04D320-DE6D-4875-902E-6AFC4295623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F5338DF-309B-4FE0-A1FC-CFF44CEF5C31}" type="slidenum">
              <a:rPr lang="en-US"/>
              <a:pPr>
                <a:defRPr/>
              </a:pPr>
              <a:t>‹#›</a:t>
            </a:fld>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71EF857F-B0DC-4228-AA27-F16AF8F65CA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A2184B2-6E33-4D89-A26F-89F386C3A977}" type="slidenum">
              <a:rPr lang="en-US"/>
              <a:pPr>
                <a:defRPr/>
              </a:pPr>
              <a:t>‹#›</a:t>
            </a:fld>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5D4FC372-577C-4507-B00C-3E216A64D0C7}"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E934681-F567-494D-9232-5AECF03A5873}" type="slidenum">
              <a:rPr lang="en-US"/>
              <a:pPr>
                <a:defRPr/>
              </a:pPr>
              <a:t>‹#›</a:t>
            </a:fld>
            <a:endParaRPr 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217A273D-CF69-47D5-9316-43E22B38018A}"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6FAF88C7-89D5-407C-B062-39DA13080857}" type="slidenum">
              <a:rPr lang="en-US"/>
              <a:pPr>
                <a:defRPr/>
              </a:pPr>
              <a:t>‹#›</a:t>
            </a:fld>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D93363-3ED0-486A-B4C7-A4A2ECCC670B}"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405AF20-A133-4D97-BC20-452374FC9AA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FC0AA6-3F25-4C25-9FD5-6394BAC961C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37067B6-03FF-4C27-9168-46DDA4C86CA1}" type="slidenum">
              <a:rPr lang="en-US"/>
              <a:pPr>
                <a:defRPr/>
              </a:pPr>
              <a:t>‹#›</a:t>
            </a:fld>
            <a:endParaRPr 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3F3783-D799-4CF7-BC9F-0C59364B857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361E4BE-65D8-4B83-BF09-5234A8011585}" type="slidenum">
              <a:rPr lang="en-US"/>
              <a:pPr>
                <a:defRPr/>
              </a:pPr>
              <a:t>‹#›</a:t>
            </a:fld>
            <a:endParaRPr 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473E8C7-5246-4D6A-9EBB-23E11B2CBDB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6A2F508-D7EE-42F1-91D8-8276C257EB8C}" type="slidenum">
              <a:rPr lang="en-US"/>
              <a:pPr>
                <a:defRPr/>
              </a:pPr>
              <a:t>‹#›</a:t>
            </a:fld>
            <a:endParaRPr 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F58EFB1-DEA1-46F9-BDFA-C5398775CA5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631D764-3C5B-4550-A5C0-A4C74651FC59}" type="slidenum">
              <a:rPr lang="en-US"/>
              <a:pPr>
                <a:defRPr/>
              </a:pPr>
              <a:t>‹#›</a:t>
            </a:fld>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CE4CFD-A7E7-4496-B16D-6E6E6D012B24}" type="slidenum">
              <a:rPr lang="en-US"/>
              <a:pPr>
                <a:defRPr/>
              </a:pPr>
              <a:t>‹#›</a:t>
            </a:fld>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DCA7DFD-E7EB-4D84-A232-A9C958518C29}" type="slidenum">
              <a:rPr lang="en-US"/>
              <a:pPr>
                <a:defRPr/>
              </a:pPr>
              <a:t>‹#›</a:t>
            </a:fld>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84B6DE-0BBA-4D89-A539-723E473E6936}" type="slidenum">
              <a:rPr lang="en-US"/>
              <a:pPr>
                <a:defRPr/>
              </a:pPr>
              <a:t>‹#›</a:t>
            </a:fld>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B5E77DC-828D-4E02-9873-CD35E880FE06}" type="slidenum">
              <a:rPr lang="en-US"/>
              <a:pPr>
                <a:defRPr/>
              </a:pPr>
              <a:t>‹#›</a:t>
            </a:fld>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0A54519-BE3B-4039-96FB-D5730DE47B5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25220A9-98F7-4E89-B154-ED05137FA4DD}" type="slidenum">
              <a:rPr lang="en-US"/>
              <a:pPr>
                <a:defRPr/>
              </a:pPr>
              <a:t>‹#›</a:t>
            </a:fld>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F821A08-1909-467D-B793-80A24C924D47}" type="slidenum">
              <a:rPr lang="en-US"/>
              <a:pPr>
                <a:defRPr/>
              </a:pPr>
              <a:t>‹#›</a:t>
            </a:fld>
            <a:endParaRPr 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51F95E0-1515-4753-8294-1327BA115CE5}" type="slidenum">
              <a:rPr lang="en-US"/>
              <a:pPr>
                <a:defRPr/>
              </a:pPr>
              <a:t>‹#›</a:t>
            </a:fld>
            <a:endParaRPr 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1EE414-C16F-49DD-837D-45DACF386FE5}" type="slidenum">
              <a:rPr lang="en-US"/>
              <a:pPr>
                <a:defRPr/>
              </a:pPr>
              <a:t>‹#›</a:t>
            </a:fld>
            <a:endParaRPr 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CA78B37-AE86-4FAF-B219-CEABAF085B07}" type="slidenum">
              <a:rPr lang="en-US"/>
              <a:pPr>
                <a:defRPr/>
              </a:pPr>
              <a:t>‹#›</a:t>
            </a:fld>
            <a:endParaRPr 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7CE899B-E449-4908-9993-7D6B7E3000DE}" type="slidenum">
              <a:rPr lang="en-US"/>
              <a:pPr>
                <a:defRPr/>
              </a:pPr>
              <a:t>‹#›</a:t>
            </a:fld>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3D6532-D013-4D7F-84B7-746E189B2E96}" type="slidenum">
              <a:rPr lang="en-US"/>
              <a:pPr>
                <a:defRPr/>
              </a:pPr>
              <a:t>‹#›</a:t>
            </a:fld>
            <a:endParaRPr 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36EF805-5C7F-4FE2-B72D-C3E1089BD818}" type="slidenum">
              <a:rPr lang="en-US"/>
              <a:pPr>
                <a:defRPr/>
              </a:pPr>
              <a:t>‹#›</a:t>
            </a:fld>
            <a:endParaRPr 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457281-6D35-403C-AF24-D9B9525056DE}" type="slidenum">
              <a:rPr lang="en-US"/>
              <a:pPr>
                <a:defRPr/>
              </a:pPr>
              <a:t>‹#›</a:t>
            </a:fld>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C36EF38-E44A-448B-8742-B05DA0F0CA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BCCD45E-814D-47B2-920B-9436CB0E6523}" type="slidenum">
              <a:rPr lang="en-US"/>
              <a:pPr>
                <a:defRPr/>
              </a:pPr>
              <a:t>‹#›</a:t>
            </a:fld>
            <a:endParaRPr 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C40947A-437B-4A01-BAB9-C285459F98D1}" type="slidenum">
              <a:rPr lang="en-US"/>
              <a:pPr>
                <a:defRPr/>
              </a:pPr>
              <a:t>‹#›</a:t>
            </a:fld>
            <a:endParaRPr 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C0F0F70-C535-4214-8733-C15BBD0857A8}" type="slidenum">
              <a:rPr lang="en-US"/>
              <a:pPr>
                <a:defRPr/>
              </a:pPr>
              <a:t>‹#›</a:t>
            </a:fld>
            <a:endParaRPr 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B0BB828-84FE-4C8D-86E3-C816045186B2}" type="slidenum">
              <a:rPr lang="en-US"/>
              <a:pPr>
                <a:defRPr/>
              </a:pPr>
              <a:t>‹#›</a:t>
            </a:fld>
            <a:endParaRPr 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B342BB3-4E21-48C7-9F8A-24F301457787}" type="slidenum">
              <a:rPr lang="en-US"/>
              <a:pPr>
                <a:defRPr/>
              </a:pPr>
              <a:t>‹#›</a:t>
            </a:fld>
            <a:endParaRPr 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A24FDFB-D778-432C-843E-446BC3D85DD8}" type="slidenum">
              <a:rPr lang="en-US"/>
              <a:pPr>
                <a:defRPr/>
              </a:pPr>
              <a:t>‹#›</a:t>
            </a:fld>
            <a:endParaRPr 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6D0EB8-D0B1-46E8-B1CE-60CD7C5CD2A0}" type="slidenum">
              <a:rPr lang="en-US"/>
              <a:pPr>
                <a:defRPr/>
              </a:pPr>
              <a:t>‹#›</a:t>
            </a:fld>
            <a:endParaRPr 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34E9F6-F8A9-44AC-8EEF-A10555115566}" type="slidenum">
              <a:rPr lang="en-US"/>
              <a:pPr>
                <a:defRPr/>
              </a:pPr>
              <a:t>‹#›</a:t>
            </a:fld>
            <a:endParaRPr 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A35EF1-5589-4D15-B7B3-2808806435A9}" type="slidenum">
              <a:rPr lang="en-US"/>
              <a:pPr>
                <a:defRPr/>
              </a:pPr>
              <a:t>‹#›</a:t>
            </a:fld>
            <a:endParaRPr 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27D1D20-EF4B-41B9-9546-3FB778B548C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A2CEF89-4A1C-4F88-B7EF-AD8F76A17E1D}" type="slidenum">
              <a:rPr lang="en-US"/>
              <a:pPr>
                <a:defRPr/>
              </a:pPr>
              <a:t>‹#›</a:t>
            </a:fld>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3D54F08-5FBE-41E2-8104-B793C165D9C9}" type="slidenum">
              <a:rPr lang="en-US"/>
              <a:pPr>
                <a:defRPr/>
              </a:pPr>
              <a:t>‹#›</a:t>
            </a:fld>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A0A2874-6C66-45AA-A05C-08D1E511056B}" type="slidenum">
              <a:rPr lang="en-US"/>
              <a:pPr>
                <a:defRPr/>
              </a:pPr>
              <a:t>‹#›</a:t>
            </a:fld>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D2A028B-066C-44D0-972D-8345E2E7498B}" type="slidenum">
              <a:rPr lang="en-US"/>
              <a:pPr>
                <a:defRPr/>
              </a:pPr>
              <a:t>‹#›</a:t>
            </a:fld>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52F1BB3-A3A2-497D-B138-5D33E517F2BB}" type="slidenum">
              <a:rPr lang="en-US"/>
              <a:pPr>
                <a:defRPr/>
              </a:pPr>
              <a:t>‹#›</a:t>
            </a:fld>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573D8F8-15E4-4622-A955-ED1B5098FD92}" type="slidenum">
              <a:rPr lang="en-US"/>
              <a:pPr>
                <a:defRPr/>
              </a:pPr>
              <a:t>‹#›</a:t>
            </a:fld>
            <a:endParaRPr 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8B6B8C4-3146-48CE-B006-1AF501CABF05}" type="slidenum">
              <a:rPr lang="en-US"/>
              <a:pPr>
                <a:defRPr/>
              </a:pPr>
              <a:t>‹#›</a:t>
            </a:fld>
            <a:endParaRPr 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544C8F0-2F00-4CE2-AA81-9CDA2982A4E9}" type="slidenum">
              <a:rPr lang="en-US"/>
              <a:pPr>
                <a:defRPr/>
              </a:pPr>
              <a:t>‹#›</a:t>
            </a:fld>
            <a:endParaRPr 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2AB77E4-8B61-4BFC-BF6C-68018F92FE79}" type="slidenum">
              <a:rPr lang="en-US"/>
              <a:pPr>
                <a:defRPr/>
              </a:pPr>
              <a:t>‹#›</a:t>
            </a:fld>
            <a:endParaRPr 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CE0681D-B5F5-459D-BBE7-B8B365345DE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D10C020-17E3-4AB6-9EDD-C58AE673AA88}" type="slidenum">
              <a:rPr lang="en-US"/>
              <a:pPr>
                <a:defRPr/>
              </a:pPr>
              <a:t>‹#›</a:t>
            </a:fld>
            <a:endParaRPr 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6E2353-06CF-475D-82F0-9827DA9B8ECC}" type="slidenum">
              <a:rPr lang="en-US"/>
              <a:pPr>
                <a:defRPr/>
              </a:pPr>
              <a:t>‹#›</a:t>
            </a:fld>
            <a:endParaRPr 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EF380556-F453-48A9-9F11-C021C3E9FE25}" type="slidenum">
              <a:rPr lang="en-US"/>
              <a:pPr>
                <a:defRPr/>
              </a:pPr>
              <a:t>‹#›</a:t>
            </a:fld>
            <a:endParaRPr 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6F1E2FDD-5BCB-4E40-B9FD-F4A6A3BD0600}" type="slidenum">
              <a:rPr lang="en-US"/>
              <a:pPr>
                <a:defRPr/>
              </a:pPr>
              <a:t>‹#›</a:t>
            </a:fld>
            <a:endParaRPr 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FF00472-34C7-4CF5-BB63-C6CDF923D5B9}" type="slidenum">
              <a:rPr lang="en-US"/>
              <a:pPr>
                <a:defRPr/>
              </a:pPr>
              <a:t>‹#›</a:t>
            </a:fld>
            <a:endParaRPr 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12D7E8A-1AEC-4F24-A1EC-A55960C6926A}" type="slidenum">
              <a:rPr lang="en-US"/>
              <a:pPr>
                <a:defRPr/>
              </a:pPr>
              <a:t>‹#›</a:t>
            </a:fld>
            <a:endParaRPr 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BA590FC-7530-4C47-ADE4-EBEFABD67AB7}" type="slidenum">
              <a:rPr lang="en-US"/>
              <a:pPr>
                <a:defRPr/>
              </a:pPr>
              <a:t>‹#›</a:t>
            </a:fld>
            <a:endParaRPr 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CAA9BEC-A302-48DB-9ED2-E3D02A6E9618}" type="slidenum">
              <a:rPr lang="en-US"/>
              <a:pPr>
                <a:defRPr/>
              </a:pPr>
              <a:t>‹#›</a:t>
            </a:fld>
            <a:endParaRPr 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0E33143-0986-4A28-AB70-2C75008F8A05}" type="slidenum">
              <a:rPr lang="en-US"/>
              <a:pPr>
                <a:defRPr/>
              </a:pPr>
              <a:t>‹#›</a:t>
            </a:fld>
            <a:endParaRPr 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E8E4C35-B1FC-4B75-96FA-E9C95BE9579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29462A-1BD9-4C7E-A09B-DC0B8BC19932}" type="slidenum">
              <a:rPr lang="en-US"/>
              <a:pPr>
                <a:defRPr/>
              </a:pPr>
              <a:t>‹#›</a:t>
            </a:fld>
            <a:endParaRPr 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5E5D65-30DA-4527-B553-87F2E4F4F0A3}" type="slidenum">
              <a:rPr lang="en-US"/>
              <a:pPr>
                <a:defRPr/>
              </a:pPr>
              <a:t>‹#›</a:t>
            </a:fld>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459C92-AC3C-43C0-B518-42B7F62366E5}" type="slidenum">
              <a:rPr lang="en-US"/>
              <a:pPr>
                <a:defRPr/>
              </a:pPr>
              <a:t>‹#›</a:t>
            </a:fld>
            <a:endParaRPr 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3F36276-CFF2-4A62-B1F5-280688C571DA}" type="slidenum">
              <a:rPr lang="en-US"/>
              <a:pPr>
                <a:defRPr/>
              </a:pPr>
              <a:t>‹#›</a:t>
            </a:fld>
            <a:endParaRPr 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8A82217-05A5-4129-98A2-C4F4F7ECB276}" type="slidenum">
              <a:rPr lang="en-US"/>
              <a:pPr>
                <a:defRPr/>
              </a:pPr>
              <a:t>‹#›</a:t>
            </a:fld>
            <a:endParaRPr 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B1FA764-147E-49C6-A901-833389ED6C7E}" type="slidenum">
              <a:rPr lang="en-US"/>
              <a:pPr>
                <a:defRPr/>
              </a:pPr>
              <a:t>‹#›</a:t>
            </a:fld>
            <a:endParaRPr 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2DCB434-E564-4149-8497-6A757ADBE38E}" type="slidenum">
              <a:rPr lang="en-US"/>
              <a:pPr>
                <a:defRPr/>
              </a:pPr>
              <a:t>‹#›</a:t>
            </a:fld>
            <a:endParaRPr 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C4EE8EC-D9E8-47FE-AF94-E9CF33D36517}" type="slidenum">
              <a:rPr lang="en-US"/>
              <a:pPr>
                <a:defRPr/>
              </a:pPr>
              <a:t>‹#›</a:t>
            </a:fld>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31785D7-9EDF-4101-853C-CC0290E6F6A0}" type="slidenum">
              <a:rPr lang="en-US"/>
              <a:pPr>
                <a:defRPr/>
              </a:pPr>
              <a:t>‹#›</a:t>
            </a:fld>
            <a:endParaRPr 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03E322-8A09-40A4-A0E1-89438A92293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2FBA5BC-25A7-479D-8E5B-70925713E6A6}" type="slidenum">
              <a:rPr lang="en-US"/>
              <a:pPr>
                <a:defRPr/>
              </a:pPr>
              <a:t>‹#›</a:t>
            </a:fld>
            <a:endParaRPr 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AC540B-6ED8-4090-B176-57A61569A1BC}" type="slidenum">
              <a:rPr lang="en-US"/>
              <a:pPr>
                <a:defRPr/>
              </a:pPr>
              <a:t>‹#›</a:t>
            </a:fld>
            <a:endParaRPr 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9AD58A-B10A-46A7-A244-6C62E94B725E}" type="slidenum">
              <a:rPr lang="en-US"/>
              <a:pPr>
                <a:defRPr/>
              </a:pPr>
              <a:t>‹#›</a:t>
            </a:fld>
            <a:endParaRPr 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A6314B6-D2D3-465E-B05D-3A17722FCBC5}" type="slidenum">
              <a:rPr lang="en-US"/>
              <a:pPr>
                <a:defRPr/>
              </a:pPr>
              <a:t>‹#›</a:t>
            </a:fld>
            <a:endParaRPr 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59D1502-75A8-450F-99AB-2A189F3D726A}" type="slidenum">
              <a:rPr lang="en-US"/>
              <a:pPr>
                <a:defRPr/>
              </a:pPr>
              <a:t>‹#›</a:t>
            </a:fld>
            <a:endParaRPr 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EE5E301-CC32-4964-BD18-767791F6F483}" type="slidenum">
              <a:rPr lang="en-US"/>
              <a:pPr>
                <a:defRPr/>
              </a:pPr>
              <a:t>‹#›</a:t>
            </a:fld>
            <a:endParaRPr 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03F3C28-8FC7-4C3F-A792-3D5751098097}" type="slidenum">
              <a:rPr lang="en-US"/>
              <a:pPr>
                <a:defRPr/>
              </a:pPr>
              <a:t>‹#›</a:t>
            </a:fld>
            <a:endParaRPr 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411DE02-0D68-4E8B-B4F9-E5C1737E0E1D}" type="slidenum">
              <a:rPr lang="en-US"/>
              <a:pPr>
                <a:defRPr/>
              </a:pPr>
              <a:t>‹#›</a:t>
            </a:fld>
            <a:endParaRPr 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5A5743-B2A1-4886-B41C-C4AB70AA0C8B}" type="slidenum">
              <a:rPr lang="en-US"/>
              <a:pPr>
                <a:defRPr/>
              </a:pPr>
              <a:t>‹#›</a:t>
            </a:fld>
            <a:endParaRPr 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916B0B7-AC65-4C6E-82E6-5051FE5658CF}"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6A1594-005E-4F12-B00D-DC58A59B1257}" type="slidenum">
              <a:rPr lang="en-US"/>
              <a:pPr>
                <a:defRPr/>
              </a:pPr>
              <a:t>‹#›</a:t>
            </a:fld>
            <a:endParaRPr 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9BED666-D1C4-468A-AE56-E611D49743DD}" type="slidenum">
              <a:rPr lang="en-US"/>
              <a:pPr>
                <a:defRPr/>
              </a:pPr>
              <a:t>‹#›</a:t>
            </a:fld>
            <a:endParaRPr 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9619129-2448-4834-87F5-0260B1943CAC}" type="slidenum">
              <a:rPr lang="en-US"/>
              <a:pPr>
                <a:defRPr/>
              </a:pPr>
              <a:t>‹#›</a:t>
            </a:fld>
            <a:endParaRPr 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EC0702-47E6-4EAD-ADAB-D278A1FB33C8}" type="slidenum">
              <a:rPr lang="en-US"/>
              <a:pPr>
                <a:defRPr/>
              </a:pPr>
              <a:t>‹#›</a:t>
            </a:fld>
            <a:endParaRPr 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CB545F8-6DA0-4E8F-8CA5-126C08530D7E}" type="slidenum">
              <a:rPr lang="en-US"/>
              <a:pPr>
                <a:defRPr/>
              </a:pPr>
              <a:t>‹#›</a:t>
            </a:fld>
            <a:endParaRPr 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16A84B0-EDD0-492B-B485-AC767A141D43}" type="slidenum">
              <a:rPr lang="en-US"/>
              <a:pPr>
                <a:defRPr/>
              </a:pPr>
              <a:t>‹#›</a:t>
            </a:fld>
            <a:endParaRPr 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05B82B8-F543-440F-887D-0C7C0DD3BBF5}" type="slidenum">
              <a:rPr lang="en-US"/>
              <a:pPr>
                <a:defRPr/>
              </a:pPr>
              <a:t>‹#›</a:t>
            </a:fld>
            <a:endParaRPr 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13D3A60-C416-4CEE-9B9B-7950FF61D87C}" type="slidenum">
              <a:rPr lang="en-US"/>
              <a:pPr>
                <a:defRPr/>
              </a:pPr>
              <a:t>‹#›</a:t>
            </a:fld>
            <a:endParaRPr 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3DC0249-884F-401A-AD4F-B003BA26C726}" type="slidenum">
              <a:rPr lang="en-US"/>
              <a:pPr>
                <a:defRPr/>
              </a:pPr>
              <a:t>‹#›</a:t>
            </a:fld>
            <a:endParaRPr 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8C51336-9DA8-43B7-96B2-EE60BB61AE5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4521DBFA-4478-40E2-A06C-76162CB3FF5C}" type="slidenum">
              <a:rPr lang="en-US"/>
              <a:pPr>
                <a:defRPr/>
              </a:pPr>
              <a:t>‹#›</a:t>
            </a:fld>
            <a:endParaRPr lang="en-US"/>
          </a:p>
        </p:txBody>
      </p:sp>
    </p:spTree>
  </p:cSld>
  <p:clrMapOvr>
    <a:masterClrMapping/>
  </p:clrMapOvr>
  <p:transition>
    <p:dissolv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04A3926-DE40-4092-B95B-F152CBC48F67}" type="slidenum">
              <a:rPr lang="en-US"/>
              <a:pPr>
                <a:defRPr/>
              </a:pPr>
              <a:t>‹#›</a:t>
            </a:fld>
            <a:endParaRPr 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83DAA79-EF47-4239-BC4F-B39459EE4425}" type="slidenum">
              <a:rPr lang="en-US"/>
              <a:pPr>
                <a:defRPr/>
              </a:pPr>
              <a:t>‹#›</a:t>
            </a:fld>
            <a:endParaRPr 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BC0C7F8-C6BF-4A96-B00F-F82410D64240}" type="slidenum">
              <a:rPr lang="en-US"/>
              <a:pPr>
                <a:defRPr/>
              </a:pPr>
              <a:t>‹#›</a:t>
            </a:fld>
            <a:endParaRPr 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A0CC152-98E1-44C7-9747-0C3F18DC137E}" type="slidenum">
              <a:rPr lang="en-US"/>
              <a:pPr>
                <a:defRPr/>
              </a:pPr>
              <a:t>‹#›</a:t>
            </a:fld>
            <a:endParaRPr 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9187D9B-E25E-4064-8E46-33F3C200A43F}" type="slidenum">
              <a:rPr lang="en-US"/>
              <a:pPr>
                <a:defRPr/>
              </a:pPr>
              <a:t>‹#›</a:t>
            </a:fld>
            <a:endParaRPr 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B7AC7E-A6BB-479A-AEA1-666FD56DDADC}" type="slidenum">
              <a:rPr lang="en-US"/>
              <a:pPr>
                <a:defRPr/>
              </a:pPr>
              <a:t>‹#›</a:t>
            </a:fld>
            <a:endParaRPr 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481D0040-27BE-4793-BF02-C80E479A8659}" type="slidenum">
              <a:rPr lang="en-US"/>
              <a:pPr>
                <a:defRPr/>
              </a:pPr>
              <a:t>‹#›</a:t>
            </a:fld>
            <a:endParaRPr 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A2226B35-40B7-40E7-B9DE-0881D95938AC}" type="slidenum">
              <a:rPr lang="en-US"/>
              <a:pPr>
                <a:defRPr/>
              </a:pPr>
              <a:t>‹#›</a:t>
            </a:fld>
            <a:endParaRPr 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9ABF91E2-0549-4B14-B34F-D25C1534741C}" type="slidenum">
              <a:rPr lang="en-US"/>
              <a:pPr>
                <a:defRPr/>
              </a:pPr>
              <a:t>‹#›</a:t>
            </a:fld>
            <a:endParaRPr 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CC20DF-C002-4FF6-85B9-1BEDC1BAE67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D481874B-F482-43E6-AD07-D7EEBB298456}" type="slidenum">
              <a:rPr lang="en-US"/>
              <a:pPr>
                <a:defRPr/>
              </a:pPr>
              <a:t>‹#›</a:t>
            </a:fld>
            <a:endParaRPr lang="en-US"/>
          </a:p>
        </p:txBody>
      </p:sp>
    </p:spTree>
  </p:cSld>
  <p:clrMapOvr>
    <a:masterClrMapping/>
  </p:clrMapOvr>
  <p:transition>
    <p:dissolv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962898F-E33D-48E5-9E2B-7D33CE49BFFC}" type="slidenum">
              <a:rPr lang="en-US"/>
              <a:pPr>
                <a:defRPr/>
              </a:pPr>
              <a:t>‹#›</a:t>
            </a:fld>
            <a:endParaRPr 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DC019B6-6BAE-4D38-BF1B-70CB01D06119}" type="slidenum">
              <a:rPr lang="en-US"/>
              <a:pPr>
                <a:defRPr/>
              </a:pPr>
              <a:t>‹#›</a:t>
            </a:fld>
            <a:endParaRPr 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BC0EFE8-3DBA-4EA3-9F8F-921767BBC49D}" type="slidenum">
              <a:rPr lang="en-US"/>
              <a:pPr>
                <a:defRPr/>
              </a:pPr>
              <a:t>‹#›</a:t>
            </a:fld>
            <a:endParaRPr 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F65E790-CC97-41BE-9E38-745566B1FFBC}" type="slidenum">
              <a:rPr lang="en-US"/>
              <a:pPr>
                <a:defRPr/>
              </a:pPr>
              <a:t>‹#›</a:t>
            </a:fld>
            <a:endParaRPr 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10B8E35-37C3-4686-91C0-B893A57A66B0}" type="slidenum">
              <a:rPr lang="en-US"/>
              <a:pPr>
                <a:defRPr/>
              </a:pPr>
              <a:t>‹#›</a:t>
            </a:fld>
            <a:endParaRPr 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72036F9-1CA4-4EFC-934D-AA63BBA9037F}" type="slidenum">
              <a:rPr lang="en-US"/>
              <a:pPr>
                <a:defRPr/>
              </a:pPr>
              <a:t>‹#›</a:t>
            </a:fld>
            <a:endParaRPr 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98D137B-7220-473D-A987-611B0A783D64}" type="slidenum">
              <a:rPr lang="en-US"/>
              <a:pPr>
                <a:defRPr/>
              </a:pPr>
              <a:t>‹#›</a:t>
            </a:fld>
            <a:endParaRPr 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5DA33BB1-525B-492B-9FE6-45ED6F5A64A2}" type="slidenum">
              <a:rPr lang="en-US"/>
              <a:pPr>
                <a:defRPr/>
              </a:pPr>
              <a:t>‹#›</a:t>
            </a:fld>
            <a:endParaRPr 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2D682285-0B7D-43BA-9110-48FFAF26FDE7}" type="slidenum">
              <a:rPr lang="en-US"/>
              <a:pPr>
                <a:defRPr/>
              </a:pPr>
              <a:t>‹#›</a:t>
            </a:fld>
            <a:endParaRPr 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E42EE2B3-1A1D-48D3-8A10-5C6B2C9DADE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9CC92BCF-4C34-43BF-B242-30105A7DE497}" type="slidenum">
              <a:rPr lang="en-US"/>
              <a:pPr>
                <a:defRPr/>
              </a:pPr>
              <a:t>‹#›</a:t>
            </a:fld>
            <a:endParaRPr lang="en-US"/>
          </a:p>
        </p:txBody>
      </p:sp>
    </p:spTree>
  </p:cSld>
  <p:clrMapOvr>
    <a:masterClrMapping/>
  </p:clrMapOvr>
  <p:transition>
    <p:dissolv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D11A658-A876-48FE-8D48-28E403CEC1E6}" type="slidenum">
              <a:rPr lang="en-US"/>
              <a:pPr>
                <a:defRPr/>
              </a:pPr>
              <a:t>‹#›</a:t>
            </a:fld>
            <a:endParaRPr 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FD09C40-0D87-40FE-BC1B-C1537A44BFE7}" type="slidenum">
              <a:rPr lang="en-US"/>
              <a:pPr>
                <a:defRPr/>
              </a:pPr>
              <a:t>‹#›</a:t>
            </a:fld>
            <a:endParaRPr 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FE2D7D4-F194-4871-AD43-5BBD1E70001D}" type="slidenum">
              <a:rPr lang="en-US"/>
              <a:pPr>
                <a:defRPr/>
              </a:pPr>
              <a:t>‹#›</a:t>
            </a:fld>
            <a:endParaRPr 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0E6E70E-1AF3-4144-8CBA-9ABA2C06420A}" type="slidenum">
              <a:rPr lang="en-US"/>
              <a:pPr>
                <a:defRPr/>
              </a:pPr>
              <a:t>‹#›</a:t>
            </a:fld>
            <a:endParaRPr 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C90ED86-F8E8-42EA-A6F4-16B09D0C6230}" type="slidenum">
              <a:rPr lang="en-US"/>
              <a:pPr>
                <a:defRPr/>
              </a:pPr>
              <a:t>‹#›</a:t>
            </a:fld>
            <a:endParaRPr 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CA89625-14B4-4520-8238-CFF1F1517585}" type="slidenum">
              <a:rPr lang="en-US"/>
              <a:pPr>
                <a:defRPr/>
              </a:pPr>
              <a:t>‹#›</a:t>
            </a:fld>
            <a:endParaRPr 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9D63583-25DB-4E64-B101-4BEB881E8DE2}" type="slidenum">
              <a:rPr lang="en-US"/>
              <a:pPr>
                <a:defRPr/>
              </a:pPr>
              <a:t>‹#›</a:t>
            </a:fld>
            <a:endParaRPr 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C8F2D23-3F28-404B-8D5C-B1444E7C6522}" type="slidenum">
              <a:rPr lang="en-US"/>
              <a:pPr>
                <a:defRPr/>
              </a:pPr>
              <a:t>‹#›</a:t>
            </a:fld>
            <a:endParaRPr 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1AF7576-022E-47BA-9D82-A32CF1A74C18}" type="slidenum">
              <a:rPr lang="en-US"/>
              <a:pPr>
                <a:defRPr/>
              </a:pPr>
              <a:t>‹#›</a:t>
            </a:fld>
            <a:endParaRPr 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51E41B7-EDAB-4AA4-8913-92F0F1383CE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08CFE115-B953-4742-A65A-B3A9C05D6BFA}" type="slidenum">
              <a:rPr lang="en-US"/>
              <a:pPr>
                <a:defRPr/>
              </a:pPr>
              <a:t>‹#›</a:t>
            </a:fld>
            <a:endParaRPr lang="en-US"/>
          </a:p>
        </p:txBody>
      </p:sp>
    </p:spTree>
  </p:cSld>
  <p:clrMapOvr>
    <a:masterClrMapping/>
  </p:clrMapOvr>
  <p:transition>
    <p:dissolv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9D7F0DA-C97C-41A2-9944-2DA0FC328B5F}" type="slidenum">
              <a:rPr lang="en-US"/>
              <a:pPr>
                <a:defRPr/>
              </a:pPr>
              <a:t>‹#›</a:t>
            </a:fld>
            <a:endParaRPr 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9525D0A-29B8-4D93-B1C9-91B1AA1C9BCF}" type="slidenum">
              <a:rPr lang="en-US"/>
              <a:pPr>
                <a:defRPr/>
              </a:pPr>
              <a:t>‹#›</a:t>
            </a:fld>
            <a:endParaRPr 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09D22D7-D4A4-4C6B-8CBF-7A2B5AADBE65}" type="slidenum">
              <a:rPr lang="en-US"/>
              <a:pPr>
                <a:defRPr/>
              </a:pPr>
              <a:t>‹#›</a:t>
            </a:fld>
            <a:endParaRPr 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0C0C2B-D045-4630-B865-A16483A31405}" type="slidenum">
              <a:rPr lang="en-US"/>
              <a:pPr>
                <a:defRPr/>
              </a:pPr>
              <a:t>‹#›</a:t>
            </a:fld>
            <a:endParaRPr 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EFAE64-4BB3-4381-B617-A5C9CFD42B4E}" type="slidenum">
              <a:rPr lang="en-US"/>
              <a:pPr>
                <a:defRPr/>
              </a:pPr>
              <a:t>‹#›</a:t>
            </a:fld>
            <a:endParaRPr 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AF6072C-7722-420F-9554-8C53A606C080}" type="slidenum">
              <a:rPr lang="en-US"/>
              <a:pPr>
                <a:defRPr/>
              </a:pPr>
              <a:t>‹#›</a:t>
            </a:fld>
            <a:endParaRPr 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B120E01-1CFD-4961-B4F0-FADB1239E55B}" type="slidenum">
              <a:rPr lang="en-US"/>
              <a:pPr>
                <a:defRPr/>
              </a:pPr>
              <a:t>‹#›</a:t>
            </a:fld>
            <a:endParaRPr 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9DCF36-3B63-421B-8EF8-D28355B9B301}" type="slidenum">
              <a:rPr lang="en-US"/>
              <a:pPr>
                <a:defRPr/>
              </a:pPr>
              <a:t>‹#›</a:t>
            </a:fld>
            <a:endParaRPr 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4D1B650-7AC9-4304-A39D-C114D01D6F24}" type="slidenum">
              <a:rPr lang="en-US"/>
              <a:pPr>
                <a:defRPr/>
              </a:pPr>
              <a:t>‹#›</a:t>
            </a:fld>
            <a:endParaRPr 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E4F0E3F-73E0-4F8A-BB63-36C2FA6E64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5"/>
          <p:cNvSpPr>
            <a:spLocks noGrp="1" noChangeArrowheads="1"/>
          </p:cNvSpPr>
          <p:nvPr>
            <p:ph type="dt" sz="half" idx="10"/>
          </p:nvPr>
        </p:nvSpPr>
        <p:spPr>
          <a:ln/>
        </p:spPr>
        <p:txBody>
          <a:bodyPr/>
          <a:lstStyle>
            <a:lvl1pPr>
              <a:defRPr/>
            </a:lvl1pPr>
          </a:lstStyle>
          <a:p>
            <a:pPr>
              <a:defRPr/>
            </a:pPr>
            <a:endParaRPr lang="fr-FR"/>
          </a:p>
        </p:txBody>
      </p:sp>
      <p:sp>
        <p:nvSpPr>
          <p:cNvPr id="8" name="Rectangle 36"/>
          <p:cNvSpPr>
            <a:spLocks noGrp="1" noChangeArrowheads="1"/>
          </p:cNvSpPr>
          <p:nvPr>
            <p:ph type="ftr" sz="quarter" idx="11"/>
          </p:nvPr>
        </p:nvSpPr>
        <p:spPr>
          <a:ln/>
        </p:spPr>
        <p:txBody>
          <a:bodyPr/>
          <a:lstStyle>
            <a:lvl1pPr>
              <a:defRPr/>
            </a:lvl1pPr>
          </a:lstStyle>
          <a:p>
            <a:pPr>
              <a:defRPr/>
            </a:pPr>
            <a:endParaRPr lang="fr-FR"/>
          </a:p>
        </p:txBody>
      </p:sp>
      <p:sp>
        <p:nvSpPr>
          <p:cNvPr id="9" name="Rectangle 37"/>
          <p:cNvSpPr>
            <a:spLocks noGrp="1" noChangeArrowheads="1"/>
          </p:cNvSpPr>
          <p:nvPr>
            <p:ph type="sldNum" sz="quarter" idx="12"/>
          </p:nvPr>
        </p:nvSpPr>
        <p:spPr>
          <a:ln/>
        </p:spPr>
        <p:txBody>
          <a:bodyPr/>
          <a:lstStyle>
            <a:lvl1pPr>
              <a:defRPr/>
            </a:lvl1pPr>
          </a:lstStyle>
          <a:p>
            <a:pPr>
              <a:defRPr/>
            </a:pPr>
            <a:fld id="{172BC8C4-6B24-4441-92DD-27F13457EAC6}" type="slidenum">
              <a:rPr lang="en-US"/>
              <a:pPr>
                <a:defRPr/>
              </a:pPr>
              <a:t>‹#›</a:t>
            </a:fld>
            <a:endParaRPr lang="en-US"/>
          </a:p>
        </p:txBody>
      </p:sp>
    </p:spTree>
  </p:cSld>
  <p:clrMapOvr>
    <a:masterClrMapping/>
  </p:clrMapOvr>
  <p:transition>
    <p:dissolv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FCFF4E4-0297-447B-AF08-C267B731B64B}" type="slidenum">
              <a:rPr lang="en-US"/>
              <a:pPr>
                <a:defRPr/>
              </a:pPr>
              <a:t>‹#›</a:t>
            </a:fld>
            <a:endParaRPr 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8600361-3EE1-43ED-AF5E-1AC39ACC8232}" type="slidenum">
              <a:rPr lang="en-US"/>
              <a:pPr>
                <a:defRPr/>
              </a:pPr>
              <a:t>‹#›</a:t>
            </a:fld>
            <a:endParaRPr 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B96C77C-3787-47CE-B2FB-03D06F74C9A2}" type="slidenum">
              <a:rPr lang="en-US"/>
              <a:pPr>
                <a:defRPr/>
              </a:pPr>
              <a:t>‹#›</a:t>
            </a:fld>
            <a:endParaRPr 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BAC60AA-D06A-48F7-838C-E55232726C79}" type="slidenum">
              <a:rPr lang="en-US"/>
              <a:pPr>
                <a:defRPr/>
              </a:pPr>
              <a:t>‹#›</a:t>
            </a:fld>
            <a:endParaRPr 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428F984-42A7-4DD8-A1CD-E1324391957F}" type="slidenum">
              <a:rPr lang="en-US"/>
              <a:pPr>
                <a:defRPr/>
              </a:pPr>
              <a:t>‹#›</a:t>
            </a:fld>
            <a:endParaRPr 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AA3155-7722-480D-9FB5-5529F3C2D387}" type="slidenum">
              <a:rPr lang="en-US"/>
              <a:pPr>
                <a:defRPr/>
              </a:pPr>
              <a:t>‹#›</a:t>
            </a:fld>
            <a:endParaRPr 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0C3D4C8-6809-4792-82B1-67041D719802}" type="slidenum">
              <a:rPr lang="en-US"/>
              <a:pPr>
                <a:defRPr/>
              </a:pPr>
              <a:t>‹#›</a:t>
            </a:fld>
            <a:endParaRPr 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51AFBE-10F0-4F5F-AEAC-26C034CBDFB6}" type="slidenum">
              <a:rPr lang="en-US"/>
              <a:pPr>
                <a:defRPr/>
              </a:pPr>
              <a:t>‹#›</a:t>
            </a:fld>
            <a:endParaRPr 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85AC03-A5A0-452E-A342-4DA9D9DDE072}" type="slidenum">
              <a:rPr lang="en-US"/>
              <a:pPr>
                <a:defRPr/>
              </a:pPr>
              <a:t>‹#›</a:t>
            </a:fld>
            <a:endParaRPr 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40FD88-C06C-40CA-9E43-7852FF958D72}"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5"/>
          <p:cNvSpPr>
            <a:spLocks noGrp="1" noChangeArrowheads="1"/>
          </p:cNvSpPr>
          <p:nvPr>
            <p:ph type="dt" sz="half" idx="10"/>
          </p:nvPr>
        </p:nvSpPr>
        <p:spPr>
          <a:ln/>
        </p:spPr>
        <p:txBody>
          <a:bodyPr/>
          <a:lstStyle>
            <a:lvl1pPr>
              <a:defRPr/>
            </a:lvl1pPr>
          </a:lstStyle>
          <a:p>
            <a:pPr>
              <a:defRPr/>
            </a:pPr>
            <a:endParaRPr lang="fr-FR"/>
          </a:p>
        </p:txBody>
      </p:sp>
      <p:sp>
        <p:nvSpPr>
          <p:cNvPr id="4" name="Rectangle 36"/>
          <p:cNvSpPr>
            <a:spLocks noGrp="1" noChangeArrowheads="1"/>
          </p:cNvSpPr>
          <p:nvPr>
            <p:ph type="ftr" sz="quarter" idx="11"/>
          </p:nvPr>
        </p:nvSpPr>
        <p:spPr>
          <a:ln/>
        </p:spPr>
        <p:txBody>
          <a:bodyPr/>
          <a:lstStyle>
            <a:lvl1pPr>
              <a:defRPr/>
            </a:lvl1pPr>
          </a:lstStyle>
          <a:p>
            <a:pPr>
              <a:defRPr/>
            </a:pPr>
            <a:endParaRPr lang="fr-FR"/>
          </a:p>
        </p:txBody>
      </p:sp>
      <p:sp>
        <p:nvSpPr>
          <p:cNvPr id="5" name="Rectangle 37"/>
          <p:cNvSpPr>
            <a:spLocks noGrp="1" noChangeArrowheads="1"/>
          </p:cNvSpPr>
          <p:nvPr>
            <p:ph type="sldNum" sz="quarter" idx="12"/>
          </p:nvPr>
        </p:nvSpPr>
        <p:spPr>
          <a:ln/>
        </p:spPr>
        <p:txBody>
          <a:bodyPr/>
          <a:lstStyle>
            <a:lvl1pPr>
              <a:defRPr/>
            </a:lvl1pPr>
          </a:lstStyle>
          <a:p>
            <a:pPr>
              <a:defRPr/>
            </a:pPr>
            <a:fld id="{B8EFEF38-9EAA-4D87-B3EC-8020BBB65D31}" type="slidenum">
              <a:rPr lang="en-US"/>
              <a:pPr>
                <a:defRPr/>
              </a:pPr>
              <a:t>‹#›</a:t>
            </a:fld>
            <a:endParaRPr lang="en-US"/>
          </a:p>
        </p:txBody>
      </p:sp>
    </p:spTree>
  </p:cSld>
  <p:clrMapOvr>
    <a:masterClrMapping/>
  </p:clrMapOvr>
  <p:transition>
    <p:dissolv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5C0BCFA-FE15-4BFC-8FD5-4542ECD137C0}" type="slidenum">
              <a:rPr lang="en-US"/>
              <a:pPr>
                <a:defRPr/>
              </a:pPr>
              <a:t>‹#›</a:t>
            </a:fld>
            <a:endParaRPr 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162553C-B735-4C3C-9434-9872D3A108E0}" type="slidenum">
              <a:rPr lang="en-US"/>
              <a:pPr>
                <a:defRPr/>
              </a:pPr>
              <a:t>‹#›</a:t>
            </a:fld>
            <a:endParaRPr 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111F3FC-3272-4CC2-821B-029580603B34}" type="slidenum">
              <a:rPr lang="en-US"/>
              <a:pPr>
                <a:defRPr/>
              </a:pPr>
              <a:t>‹#›</a:t>
            </a:fld>
            <a:endParaRPr 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77D8B45-E711-41DD-9E58-C7B2C56DC690}" type="slidenum">
              <a:rPr lang="en-US"/>
              <a:pPr>
                <a:defRPr/>
              </a:pPr>
              <a:t>‹#›</a:t>
            </a:fld>
            <a:endParaRPr 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A121F97-5F82-4703-B25A-B7825BA4700A}" type="slidenum">
              <a:rPr lang="en-US"/>
              <a:pPr>
                <a:defRPr/>
              </a:pPr>
              <a:t>‹#›</a:t>
            </a:fld>
            <a:endParaRPr 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D6F6114-C104-4982-BB03-89D58E3D49AB}" type="slidenum">
              <a:rPr lang="en-US"/>
              <a:pPr>
                <a:defRPr/>
              </a:pPr>
              <a:t>‹#›</a:t>
            </a:fld>
            <a:endParaRPr 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983FDA-8D18-4EB4-87DB-81B16C42A329}" type="slidenum">
              <a:rPr lang="en-US"/>
              <a:pPr>
                <a:defRPr/>
              </a:pPr>
              <a:t>‹#›</a:t>
            </a:fld>
            <a:endParaRPr 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DB36DE3-65D7-4EAD-832B-8695393FA06B}" type="slidenum">
              <a:rPr lang="en-US"/>
              <a:pPr>
                <a:defRPr/>
              </a:pPr>
              <a:t>‹#›</a:t>
            </a:fld>
            <a:endParaRPr lang="en-US"/>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6FC3FB4-C4B3-415D-B0A8-613856A55D2B}" type="slidenum">
              <a:rPr lang="en-US"/>
              <a:pPr>
                <a:defRPr/>
              </a:pPr>
              <a:t>‹#›</a:t>
            </a:fld>
            <a:endParaRPr lang="en-US"/>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C9E2C3-2E3C-4EC1-A1DE-48BB657ADDB5}"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fr-FR"/>
          </a:p>
        </p:txBody>
      </p:sp>
      <p:sp>
        <p:nvSpPr>
          <p:cNvPr id="3" name="Rectangle 36"/>
          <p:cNvSpPr>
            <a:spLocks noGrp="1" noChangeArrowheads="1"/>
          </p:cNvSpPr>
          <p:nvPr>
            <p:ph type="ftr" sz="quarter" idx="11"/>
          </p:nvPr>
        </p:nvSpPr>
        <p:spPr>
          <a:ln/>
        </p:spPr>
        <p:txBody>
          <a:bodyPr/>
          <a:lstStyle>
            <a:lvl1pPr>
              <a:defRPr/>
            </a:lvl1pPr>
          </a:lstStyle>
          <a:p>
            <a:pPr>
              <a:defRPr/>
            </a:pPr>
            <a:endParaRPr lang="fr-FR"/>
          </a:p>
        </p:txBody>
      </p:sp>
      <p:sp>
        <p:nvSpPr>
          <p:cNvPr id="4" name="Rectangle 37"/>
          <p:cNvSpPr>
            <a:spLocks noGrp="1" noChangeArrowheads="1"/>
          </p:cNvSpPr>
          <p:nvPr>
            <p:ph type="sldNum" sz="quarter" idx="12"/>
          </p:nvPr>
        </p:nvSpPr>
        <p:spPr>
          <a:ln/>
        </p:spPr>
        <p:txBody>
          <a:bodyPr/>
          <a:lstStyle>
            <a:lvl1pPr>
              <a:defRPr/>
            </a:lvl1pPr>
          </a:lstStyle>
          <a:p>
            <a:pPr>
              <a:defRPr/>
            </a:pPr>
            <a:fld id="{63B7F00B-D1BA-4B74-B5BD-C58EB729B2E1}" type="slidenum">
              <a:rPr lang="en-US"/>
              <a:pPr>
                <a:defRPr/>
              </a:pPr>
              <a:t>‹#›</a:t>
            </a:fld>
            <a:endParaRPr lang="en-US"/>
          </a:p>
        </p:txBody>
      </p:sp>
    </p:spTree>
  </p:cSld>
  <p:clrMapOvr>
    <a:masterClrMapping/>
  </p:clrMapOvr>
  <p:transition>
    <p:dissolv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8B681EF-61F8-46A3-A409-C28ED0286EB8}" type="slidenum">
              <a:rPr lang="en-US"/>
              <a:pPr>
                <a:defRPr/>
              </a:pPr>
              <a:t>‹#›</a:t>
            </a:fld>
            <a:endParaRPr lang="en-US"/>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4AA8CE2-AAAD-41D4-BBA3-F8237A27AA39}" type="slidenum">
              <a:rPr lang="en-US"/>
              <a:pPr>
                <a:defRPr/>
              </a:pPr>
              <a:t>‹#›</a:t>
            </a:fld>
            <a:endParaRPr lang="en-US"/>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371FDC6-BFDB-470A-A510-09B79BCD741A}" type="slidenum">
              <a:rPr lang="en-US"/>
              <a:pPr>
                <a:defRPr/>
              </a:pPr>
              <a:t>‹#›</a:t>
            </a:fld>
            <a:endParaRPr lang="en-US"/>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A71F202-5D13-43AA-AD48-1894CD67F569}" type="slidenum">
              <a:rPr lang="en-US"/>
              <a:pPr>
                <a:defRPr/>
              </a:pPr>
              <a:t>‹#›</a:t>
            </a:fld>
            <a:endParaRPr lang="en-US"/>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6CF4316-4A8E-4440-A831-D3BA22ACBAE8}" type="slidenum">
              <a:rPr lang="en-US"/>
              <a:pPr>
                <a:defRPr/>
              </a:pPr>
              <a:t>‹#›</a:t>
            </a:fld>
            <a:endParaRPr lang="en-US"/>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EC2C76-734C-4A3B-BCEF-2589833487C8}" type="slidenum">
              <a:rPr lang="en-US"/>
              <a:pPr>
                <a:defRPr/>
              </a:pPr>
              <a:t>‹#›</a:t>
            </a:fld>
            <a:endParaRPr lang="en-US"/>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43BDDA-8488-4D7B-B7EF-82E933F1F7C5}" type="slidenum">
              <a:rPr lang="en-US"/>
              <a:pPr>
                <a:defRPr/>
              </a:pPr>
              <a:t>‹#›</a:t>
            </a:fld>
            <a:endParaRPr lang="en-US"/>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172450B-39ED-45D3-A910-97E5C6B6B4C3}" type="slidenum">
              <a:rPr lang="en-US"/>
              <a:pPr>
                <a:defRPr/>
              </a:pPr>
              <a:t>‹#›</a:t>
            </a:fld>
            <a:endParaRPr lang="en-US"/>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59BEBE-C90E-441D-B963-99B2DE44BA67}" type="slidenum">
              <a:rPr lang="en-US"/>
              <a:pPr>
                <a:defRPr/>
              </a:pPr>
              <a:t>‹#›</a:t>
            </a:fld>
            <a:endParaRPr lang="en-US"/>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199CF3-6C97-4774-BBB6-FB7A8A0942FA}"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2EE30BFA-9CF3-4FB9-9E25-3D11F1564BF8}" type="slidenum">
              <a:rPr lang="en-US"/>
              <a:pPr>
                <a:defRPr/>
              </a:pPr>
              <a:t>‹#›</a:t>
            </a:fld>
            <a:endParaRPr lang="en-US"/>
          </a:p>
        </p:txBody>
      </p:sp>
    </p:spTree>
  </p:cSld>
  <p:clrMapOvr>
    <a:masterClrMapping/>
  </p:clrMapOvr>
  <p:transition>
    <p:dissolv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F8DEE3-CCDE-48D6-89EA-55D14BDBA54A}" type="slidenum">
              <a:rPr lang="en-US"/>
              <a:pPr>
                <a:defRPr/>
              </a:pPr>
              <a:t>‹#›</a:t>
            </a:fld>
            <a:endParaRPr lang="en-US"/>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02AAB3E-4684-4E1D-BE7F-B798DBBCA8F1}" type="slidenum">
              <a:rPr lang="en-US"/>
              <a:pPr>
                <a:defRPr/>
              </a:pPr>
              <a:t>‹#›</a:t>
            </a:fld>
            <a:endParaRPr lang="en-US"/>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87D0926-44CB-46D6-98FC-6FF12065A0F4}" type="slidenum">
              <a:rPr lang="en-US"/>
              <a:pPr>
                <a:defRPr/>
              </a:pPr>
              <a:t>‹#›</a:t>
            </a:fld>
            <a:endParaRPr lang="en-US"/>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F18A5C5-2DB0-423D-97CD-47434AD9F3FC}" type="slidenum">
              <a:rPr lang="en-US"/>
              <a:pPr>
                <a:defRPr/>
              </a:pPr>
              <a:t>‹#›</a:t>
            </a:fld>
            <a:endParaRPr lang="en-US"/>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EEB1E3B-F067-4A74-AA82-964BA20FC5B7}" type="slidenum">
              <a:rPr lang="en-US"/>
              <a:pPr>
                <a:defRPr/>
              </a:pPr>
              <a:t>‹#›</a:t>
            </a:fld>
            <a:endParaRPr lang="en-US"/>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09195C-52E7-4308-877D-D77F15A0A96D}" type="slidenum">
              <a:rPr lang="en-US"/>
              <a:pPr>
                <a:defRPr/>
              </a:pPr>
              <a:t>‹#›</a:t>
            </a:fld>
            <a:endParaRPr lang="en-US"/>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FA1817E-3D1A-4C66-AAB0-BAE4B71FFC34}" type="slidenum">
              <a:rPr lang="en-US"/>
              <a:pPr>
                <a:defRPr/>
              </a:pPr>
              <a:t>‹#›</a:t>
            </a:fld>
            <a:endParaRPr lang="en-US"/>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F37A957-A32A-43C9-8E36-591C50FF2B54}" type="slidenum">
              <a:rPr lang="en-US"/>
              <a:pPr>
                <a:defRPr/>
              </a:pPr>
              <a:t>‹#›</a:t>
            </a:fld>
            <a:endParaRPr lang="en-US"/>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31A128E-AD28-4432-8AEE-378DF60A3F4B}" type="slidenum">
              <a:rPr lang="en-US"/>
              <a:pPr>
                <a:defRPr/>
              </a:pPr>
              <a:t>‹#›</a:t>
            </a:fld>
            <a:endParaRPr lang="en-US"/>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6F657E-E626-437F-868A-7635E8A1F65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0EDC31B2-5D09-4E81-ACBE-9C5B53D3A7CA}" type="slidenum">
              <a:rPr lang="en-US"/>
              <a:pPr>
                <a:defRPr/>
              </a:pPr>
              <a:t>‹#›</a:t>
            </a:fld>
            <a:endParaRPr lang="en-US"/>
          </a:p>
        </p:txBody>
      </p:sp>
    </p:spTree>
  </p:cSld>
  <p:clrMapOvr>
    <a:masterClrMapping/>
  </p:clrMapOvr>
  <p:transition>
    <p:dissolv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F061A5-45AA-4FCE-9CBA-F54D3CC9323D}" type="slidenum">
              <a:rPr lang="en-US"/>
              <a:pPr>
                <a:defRPr/>
              </a:pPr>
              <a:t>‹#›</a:t>
            </a:fld>
            <a:endParaRPr lang="en-US"/>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D68556-0B53-4F5B-9546-7203091AAF63}" type="slidenum">
              <a:rPr lang="en-US"/>
              <a:pPr>
                <a:defRPr/>
              </a:pPr>
              <a:t>‹#›</a:t>
            </a:fld>
            <a:endParaRPr 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162D4FE-EA72-4DD3-84FF-CD075FFD7E12}" type="slidenum">
              <a:rPr lang="en-US"/>
              <a:pPr>
                <a:defRPr/>
              </a:pPr>
              <a:t>‹#›</a:t>
            </a:fld>
            <a:endParaRPr lang="en-US"/>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8B6E040-F760-4892-8F9F-42985ED2FD5D}" type="slidenum">
              <a:rPr lang="en-US"/>
              <a:pPr>
                <a:defRPr/>
              </a:pPr>
              <a:t>‹#›</a:t>
            </a:fld>
            <a:endParaRPr lang="en-US"/>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AC5D719-5F44-4C53-ACC3-7B62F1E2C3E2}" type="slidenum">
              <a:rPr lang="en-US"/>
              <a:pPr>
                <a:defRPr/>
              </a:pPr>
              <a:t>‹#›</a:t>
            </a:fld>
            <a:endParaRPr lang="en-US"/>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4195F9F-E0B4-45C4-96AD-525559920D4A}" type="slidenum">
              <a:rPr lang="en-US"/>
              <a:pPr>
                <a:defRPr/>
              </a:pPr>
              <a:t>‹#›</a:t>
            </a:fld>
            <a:endParaRPr lang="en-US"/>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657DD93-4353-4B8B-8920-17B615F2A881}" type="slidenum">
              <a:rPr lang="en-US"/>
              <a:pPr>
                <a:defRPr/>
              </a:pPr>
              <a:t>‹#›</a:t>
            </a:fld>
            <a:endParaRPr lang="en-US"/>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11DAC5E-1BBF-4B09-B113-F314330A3813}" type="slidenum">
              <a:rPr lang="en-US"/>
              <a:pPr>
                <a:defRPr/>
              </a:pPr>
              <a:t>‹#›</a:t>
            </a:fld>
            <a:endParaRPr lang="en-US"/>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434F84C-819F-4978-B462-DD4D0DBF2283}" type="slidenum">
              <a:rPr lang="en-US"/>
              <a:pPr>
                <a:defRPr/>
              </a:pPr>
              <a:t>‹#›</a:t>
            </a:fld>
            <a:endParaRPr lang="en-US"/>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6F07FBA-6D99-4B06-8FC6-0065207DD12A}"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B9C5555D-D7A0-4BEF-B536-20767A2C29D1}" type="slidenum">
              <a:rPr lang="en-US"/>
              <a:pPr>
                <a:defRPr/>
              </a:pPr>
              <a:t>‹#›</a:t>
            </a:fld>
            <a:endParaRPr lang="en-US"/>
          </a:p>
        </p:txBody>
      </p:sp>
    </p:spTree>
  </p:cSld>
  <p:clrMapOvr>
    <a:masterClrMapping/>
  </p:clrMapOvr>
  <p:transition>
    <p:dissolv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D280FEC-655F-4241-A4F0-68DDBF20490D}" type="slidenum">
              <a:rPr lang="en-US"/>
              <a:pPr>
                <a:defRPr/>
              </a:pPr>
              <a:t>‹#›</a:t>
            </a:fld>
            <a:endParaRPr 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8D1E89A-3F00-4016-AD64-1BE786CE57D2}" type="slidenum">
              <a:rPr lang="en-US"/>
              <a:pPr>
                <a:defRPr/>
              </a:pPr>
              <a:t>‹#›</a:t>
            </a:fld>
            <a:endParaRPr 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136E16E-311C-4EEB-A1AF-44E98C1A6E64}" type="slidenum">
              <a:rPr lang="en-US"/>
              <a:pPr>
                <a:defRPr/>
              </a:pPr>
              <a:t>‹#›</a:t>
            </a:fld>
            <a:endParaRPr lang="en-US"/>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800D73-0B82-4E04-A90B-7058FA1C29EA}" type="slidenum">
              <a:rPr lang="en-US"/>
              <a:pPr>
                <a:defRPr/>
              </a:pPr>
              <a:t>‹#›</a:t>
            </a:fld>
            <a:endParaRPr 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2B6AD5C2-80E1-4BBA-A453-B805840AAF42}" type="slidenum">
              <a:rPr lang="en-US"/>
              <a:pPr>
                <a:defRPr/>
              </a:pPr>
              <a:t>‹#›</a:t>
            </a:fld>
            <a:endParaRPr 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D84DA856-9558-4F31-9308-F891120881BC}" type="slidenum">
              <a:rPr lang="en-US"/>
              <a:pPr>
                <a:defRPr/>
              </a:pPr>
              <a:t>‹#›</a:t>
            </a:fld>
            <a:endParaRPr 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8126596C-7468-40E3-AE8E-5827F12D723B}" type="slidenum">
              <a:rPr lang="en-US"/>
              <a:pPr>
                <a:defRPr/>
              </a:pPr>
              <a:t>‹#›</a:t>
            </a:fld>
            <a:endParaRPr lang="en-US"/>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74F5FC-C834-49C6-964F-727B6D3A1156}" type="slidenum">
              <a:rPr lang="en-US"/>
              <a:pPr>
                <a:defRPr/>
              </a:pPr>
              <a:t>‹#›</a:t>
            </a:fld>
            <a:endParaRPr lang="en-US"/>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DD8744-07C3-4D7E-A882-6AEFE2B158C6}" type="slidenum">
              <a:rPr lang="en-US"/>
              <a:pPr>
                <a:defRPr/>
              </a:pPr>
              <a:t>‹#›</a:t>
            </a:fld>
            <a:endParaRPr lang="en-US"/>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9CCCC65-9C2E-43A1-BB88-10A02629B051}"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A051F6C1-0E2C-4BD4-BF38-20C03674044E}" type="slidenum">
              <a:rPr lang="en-US"/>
              <a:pPr>
                <a:defRPr/>
              </a:pPr>
              <a:t>‹#›</a:t>
            </a:fld>
            <a:endParaRPr lang="en-US"/>
          </a:p>
        </p:txBody>
      </p:sp>
    </p:spTree>
  </p:cSld>
  <p:clrMapOvr>
    <a:masterClrMapping/>
  </p:clrMapOvr>
  <p:transition>
    <p:dissolve/>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5033D51-D0BD-4D0B-B239-3D6B2B7191DE}" type="slidenum">
              <a:rPr lang="en-US"/>
              <a:pPr>
                <a:defRPr/>
              </a:pPr>
              <a:t>‹#›</a:t>
            </a:fld>
            <a:endParaRPr 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99EB4F-731B-42CE-8EFE-94E123705A85}" type="slidenum">
              <a:rPr lang="en-US"/>
              <a:pPr>
                <a:defRPr/>
              </a:pPr>
              <a:t>‹#›</a:t>
            </a:fld>
            <a:endParaRPr lang="en-US"/>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034BF2-E8AC-4F8F-BF35-29A7B2548FCF}" type="slidenum">
              <a:rPr lang="en-US"/>
              <a:pPr>
                <a:defRPr/>
              </a:pPr>
              <a:t>‹#›</a:t>
            </a:fld>
            <a:endParaRPr lang="en-US"/>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A36272-6FEE-4904-8422-D5FF4AF6B9F1}" type="slidenum">
              <a:rPr lang="en-US"/>
              <a:pPr>
                <a:defRPr/>
              </a:pPr>
              <a:t>‹#›</a:t>
            </a:fld>
            <a:endParaRPr lang="en-US"/>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F0278CE-ED65-43FB-A8D5-274E8C0E6EDD}" type="slidenum">
              <a:rPr lang="en-US"/>
              <a:pPr>
                <a:defRPr/>
              </a:pPr>
              <a:t>‹#›</a:t>
            </a:fld>
            <a:endParaRPr lang="en-US"/>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56AD2C0-9035-4C80-9165-660586B64CBD}" type="slidenum">
              <a:rPr lang="en-US"/>
              <a:pPr>
                <a:defRPr/>
              </a:pPr>
              <a:t>‹#›</a:t>
            </a:fld>
            <a:endParaRPr lang="en-US"/>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6AF2CCF-DCFE-4125-BC47-017935D14FE7}" type="slidenum">
              <a:rPr lang="en-US"/>
              <a:pPr>
                <a:defRPr/>
              </a:pPr>
              <a:t>‹#›</a:t>
            </a:fld>
            <a:endParaRPr lang="en-US"/>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8B5CD98-9C9D-47D1-9CD2-7D25CF0ADA54}" type="slidenum">
              <a:rPr lang="en-US"/>
              <a:pPr>
                <a:defRPr/>
              </a:pPr>
              <a:t>‹#›</a:t>
            </a:fld>
            <a:endParaRPr lang="en-US"/>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BA81A6D-679D-4AD2-A9A2-06C13CFC7108}" type="slidenum">
              <a:rPr lang="en-US"/>
              <a:pPr>
                <a:defRPr/>
              </a:pPr>
              <a:t>‹#›</a:t>
            </a:fld>
            <a:endParaRPr lang="en-US"/>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2CCA474-F525-4AE2-BFF5-9056A8DFCE10}"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492E74C2-E6F1-426A-A785-4732E3F9CF7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D0DCECF-7274-46C9-B342-5F42C444665F}" type="slidenum">
              <a:rPr lang="en-US"/>
              <a:pPr>
                <a:defRPr/>
              </a:pPr>
              <a:t>‹#›</a:t>
            </a:fld>
            <a:endParaRPr lang="en-US"/>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E65BBB9-9269-4D4C-BD55-70D75AFBC1B6}" type="slidenum">
              <a:rPr lang="en-US"/>
              <a:pPr>
                <a:defRPr/>
              </a:pPr>
              <a:t>‹#›</a:t>
            </a:fld>
            <a:endParaRPr lang="en-US"/>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A4768C6-DC84-48DC-95F9-92649D087863}" type="slidenum">
              <a:rPr lang="en-US"/>
              <a:pPr>
                <a:defRPr/>
              </a:pPr>
              <a:t>‹#›</a:t>
            </a:fld>
            <a:endParaRPr lang="en-US"/>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AD386FA-A753-4F0C-A012-70EA3931DC1A}" type="slidenum">
              <a:rPr lang="en-US"/>
              <a:pPr>
                <a:defRPr/>
              </a:pPr>
              <a:t>‹#›</a:t>
            </a:fld>
            <a:endParaRPr lang="en-US"/>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57496F6-8DD7-4DB1-8C6E-A8EF1D2CCCEA}" type="slidenum">
              <a:rPr lang="en-US"/>
              <a:pPr>
                <a:defRPr/>
              </a:pPr>
              <a:t>‹#›</a:t>
            </a:fld>
            <a:endParaRPr lang="en-US"/>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D7E670-0F47-4D19-A769-D35378F70327}" type="slidenum">
              <a:rPr lang="en-US"/>
              <a:pPr>
                <a:defRPr/>
              </a:pPr>
              <a:t>‹#›</a:t>
            </a:fld>
            <a:endParaRPr lang="en-US"/>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8A6B293-8620-4FCD-BB1D-C252957121D5}" type="slidenum">
              <a:rPr lang="en-US"/>
              <a:pPr>
                <a:defRPr/>
              </a:pPr>
              <a:t>‹#›</a:t>
            </a:fld>
            <a:endParaRPr lang="en-US"/>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C063016-1BC7-42C1-8161-5F8615C49E6C}" type="slidenum">
              <a:rPr lang="en-US"/>
              <a:pPr>
                <a:defRPr/>
              </a:pPr>
              <a:t>‹#›</a:t>
            </a:fld>
            <a:endParaRPr lang="en-US"/>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F2A7E93-0F9F-40BD-A8C3-6F33B1A21A28}" type="slidenum">
              <a:rPr lang="en-US"/>
              <a:pPr>
                <a:defRPr/>
              </a:pPr>
              <a:t>‹#›</a:t>
            </a:fld>
            <a:endParaRPr lang="en-US"/>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59AE3B1-6DA5-4D12-A6E4-5471380B5E09}" type="slidenum">
              <a:rPr lang="en-US"/>
              <a:pPr>
                <a:defRPr/>
              </a:pPr>
              <a:t>‹#›</a:t>
            </a:fld>
            <a:endParaRPr lang="en-US"/>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F9F104D-0104-4059-AB7F-F24123E85C1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C852390-A8B0-4CC6-BEC2-5EA26B3A9C7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5B19070-9A06-4AAA-9713-2EE8009D548A}" type="slidenum">
              <a:rPr lang="en-US"/>
              <a:pPr>
                <a:defRPr/>
              </a:pPr>
              <a:t>‹#›</a:t>
            </a:fld>
            <a:endParaRPr lang="en-US"/>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0A37C81-9704-4C1A-A79A-9FDE275E5A99}" type="slidenum">
              <a:rPr lang="en-US"/>
              <a:pPr>
                <a:defRPr/>
              </a:pPr>
              <a:t>‹#›</a:t>
            </a:fld>
            <a:endParaRPr lang="en-US"/>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CEDB3F-6D21-4470-9A5F-3757A07B8399}" type="slidenum">
              <a:rPr lang="en-US"/>
              <a:pPr>
                <a:defRPr/>
              </a:pPr>
              <a:t>‹#›</a:t>
            </a:fld>
            <a:endParaRPr lang="en-US"/>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8FBDD9-D4AF-495F-BF27-930EC4B9B990}" type="slidenum">
              <a:rPr lang="en-US"/>
              <a:pPr>
                <a:defRPr/>
              </a:pPr>
              <a:t>‹#›</a:t>
            </a:fld>
            <a:endParaRPr lang="en-US"/>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D274389-D6FF-4322-9E34-05779A59EAD7}" type="slidenum">
              <a:rPr lang="en-US"/>
              <a:pPr>
                <a:defRPr/>
              </a:pPr>
              <a:t>‹#›</a:t>
            </a:fld>
            <a:endParaRPr lang="en-US"/>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0BDD59-6C38-4F60-B460-48BB4F4762CF}" type="slidenum">
              <a:rPr lang="en-US"/>
              <a:pPr>
                <a:defRPr/>
              </a:pPr>
              <a:t>‹#›</a:t>
            </a:fld>
            <a:endParaRPr lang="en-US"/>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1E8B7ED-A8F8-4E26-8246-9C642DEAF1EB}" type="slidenum">
              <a:rPr lang="en-US"/>
              <a:pPr>
                <a:defRPr/>
              </a:pPr>
              <a:t>‹#›</a:t>
            </a:fld>
            <a:endParaRPr lang="en-US"/>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4F2558F-6B00-47B4-8F98-51A9386CE60A}" type="slidenum">
              <a:rPr lang="en-US"/>
              <a:pPr>
                <a:defRPr/>
              </a:pPr>
              <a:t>‹#›</a:t>
            </a:fld>
            <a:endParaRPr lang="en-US"/>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7063D27-13C0-4B29-B441-C69C9B91E25D}" type="slidenum">
              <a:rPr lang="en-US"/>
              <a:pPr>
                <a:defRPr/>
              </a:pPr>
              <a:t>‹#›</a:t>
            </a:fld>
            <a:endParaRPr lang="en-US"/>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4538BF2-3FBC-4A11-BD2E-E311BB3C1F30}" type="slidenum">
              <a:rPr lang="en-US"/>
              <a:pPr>
                <a:defRPr/>
              </a:pPr>
              <a:t>‹#›</a:t>
            </a:fld>
            <a:endParaRPr lang="en-US"/>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CF37F5B-C377-4D74-81DD-666BEEF195F8}"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9C9BE2-BF56-483D-A455-F2F4F4B1364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DB85DE6-A2C6-485E-A9C6-0D7E9CEC669C}" type="slidenum">
              <a:rPr lang="en-US"/>
              <a:pPr>
                <a:defRPr/>
              </a:pPr>
              <a:t>‹#›</a:t>
            </a:fld>
            <a:endParaRPr lang="en-US"/>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F75C0E7-2A4E-4E95-AEE9-6EDBE0171F32}" type="slidenum">
              <a:rPr lang="en-US"/>
              <a:pPr>
                <a:defRPr/>
              </a:pPr>
              <a:t>‹#›</a:t>
            </a:fld>
            <a:endParaRPr lang="en-US"/>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A602898-5C8D-451B-A4D8-4A0A58A7B847}" type="slidenum">
              <a:rPr lang="en-US"/>
              <a:pPr>
                <a:defRPr/>
              </a:pPr>
              <a:t>‹#›</a:t>
            </a:fld>
            <a:endParaRPr lang="en-US"/>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414012D-163D-411B-97E5-120A35479FBA}" type="slidenum">
              <a:rPr lang="en-US"/>
              <a:pPr>
                <a:defRPr/>
              </a:pPr>
              <a:t>‹#›</a:t>
            </a:fld>
            <a:endParaRPr lang="en-US"/>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79724C-1823-4FD2-AD8C-DB7EA0BC31E7}" type="slidenum">
              <a:rPr lang="en-US"/>
              <a:pPr>
                <a:defRPr/>
              </a:pPr>
              <a:t>‹#›</a:t>
            </a:fld>
            <a:endParaRPr lang="en-US"/>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46F3AFA-F126-48C9-85B7-060920B56F34}" type="slidenum">
              <a:rPr lang="en-US"/>
              <a:pPr>
                <a:defRPr/>
              </a:pPr>
              <a:t>‹#›</a:t>
            </a:fld>
            <a:endParaRPr lang="en-US"/>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F6F3DFE-1C2C-4B25-9FFB-6440299E44DD}" type="slidenum">
              <a:rPr lang="en-US"/>
              <a:pPr>
                <a:defRPr/>
              </a:pPr>
              <a:t>‹#›</a:t>
            </a:fld>
            <a:endParaRPr lang="en-US"/>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754C684-BAF5-4312-8C94-7ED7C1AF861C}" type="slidenum">
              <a:rPr lang="en-US"/>
              <a:pPr>
                <a:defRPr/>
              </a:pPr>
              <a:t>‹#›</a:t>
            </a:fld>
            <a:endParaRPr lang="en-US"/>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FCCF53B-0609-4458-87E3-E9232A337572}" type="slidenum">
              <a:rPr lang="en-US"/>
              <a:pPr>
                <a:defRPr/>
              </a:pPr>
              <a:t>‹#›</a:t>
            </a:fld>
            <a:endParaRPr lang="en-US"/>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09199D44-1EB3-4A0C-A630-64F889A3ED03}" type="slidenum">
              <a:rPr lang="en-US"/>
              <a:pPr>
                <a:defRPr/>
              </a:pPr>
              <a:t>‹#›</a:t>
            </a:fld>
            <a:endParaRPr lang="en-US"/>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9D24E8E4-925F-4A07-AF87-BF209EF804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FC4B6C39-7DB1-4480-BCA4-0ACC4D8CE09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38941EF-0ADE-4536-86FE-334ED5E3BB80}" type="slidenum">
              <a:rPr lang="en-US"/>
              <a:pPr>
                <a:defRPr/>
              </a:pPr>
              <a:t>‹#›</a:t>
            </a:fld>
            <a:endParaRPr lang="en-US"/>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85E8D805-A906-4F2D-BF7B-24D884E14F35}" type="slidenum">
              <a:rPr lang="en-US"/>
              <a:pPr>
                <a:defRPr/>
              </a:pPr>
              <a:t>‹#›</a:t>
            </a:fld>
            <a:endParaRPr lang="en-US"/>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A858F3A-7D94-4127-9E50-D62760556D60}" type="slidenum">
              <a:rPr lang="en-US"/>
              <a:pPr>
                <a:defRPr/>
              </a:pPr>
              <a:t>‹#›</a:t>
            </a:fld>
            <a:endParaRPr lang="en-US"/>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604759-83B1-4F4E-8AE8-206DB0FB02C2}" type="slidenum">
              <a:rPr lang="en-US"/>
              <a:pPr>
                <a:defRPr/>
              </a:pPr>
              <a:t>‹#›</a:t>
            </a:fld>
            <a:endParaRPr lang="en-US"/>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9F50A79-C61D-4711-BA7D-A5EBE0969A5F}" type="slidenum">
              <a:rPr lang="en-US"/>
              <a:pPr>
                <a:defRPr/>
              </a:pPr>
              <a:t>‹#›</a:t>
            </a:fld>
            <a:endParaRPr lang="en-US"/>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8C928F5-987B-49D0-9924-20A26CF5BD69}" type="slidenum">
              <a:rPr lang="en-US"/>
              <a:pPr>
                <a:defRPr/>
              </a:pPr>
              <a:t>‹#›</a:t>
            </a:fld>
            <a:endParaRPr lang="en-US"/>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ABBB07-E8D4-4E96-A44D-CA1A50B8516D}" type="slidenum">
              <a:rPr lang="en-US"/>
              <a:pPr>
                <a:defRPr/>
              </a:pPr>
              <a:t>‹#›</a:t>
            </a:fld>
            <a:endParaRPr lang="en-US"/>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C6DCF76-9BFC-49AF-9CCD-CE7784D4C178}" type="slidenum">
              <a:rPr lang="en-US"/>
              <a:pPr>
                <a:defRPr/>
              </a:pPr>
              <a:t>‹#›</a:t>
            </a:fld>
            <a:endParaRPr lang="en-US"/>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516DFCD-6111-4098-98FC-65CE2EEC716A}" type="slidenum">
              <a:rPr lang="en-US"/>
              <a:pPr>
                <a:defRPr/>
              </a:pPr>
              <a:t>‹#›</a:t>
            </a:fld>
            <a:endParaRPr lang="en-US"/>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28AC4A5-2D78-467C-9714-CE71F88EA91E}" type="slidenum">
              <a:rPr lang="en-US"/>
              <a:pPr>
                <a:defRPr/>
              </a:pPr>
              <a:t>‹#›</a:t>
            </a:fld>
            <a:endParaRPr lang="en-US"/>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0D40270-7068-4D3F-B641-DFE5A3F2E0B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6F87215-8122-4D60-95CF-7FA909C870E0}"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AF08A65-D819-4A4F-B2C7-33B110211EC1}" type="slidenum">
              <a:rPr lang="en-US"/>
              <a:pPr>
                <a:defRPr/>
              </a:pPr>
              <a:t>‹#›</a:t>
            </a:fld>
            <a:endParaRPr lang="en-US"/>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D223E9E-49E3-4AC0-9CCA-BC6684CF0607}" type="slidenum">
              <a:rPr lang="en-US"/>
              <a:pPr>
                <a:defRPr/>
              </a:pPr>
              <a:t>‹#›</a:t>
            </a:fld>
            <a:endParaRPr lang="en-US"/>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BF53B88-BBD9-4CAE-B15C-979D55F58315}" type="slidenum">
              <a:rPr lang="en-US"/>
              <a:pPr>
                <a:defRPr/>
              </a:pPr>
              <a:t>‹#›</a:t>
            </a:fld>
            <a:endParaRPr lang="en-US"/>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52CC9B4-0347-48DE-BF51-BC944747E56A}" type="slidenum">
              <a:rPr lang="en-US"/>
              <a:pPr>
                <a:defRPr/>
              </a:pPr>
              <a:t>‹#›</a:t>
            </a:fld>
            <a:endParaRPr lang="en-US"/>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830937-3427-48E8-B9EC-D4755C8362A2}" type="slidenum">
              <a:rPr lang="en-US"/>
              <a:pPr>
                <a:defRPr/>
              </a:pPr>
              <a:t>‹#›</a:t>
            </a:fld>
            <a:endParaRPr lang="en-US"/>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FFBE91-81AD-4E58-A3CE-882BBA5B889D}" type="slidenum">
              <a:rPr lang="en-US"/>
              <a:pPr>
                <a:defRPr/>
              </a:pPr>
              <a:t>‹#›</a:t>
            </a:fld>
            <a:endParaRPr lang="en-US"/>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67637F1-584D-41AE-9A4E-C5967BD651F6}" type="slidenum">
              <a:rPr lang="en-US"/>
              <a:pPr>
                <a:defRPr/>
              </a:pPr>
              <a:t>‹#›</a:t>
            </a:fld>
            <a:endParaRPr lang="en-US"/>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4EECF1-0918-49FE-9E54-D19C86EBA91F}" type="slidenum">
              <a:rPr lang="en-US"/>
              <a:pPr>
                <a:defRPr/>
              </a:pPr>
              <a:t>‹#›</a:t>
            </a:fld>
            <a:endParaRPr lang="en-US"/>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97E358-1768-482A-BF2C-A1D8FA404C7F}" type="slidenum">
              <a:rPr lang="en-US"/>
              <a:pPr>
                <a:defRPr/>
              </a:pPr>
              <a:t>‹#›</a:t>
            </a:fld>
            <a:endParaRPr lang="en-US"/>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827C317-80EB-454C-AA9B-235C748C6E4B}" type="slidenum">
              <a:rPr lang="en-US"/>
              <a:pPr>
                <a:defRPr/>
              </a:pPr>
              <a:t>‹#›</a:t>
            </a:fld>
            <a:endParaRPr lang="en-US"/>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DB0D55B-C82E-4409-8BDB-DBCCA7FFF3C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996FA274-00DD-41B2-90D1-E0958201682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0B6EAF8F-0F57-4C09-9556-67F6654123DD}" type="slidenum">
              <a:rPr lang="en-US"/>
              <a:pPr>
                <a:defRPr/>
              </a:pPr>
              <a:t>‹#›</a:t>
            </a:fld>
            <a:endParaRPr lang="en-US"/>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AFEC404-B001-4F80-8E2B-48654E120CD2}" type="slidenum">
              <a:rPr lang="en-US"/>
              <a:pPr>
                <a:defRPr/>
              </a:pPr>
              <a:t>‹#›</a:t>
            </a:fld>
            <a:endParaRPr lang="en-US"/>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ECF0276-D79F-4416-9D3E-11B374CABA49}" type="slidenum">
              <a:rPr lang="en-US"/>
              <a:pPr>
                <a:defRPr/>
              </a:pPr>
              <a:t>‹#›</a:t>
            </a:fld>
            <a:endParaRPr lang="en-US"/>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83B9878-9D7D-4A00-B6E9-076DC6D48E19}" type="slidenum">
              <a:rPr lang="en-US"/>
              <a:pPr>
                <a:defRPr/>
              </a:pPr>
              <a:t>‹#›</a:t>
            </a:fld>
            <a:endParaRPr lang="en-US"/>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EFC7089-7DA2-4FAA-AECC-1C4441ACAD5D}" type="slidenum">
              <a:rPr lang="en-US"/>
              <a:pPr>
                <a:defRPr/>
              </a:pPr>
              <a:t>‹#›</a:t>
            </a:fld>
            <a:endParaRPr lang="en-US"/>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FFC45AF-EDE1-4D55-9B3F-A66982CE5031}" type="slidenum">
              <a:rPr lang="en-US"/>
              <a:pPr>
                <a:defRPr/>
              </a:pPr>
              <a:t>‹#›</a:t>
            </a:fld>
            <a:endParaRPr lang="en-US"/>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FCDAD2-27C7-46D1-A9AD-031EE3AAE880}" type="slidenum">
              <a:rPr lang="en-US"/>
              <a:pPr>
                <a:defRPr/>
              </a:pPr>
              <a:t>‹#›</a:t>
            </a:fld>
            <a:endParaRPr lang="en-US"/>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38662AE-6BE5-481B-A315-3F5014CB2032}" type="slidenum">
              <a:rPr lang="en-US"/>
              <a:pPr>
                <a:defRPr/>
              </a:pPr>
              <a:t>‹#›</a:t>
            </a:fld>
            <a:endParaRPr lang="en-US"/>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7BB34B-ABED-4761-89B6-CE4BC843AAC3}" type="slidenum">
              <a:rPr lang="en-US"/>
              <a:pPr>
                <a:defRPr/>
              </a:pPr>
              <a:t>‹#›</a:t>
            </a:fld>
            <a:endParaRPr lang="en-US"/>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53FF61-B0FD-4E7C-9C62-93E48D77D4B1}" type="slidenum">
              <a:rPr lang="en-US"/>
              <a:pPr>
                <a:defRPr/>
              </a:pPr>
              <a:t>‹#›</a:t>
            </a:fld>
            <a:endParaRPr lang="en-US"/>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6DCE904-2E50-46A4-9AE5-9C2FCB55DE7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355C44-D0FD-4914-ADF0-656E116E38F9}"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EF2954E-2BB0-47FE-AE14-F462264793AA}" type="slidenum">
              <a:rPr lang="en-US"/>
              <a:pPr>
                <a:defRPr/>
              </a:pPr>
              <a:t>‹#›</a:t>
            </a:fld>
            <a:endParaRPr lang="en-US"/>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8971202-0762-44A7-8772-BD293A35ADD8}" type="slidenum">
              <a:rPr lang="en-US"/>
              <a:pPr>
                <a:defRPr/>
              </a:pPr>
              <a:t>‹#›</a:t>
            </a:fld>
            <a:endParaRPr lang="en-US"/>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D1D7E46-16C0-43BA-988C-AA84C557F186}" type="slidenum">
              <a:rPr lang="en-US"/>
              <a:pPr>
                <a:defRPr/>
              </a:pPr>
              <a:t>‹#›</a:t>
            </a:fld>
            <a:endParaRPr lang="en-US"/>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3633601-18D2-40FA-8278-99995E6680ED}" type="slidenum">
              <a:rPr lang="en-US"/>
              <a:pPr>
                <a:defRPr/>
              </a:pPr>
              <a:t>‹#›</a:t>
            </a:fld>
            <a:endParaRPr lang="en-US"/>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9FA3390-291A-4330-8B5A-CB9BE1C794AF}" type="slidenum">
              <a:rPr lang="en-US"/>
              <a:pPr>
                <a:defRPr/>
              </a:pPr>
              <a:t>‹#›</a:t>
            </a:fld>
            <a:endParaRPr lang="en-US"/>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0D61209-AA69-4C97-941A-076B2D3EA77A}" type="slidenum">
              <a:rPr lang="en-US"/>
              <a:pPr>
                <a:defRPr/>
              </a:pPr>
              <a:t>‹#›</a:t>
            </a:fld>
            <a:endParaRPr lang="en-US"/>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2F43939-F841-4A01-931E-13316AD097B3}" type="slidenum">
              <a:rPr lang="en-US"/>
              <a:pPr>
                <a:defRPr/>
              </a:pPr>
              <a:t>‹#›</a:t>
            </a:fld>
            <a:endParaRPr lang="en-US"/>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94658D0-6116-4916-ACD9-7FF61D7541F3}" type="slidenum">
              <a:rPr lang="en-US"/>
              <a:pPr>
                <a:defRPr/>
              </a:pPr>
              <a:t>‹#›</a:t>
            </a:fld>
            <a:endParaRPr lang="en-US"/>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631874-8849-4F6C-9543-4A752BADB6F2}" type="slidenum">
              <a:rPr lang="en-US"/>
              <a:pPr>
                <a:defRPr/>
              </a:pPr>
              <a:t>‹#›</a:t>
            </a:fld>
            <a:endParaRPr lang="en-US"/>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E0279F-751D-479F-8D8E-147B906E32E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98AFF60-0C74-4A4F-A716-EEEDC2A2E637}" type="slidenum">
              <a:rPr lang="en-US"/>
              <a:pPr>
                <a:defRPr/>
              </a:pPr>
              <a:t>‹#›</a:t>
            </a:fld>
            <a:endParaRPr lang="en-US"/>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885F0CA-4AF2-4220-98A2-229EF45A3D51}"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E969D18-8266-45D2-BC34-0878123C3230}" type="slidenum">
              <a:rPr lang="en-CA"/>
              <a:pPr>
                <a:defRPr/>
              </a:pPr>
              <a:t>‹#›</a:t>
            </a:fld>
            <a:endParaRPr lang="en-C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140E08-42C6-4C6F-AA91-7B7D52E0C05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B59B533-74F2-4112-9794-2112E388C775}" type="slidenum">
              <a:rPr lang="en-US"/>
              <a:pPr>
                <a:defRPr/>
              </a:pPr>
              <a:t>‹#›</a:t>
            </a:fld>
            <a:endParaRPr lang="en-US"/>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BF70EE3-7B5F-4BED-8F7B-F16C6E1FD54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9300162-0254-4364-A135-D1AFCA83D9FF}" type="slidenum">
              <a:rPr lang="en-CA"/>
              <a:pPr>
                <a:defRPr/>
              </a:pPr>
              <a:t>‹#›</a:t>
            </a:fld>
            <a:endParaRPr lang="en-CA"/>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9DA9BA-FA67-47D0-AD36-6738EE6C9B5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83A38C3-0A48-476F-B736-61E8CBC271D1}" type="slidenum">
              <a:rPr lang="en-CA"/>
              <a:pPr>
                <a:defRPr/>
              </a:pPr>
              <a:t>‹#›</a:t>
            </a:fld>
            <a:endParaRPr lang="en-CA"/>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1335B87-4200-4C7E-B6E3-95D9143A8F73}"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1ABF5F4-D49F-4E3E-BAB2-E3A316C112DB}" type="slidenum">
              <a:rPr lang="en-CA"/>
              <a:pPr>
                <a:defRPr/>
              </a:pPr>
              <a:t>‹#›</a:t>
            </a:fld>
            <a:endParaRPr lang="en-CA"/>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E84FDDD1-E5AC-4174-AA2D-6AA2E3B96E45}"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217AA2F9-43E7-4637-BB05-76A37CDEADCC}" type="slidenum">
              <a:rPr lang="en-CA"/>
              <a:pPr>
                <a:defRPr/>
              </a:pPr>
              <a:t>‹#›</a:t>
            </a:fld>
            <a:endParaRPr lang="en-CA"/>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7E8694E1-75EB-4615-9C6F-C3A0BAC79B2E}"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24B1109-90F8-4F89-916E-09DE6A002FB6}" type="slidenum">
              <a:rPr lang="en-CA"/>
              <a:pPr>
                <a:defRPr/>
              </a:pPr>
              <a:t>‹#›</a:t>
            </a:fld>
            <a:endParaRPr lang="en-CA"/>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E039F8-9C6A-4195-A7AE-3A4EBCB792C6}"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65DFDC5-92D6-4ECC-BCD5-F7DEF546CF1E}" type="slidenum">
              <a:rPr lang="en-CA"/>
              <a:pPr>
                <a:defRPr/>
              </a:pPr>
              <a:t>‹#›</a:t>
            </a:fld>
            <a:endParaRPr lang="en-CA"/>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1C149-31E8-4CFE-BBAE-64FE11EF26EF}"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8DA2541-15AD-42E0-864A-C427C4262188}" type="slidenum">
              <a:rPr lang="en-CA"/>
              <a:pPr>
                <a:defRPr/>
              </a:pPr>
              <a:t>‹#›</a:t>
            </a:fld>
            <a:endParaRPr lang="en-CA"/>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658ECB-01E9-441B-B162-5C512AFDA915}"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8E95413-99B3-48FB-8427-EC1C1649C2A7}" type="slidenum">
              <a:rPr lang="en-CA"/>
              <a:pPr>
                <a:defRPr/>
              </a:pPr>
              <a:t>‹#›</a:t>
            </a:fld>
            <a:endParaRPr lang="en-CA"/>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9F77657-814D-4550-9833-F738280A4F0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EC26012-2BF1-49F2-8EF3-6E3696147B61}" type="slidenum">
              <a:rPr lang="en-CA"/>
              <a:pPr>
                <a:defRPr/>
              </a:pPr>
              <a:t>‹#›</a:t>
            </a:fld>
            <a:endParaRPr lang="en-CA"/>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E5B17BB-E847-4C42-B6E9-5CCBD9BF957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81ECBCC-CDF1-4C42-B7CB-8E82C3E4B489}" type="slidenum">
              <a:rPr lang="en-CA"/>
              <a:pPr>
                <a:defRPr/>
              </a:pPr>
              <a:t>‹#›</a:t>
            </a:fld>
            <a:endParaRPr lang="en-C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72C43C1-6D32-4D12-BA23-4AD7DC49CD8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21A53BF-AFA3-4ADA-ACB9-6E4F1BB0CBA7}" type="slidenum">
              <a:rPr lang="en-US"/>
              <a:pPr>
                <a:defRPr/>
              </a:pPr>
              <a:t>‹#›</a:t>
            </a:fld>
            <a:endParaRPr lang="en-US"/>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a:srcRect/>
          <a:stretch>
            <a:fillRect/>
          </a:stretch>
        </p:blipFill>
        <p:spPr bwMode="auto">
          <a:xfrm>
            <a:off x="0" y="1219200"/>
            <a:ext cx="9145588" cy="1998663"/>
          </a:xfrm>
          <a:prstGeom prst="rect">
            <a:avLst/>
          </a:prstGeom>
          <a:noFill/>
          <a:ln w="9525">
            <a:noFill/>
            <a:miter lim="800000"/>
            <a:headEnd/>
            <a:tailEnd/>
          </a:ln>
        </p:spPr>
      </p:pic>
      <p:pic>
        <p:nvPicPr>
          <p:cNvPr id="6" name="Picture 8" descr="1line-tagENG185k.jpg"/>
          <p:cNvPicPr>
            <a:picLocks noChangeAspect="1"/>
          </p:cNvPicPr>
          <p:nvPr/>
        </p:nvPicPr>
        <p:blipFill>
          <a:blip r:embed="rId4"/>
          <a:srcRect/>
          <a:stretch>
            <a:fillRect/>
          </a:stretch>
        </p:blipFill>
        <p:spPr bwMode="auto">
          <a:xfrm>
            <a:off x="228600" y="304800"/>
            <a:ext cx="4291013" cy="590550"/>
          </a:xfrm>
          <a:prstGeom prst="rect">
            <a:avLst/>
          </a:prstGeom>
          <a:noFill/>
          <a:ln w="9525">
            <a:noFill/>
            <a:miter lim="800000"/>
            <a:headEnd/>
            <a:tailEnd/>
          </a:ln>
        </p:spPr>
      </p:pic>
      <p:sp>
        <p:nvSpPr>
          <p:cNvPr id="109573"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CA"/>
              <a:t>Cliquez pour modifier le style des sous-titres du masque</a:t>
            </a:r>
          </a:p>
        </p:txBody>
      </p:sp>
      <p:sp>
        <p:nvSpPr>
          <p:cNvPr id="109574" name="Rectangle 3"/>
          <p:cNvSpPr>
            <a:spLocks noGrp="1" noChangeArrowheads="1"/>
          </p:cNvSpPr>
          <p:nvPr>
            <p:ph type="ctrTitle"/>
          </p:nvPr>
        </p:nvSpPr>
        <p:spPr>
          <a:xfrm>
            <a:off x="685800" y="2130425"/>
            <a:ext cx="7772400" cy="1470025"/>
          </a:xfrm>
        </p:spPr>
        <p:txBody>
          <a:bodyPr/>
          <a:lstStyle>
            <a:lvl1pPr>
              <a:defRPr/>
            </a:lvl1pPr>
          </a:lstStyle>
          <a:p>
            <a:r>
              <a:rPr lang="fr-CA"/>
              <a:t>Cliquez pour modifier le style du titre</a:t>
            </a: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9FC8C31-3135-45EB-AA0A-81196B13CD6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24F4665-0009-468D-92F1-6F940E374320}" type="slidenum">
              <a:rPr lang="en-US"/>
              <a:pPr>
                <a:defRPr/>
              </a:pPr>
              <a:t>‹#›</a:t>
            </a:fld>
            <a:endParaRPr lang="en-US"/>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800CFB2D-846F-4099-B854-3666154591E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2EA3395-5D93-4B43-8986-5E45469E3855}" type="slidenum">
              <a:rPr lang="en-CA"/>
              <a:pPr>
                <a:defRPr/>
              </a:pPr>
              <a:t>‹#›</a:t>
            </a:fld>
            <a:endParaRPr lang="en-CA"/>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19DBF5E-B38B-4965-B3E3-753FDB35C39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886AE67-27D5-4469-9F6D-6684AFB1F77D}" type="slidenum">
              <a:rPr lang="en-CA"/>
              <a:pPr>
                <a:defRPr/>
              </a:pPr>
              <a:t>‹#›</a:t>
            </a:fld>
            <a:endParaRPr lang="en-CA"/>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8399E8-898F-4565-9911-E5779CF7F6C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03782DB-28DB-4E76-9D6D-D6E0E5B42B81}" type="slidenum">
              <a:rPr lang="en-CA"/>
              <a:pPr>
                <a:defRPr/>
              </a:pPr>
              <a:t>‹#›</a:t>
            </a:fld>
            <a:endParaRPr lang="en-CA"/>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838F7D23-B2DA-4486-9F22-AB567875D519}"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01E199F-7032-47D0-B2F7-E25816E1F148}" type="slidenum">
              <a:rPr lang="en-CA"/>
              <a:pPr>
                <a:defRPr/>
              </a:pPr>
              <a:t>‹#›</a:t>
            </a:fld>
            <a:endParaRPr lang="en-CA"/>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95512F99-0CAC-46EB-A42D-18BEF2475424}"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8A0998E-6571-4F02-A7D8-450888837001}" type="slidenum">
              <a:rPr lang="en-CA"/>
              <a:pPr>
                <a:defRPr/>
              </a:pPr>
              <a:t>‹#›</a:t>
            </a:fld>
            <a:endParaRPr lang="en-CA"/>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364A52E-AEF7-4BA0-A5C4-544D2E05F637}"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F0BB8AA-DC23-41E8-9B9E-0706BFC522F0}" type="slidenum">
              <a:rPr lang="en-CA"/>
              <a:pPr>
                <a:defRPr/>
              </a:pPr>
              <a:t>‹#›</a:t>
            </a:fld>
            <a:endParaRPr lang="en-CA"/>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52A67-629E-4DE9-9F1A-624FF1F9108D}"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8D423F7-D385-4F93-8049-A01C4CD6D6F7}" type="slidenum">
              <a:rPr lang="en-CA"/>
              <a:pPr>
                <a:defRPr/>
              </a:pPr>
              <a:t>‹#›</a:t>
            </a:fld>
            <a:endParaRPr lang="en-CA"/>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0E36EF-FDE1-4134-8869-6B638836ED8C}"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B499418-6CA2-4230-BF70-8B53DCE99CE7}" type="slidenum">
              <a:rPr lang="en-CA"/>
              <a:pPr>
                <a:defRPr/>
              </a:pPr>
              <a:t>‹#›</a:t>
            </a:fld>
            <a:endParaRPr lang="en-CA"/>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6E6044-1C6A-46E1-8474-983549FFED37}"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E3A08E3-4B58-4143-91F8-F2C89EA80835}" type="slidenum">
              <a:rPr lang="en-CA"/>
              <a:pPr>
                <a:defRPr/>
              </a:pPr>
              <a:t>‹#›</a:t>
            </a:fld>
            <a:endParaRPr lang="en-C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CC1377A-AA14-4B1A-AFA0-F3E60BAC7E8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29518FB-6551-4950-AE85-4F0A3F62F143}" type="slidenum">
              <a:rPr lang="en-CA"/>
              <a:pPr>
                <a:defRPr/>
              </a:pPr>
              <a:t>‹#›</a:t>
            </a:fld>
            <a:endParaRPr lang="en-CA"/>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434C36B-19CF-431D-92A6-9B7FA016B34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7F4C426-900E-48F2-BD88-F55CCD51E888}" type="slidenum">
              <a:rPr lang="en-CA"/>
              <a:pPr>
                <a:defRPr/>
              </a:pPr>
              <a:t>‹#›</a:t>
            </a:fld>
            <a:endParaRPr lang="en-CA"/>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846A6B-6BF5-43A2-98C6-BDD52F54294D}" type="slidenum">
              <a:rPr lang="en-US"/>
              <a:pPr>
                <a:defRPr/>
              </a:pPr>
              <a:t>‹#›</a:t>
            </a:fld>
            <a:endParaRPr lang="en-US"/>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F888B2D-2B5C-451E-98F1-90C13E65D32A}" type="slidenum">
              <a:rPr lang="en-US"/>
              <a:pPr>
                <a:defRPr/>
              </a:pPr>
              <a:t>‹#›</a:t>
            </a:fld>
            <a:endParaRPr lang="en-US"/>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2D1DBF6-A60F-46DB-BF11-E8B1FDDA77C4}" type="slidenum">
              <a:rPr lang="en-US"/>
              <a:pPr>
                <a:defRPr/>
              </a:pPr>
              <a:t>‹#›</a:t>
            </a:fld>
            <a:endParaRPr lang="en-US"/>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55B612-0F44-4811-AC46-BC2C654ADF0D}" type="slidenum">
              <a:rPr lang="en-US"/>
              <a:pPr>
                <a:defRPr/>
              </a:pPr>
              <a:t>‹#›</a:t>
            </a:fld>
            <a:endParaRPr lang="en-US"/>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D57A80D-9077-4D99-9B45-AF2CCB74C3FD}" type="slidenum">
              <a:rPr lang="en-US"/>
              <a:pPr>
                <a:defRPr/>
              </a:pPr>
              <a:t>‹#›</a:t>
            </a:fld>
            <a:endParaRPr lang="en-US"/>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D34518F-6F97-4B62-A84C-358CAC1E63A5}" type="slidenum">
              <a:rPr lang="en-US"/>
              <a:pPr>
                <a:defRPr/>
              </a:pPr>
              <a:t>‹#›</a:t>
            </a:fld>
            <a:endParaRPr lang="en-US"/>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1A7DBC4-CB3A-4924-A7CC-7C1D5436FA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3EB8190-BD4F-4CA8-9595-CEDA6BCAF56E}" type="slidenum">
              <a:rPr lang="en-US"/>
              <a:pPr>
                <a:defRPr/>
              </a:pPr>
              <a:t>‹#›</a:t>
            </a:fld>
            <a:endParaRPr lang="en-US"/>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4E15FB-8C11-43EE-ACDC-F19A04C8FC95}" type="slidenum">
              <a:rPr lang="en-US"/>
              <a:pPr>
                <a:defRPr/>
              </a:pPr>
              <a:t>‹#›</a:t>
            </a:fld>
            <a:endParaRPr lang="en-US"/>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9DB99E7-727F-4D24-8ED8-C99A78DE8EB8}" type="slidenum">
              <a:rPr lang="en-US"/>
              <a:pPr>
                <a:defRPr/>
              </a:pPr>
              <a:t>‹#›</a:t>
            </a:fld>
            <a:endParaRPr lang="en-US"/>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A6F9928-8466-4E51-B45B-F30D9C4EFFB2}" type="slidenum">
              <a:rPr lang="en-US"/>
              <a:pPr>
                <a:defRPr/>
              </a:pPr>
              <a:t>‹#›</a:t>
            </a:fld>
            <a:endParaRPr lang="en-US"/>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AEBD0D9-2906-45BA-9135-DDCAA42EC680}" type="slidenum">
              <a:rPr lang="en-US"/>
              <a:pPr>
                <a:defRPr/>
              </a:pPr>
              <a:t>‹#›</a:t>
            </a:fld>
            <a:endParaRPr lang="en-US"/>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8E9FE1D-4C38-4352-A600-8C273F24B129}" type="slidenum">
              <a:rPr lang="en-US"/>
              <a:pPr>
                <a:defRPr/>
              </a:pPr>
              <a:t>‹#›</a:t>
            </a:fld>
            <a:endParaRPr lang="en-US"/>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6F562A-7A75-49A5-9B09-4EE5C38BB9CF}" type="slidenum">
              <a:rPr lang="en-US"/>
              <a:pPr>
                <a:defRPr/>
              </a:pPr>
              <a:t>‹#›</a:t>
            </a:fld>
            <a:endParaRPr lang="en-US"/>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9A57EB5-237C-46B0-803A-295EF26F2E97}" type="slidenum">
              <a:rPr lang="en-US"/>
              <a:pPr>
                <a:defRPr/>
              </a:pPr>
              <a:t>‹#›</a:t>
            </a:fld>
            <a:endParaRPr lang="en-US"/>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5FEB425-9AA3-45FF-808C-F3907253376B}" type="slidenum">
              <a:rPr lang="en-US"/>
              <a:pPr>
                <a:defRPr/>
              </a:pPr>
              <a:t>‹#›</a:t>
            </a:fld>
            <a:endParaRPr lang="en-US"/>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20AF702-503E-4280-9F56-E2305ADC4148}"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94E62C3-17AD-491D-9163-48BF3C25ED88}" type="slidenum">
              <a:rPr lang="en-US"/>
              <a:pPr>
                <a:defRPr/>
              </a:pPr>
              <a:t>‹#›</a:t>
            </a:fld>
            <a:endParaRPr lang="en-US"/>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938399B-5F73-4897-8498-5D9AA66545B9}" type="slidenum">
              <a:rPr lang="en-US"/>
              <a:pPr>
                <a:defRPr/>
              </a:pPr>
              <a:t>‹#›</a:t>
            </a:fld>
            <a:endParaRPr lang="en-US"/>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3C5F32-213D-47DA-861E-EE97E78FFC4D}" type="slidenum">
              <a:rPr lang="en-US"/>
              <a:pPr>
                <a:defRPr/>
              </a:pPr>
              <a:t>‹#›</a:t>
            </a:fld>
            <a:endParaRPr lang="en-US"/>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CB8F2D8-75C8-4562-A784-F56D2107240B}" type="slidenum">
              <a:rPr lang="en-US"/>
              <a:pPr>
                <a:defRPr/>
              </a:pPr>
              <a:t>‹#›</a:t>
            </a:fld>
            <a:endParaRPr lang="en-US"/>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318262-4A7D-49EF-83FB-D4B514368002}" type="slidenum">
              <a:rPr lang="en-US"/>
              <a:pPr>
                <a:defRPr/>
              </a:pPr>
              <a:t>‹#›</a:t>
            </a:fld>
            <a:endParaRPr lang="en-US"/>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5861116-E32E-41C1-BAC0-21F41924A568}" type="slidenum">
              <a:rPr lang="en-US"/>
              <a:pPr>
                <a:defRPr/>
              </a:pPr>
              <a:t>‹#›</a:t>
            </a:fld>
            <a:endParaRPr lang="en-US"/>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386789-6010-47A0-ACE8-4C4EFEE98C8D}" type="slidenum">
              <a:rPr lang="en-US"/>
              <a:pPr>
                <a:defRPr/>
              </a:pPr>
              <a:t>‹#›</a:t>
            </a:fld>
            <a:endParaRPr lang="en-US"/>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AFA646E-52F9-4D35-9F8D-F4DC71A8BC42}" type="slidenum">
              <a:rPr lang="en-US"/>
              <a:pPr>
                <a:defRPr/>
              </a:pPr>
              <a:t>‹#›</a:t>
            </a:fld>
            <a:endParaRPr lang="en-US"/>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BBFC948-1341-41AC-89B3-6141987C4A46}" type="slidenum">
              <a:rPr lang="en-US"/>
              <a:pPr>
                <a:defRPr/>
              </a:pPr>
              <a:t>‹#›</a:t>
            </a:fld>
            <a:endParaRPr lang="en-US"/>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5A34165-DBDB-4B26-ACB6-0C226D6A226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3CEAB2D-E1EE-4F9B-B7A3-8954C2F3968C}" type="slidenum">
              <a:rPr lang="en-US"/>
              <a:pPr>
                <a:defRPr/>
              </a:pPr>
              <a:t>‹#›</a:t>
            </a:fld>
            <a:endParaRPr lang="en-US"/>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B90F7D0-18CF-4895-B02C-A1B88D065504}" type="slidenum">
              <a:rPr lang="en-US"/>
              <a:pPr>
                <a:defRPr/>
              </a:pPr>
              <a:t>‹#›</a:t>
            </a:fld>
            <a:endParaRPr lang="en-US"/>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8F53B5D-66B0-492D-BBD7-4891510C0F76}" type="slidenum">
              <a:rPr lang="en-US"/>
              <a:pPr>
                <a:defRPr/>
              </a:pPr>
              <a:t>‹#›</a:t>
            </a:fld>
            <a:endParaRPr lang="en-US"/>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6EDDE41-AED4-4F5A-92F5-54F7A3CEE491}" type="slidenum">
              <a:rPr lang="en-US"/>
              <a:pPr>
                <a:defRPr/>
              </a:pPr>
              <a:t>‹#›</a:t>
            </a:fld>
            <a:endParaRPr lang="en-US"/>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59B7A9-D022-4EE8-BA4E-0071C0DC64A8}" type="slidenum">
              <a:rPr lang="en-US"/>
              <a:pPr>
                <a:defRPr/>
              </a:pPr>
              <a:t>‹#›</a:t>
            </a:fld>
            <a:endParaRPr lang="en-US"/>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C7ECD5A-3203-453B-A32C-3633F7A677B7}" type="slidenum">
              <a:rPr lang="en-US"/>
              <a:pPr>
                <a:defRPr/>
              </a:pPr>
              <a:t>‹#›</a:t>
            </a:fld>
            <a:endParaRPr lang="en-US"/>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B726334-4E99-4DEC-93DB-BE4589F02D4C}" type="slidenum">
              <a:rPr lang="en-US"/>
              <a:pPr>
                <a:defRPr/>
              </a:pPr>
              <a:t>‹#›</a:t>
            </a:fld>
            <a:endParaRPr lang="en-US"/>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B9354F4-232E-4A94-B3F9-752D9D8EEE30}" type="slidenum">
              <a:rPr lang="en-US"/>
              <a:pPr>
                <a:defRPr/>
              </a:pPr>
              <a:t>‹#›</a:t>
            </a:fld>
            <a:endParaRPr lang="en-US"/>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4671650-BC59-4C3F-95DE-C36F036B5AFB}" type="slidenum">
              <a:rPr lang="en-US"/>
              <a:pPr>
                <a:defRPr/>
              </a:pPr>
              <a:t>‹#›</a:t>
            </a:fld>
            <a:endParaRPr lang="en-US"/>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989CF05-F078-4273-8F11-A814C4A9262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AB24BAD0-D8A0-498E-AD7B-01341054D7C5}" type="slidenum">
              <a:rPr lang="en-US"/>
              <a:pPr>
                <a:defRPr/>
              </a:pPr>
              <a:t>‹#›</a:t>
            </a:fld>
            <a:endParaRPr lang="en-US"/>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CEA75CCF-A42A-4A9F-9386-F1DAFA893F54}" type="slidenum">
              <a:rPr lang="en-US"/>
              <a:pPr>
                <a:defRPr/>
              </a:pPr>
              <a:t>‹#›</a:t>
            </a:fld>
            <a:endParaRPr lang="en-US"/>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1EECD65A-DA00-4C8E-9A68-2484E3C3FA51}" type="slidenum">
              <a:rPr lang="en-US"/>
              <a:pPr>
                <a:defRPr/>
              </a:pPr>
              <a:t>‹#›</a:t>
            </a:fld>
            <a:endParaRPr lang="en-US"/>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7B06C38-3864-47F5-8850-F282C5CAF3FB}" type="slidenum">
              <a:rPr lang="en-US"/>
              <a:pPr>
                <a:defRPr/>
              </a:pPr>
              <a:t>‹#›</a:t>
            </a:fld>
            <a:endParaRPr lang="en-US"/>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FD4225F-9076-4499-8989-8F67DC6D9FDF}" type="slidenum">
              <a:rPr lang="en-US"/>
              <a:pPr>
                <a:defRPr/>
              </a:pPr>
              <a:t>‹#›</a:t>
            </a:fld>
            <a:endParaRPr lang="en-US"/>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2A4CB49-10AC-457D-B174-9550FDF4B4F7}" type="slidenum">
              <a:rPr lang="en-US"/>
              <a:pPr>
                <a:defRPr/>
              </a:pPr>
              <a:t>‹#›</a:t>
            </a:fld>
            <a:endParaRPr lang="en-US"/>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894DA0F-DEA9-49DE-96DD-AD8CB12D39ED}" type="slidenum">
              <a:rPr lang="en-US"/>
              <a:pPr>
                <a:defRPr/>
              </a:pPr>
              <a:t>‹#›</a:t>
            </a:fld>
            <a:endParaRPr lang="en-US"/>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9B31E27-1B73-47D3-96F4-1DCB5D1894AE}" type="slidenum">
              <a:rPr lang="en-US"/>
              <a:pPr>
                <a:defRPr/>
              </a:pPr>
              <a:t>‹#›</a:t>
            </a:fld>
            <a:endParaRPr lang="en-US"/>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51BC5E-98BA-4474-BD76-E9020B358B61}" type="slidenum">
              <a:rPr lang="en-US"/>
              <a:pPr>
                <a:defRPr/>
              </a:pPr>
              <a:t>‹#›</a:t>
            </a:fld>
            <a:endParaRPr lang="en-US"/>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B67B93-9DFC-464C-826B-E6343CFBEF8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1711B52-247A-45A9-B838-3A60A4DA5CA7}" type="slidenum">
              <a:rPr lang="en-US"/>
              <a:pPr>
                <a:defRPr/>
              </a:pPr>
              <a:t>‹#›</a:t>
            </a:fld>
            <a:endParaRPr lang="en-US"/>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DCEE7DC-5B2D-42DC-B1D2-9E51D2125D57}" type="slidenum">
              <a:rPr lang="en-US"/>
              <a:pPr>
                <a:defRPr/>
              </a:pPr>
              <a:t>‹#›</a:t>
            </a:fld>
            <a:endParaRPr lang="en-US"/>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EBE18E2-546F-421F-A2E6-883E5A7A5E3F}" type="slidenum">
              <a:rPr lang="en-US"/>
              <a:pPr>
                <a:defRPr/>
              </a:pPr>
              <a:t>‹#›</a:t>
            </a:fld>
            <a:endParaRPr lang="en-US"/>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07C0174-D2A9-4061-A555-2B8904E1266A}" type="slidenum">
              <a:rPr lang="en-US"/>
              <a:pPr>
                <a:defRPr/>
              </a:pPr>
              <a:t>‹#›</a:t>
            </a:fld>
            <a:endParaRPr lang="en-US"/>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B7DE7B8-E8DE-46D0-8A47-649A88F1F036}" type="slidenum">
              <a:rPr lang="en-US"/>
              <a:pPr>
                <a:defRPr/>
              </a:pPr>
              <a:t>‹#›</a:t>
            </a:fld>
            <a:endParaRPr lang="en-US"/>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FBFD8A1-458F-4D2B-AF39-114625DC5429}" type="slidenum">
              <a:rPr lang="en-US"/>
              <a:pPr>
                <a:defRPr/>
              </a:pPr>
              <a:t>‹#›</a:t>
            </a:fld>
            <a:endParaRPr lang="en-US"/>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A5A3D25-4B5F-4625-9B3E-587B27A5CB7C}" type="slidenum">
              <a:rPr lang="en-US"/>
              <a:pPr>
                <a:defRPr/>
              </a:pPr>
              <a:t>‹#›</a:t>
            </a:fld>
            <a:endParaRPr lang="en-US"/>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2308D41-66DD-43E6-8CE4-E0D1F9EE38DC}" type="slidenum">
              <a:rPr lang="en-US"/>
              <a:pPr>
                <a:defRPr/>
              </a:pPr>
              <a:t>‹#›</a:t>
            </a:fld>
            <a:endParaRPr lang="en-US"/>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602A00E-5E78-440D-8F6F-2518743D3550}" type="slidenum">
              <a:rPr lang="en-US"/>
              <a:pPr>
                <a:defRPr/>
              </a:pPr>
              <a:t>‹#›</a:t>
            </a:fld>
            <a:endParaRPr lang="en-US"/>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218E74E-BE19-4C24-BD80-516902578A6C}"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F4B87B-8AD7-40E6-B525-05BC4BCD65C3}" type="slidenum">
              <a:rPr lang="en-US"/>
              <a:pPr>
                <a:defRPr/>
              </a:pPr>
              <a:t>‹#›</a:t>
            </a:fld>
            <a:endParaRPr lang="en-US"/>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84B92A6-51D9-497C-94F2-6EE0C47B57CA}" type="slidenum">
              <a:rPr lang="en-US"/>
              <a:pPr>
                <a:defRPr/>
              </a:pPr>
              <a:t>‹#›</a:t>
            </a:fld>
            <a:endParaRPr lang="en-US"/>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BE12254-6D7D-4E81-9B5E-69C34CE21C77}" type="slidenum">
              <a:rPr lang="en-US"/>
              <a:pPr>
                <a:defRPr/>
              </a:pPr>
              <a:t>‹#›</a:t>
            </a:fld>
            <a:endParaRPr lang="en-US"/>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ED307C8-FA05-4AD3-A416-D6F8B676B0E4}" type="slidenum">
              <a:rPr lang="en-US"/>
              <a:pPr>
                <a:defRPr/>
              </a:pPr>
              <a:t>‹#›</a:t>
            </a:fld>
            <a:endParaRPr lang="en-US"/>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BFE5212-73F1-4D2F-9F9C-C29E316A968E}" type="slidenum">
              <a:rPr lang="en-US"/>
              <a:pPr>
                <a:defRPr/>
              </a:pPr>
              <a:t>‹#›</a:t>
            </a:fld>
            <a:endParaRPr lang="en-US"/>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C0923DC-40A0-4E2A-A471-3F82D16DF5F9}" type="slidenum">
              <a:rPr lang="en-US"/>
              <a:pPr>
                <a:defRPr/>
              </a:pPr>
              <a:t>‹#›</a:t>
            </a:fld>
            <a:endParaRPr lang="en-US"/>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DCD51CE-6A56-4A6F-A27C-271C30B686B7}" type="slidenum">
              <a:rPr lang="en-US"/>
              <a:pPr>
                <a:defRPr/>
              </a:pPr>
              <a:t>‹#›</a:t>
            </a:fld>
            <a:endParaRPr lang="en-US"/>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3D7C66-CB13-424F-8710-9C9FEC60B39F}" type="slidenum">
              <a:rPr lang="en-US"/>
              <a:pPr>
                <a:defRPr/>
              </a:pPr>
              <a:t>‹#›</a:t>
            </a:fld>
            <a:endParaRPr lang="en-US"/>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8A579C-2E6C-4EE6-A089-8BD42AD59738}" type="slidenum">
              <a:rPr lang="en-US"/>
              <a:pPr>
                <a:defRPr/>
              </a:pPr>
              <a:t>‹#›</a:t>
            </a:fld>
            <a:endParaRPr lang="en-US"/>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EB03EC4-832A-40E6-A034-CA1C13C13DFB}"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0BCBAED-69E8-4D22-8C2D-484AFD6A3096}" type="slidenum">
              <a:rPr lang="en-US"/>
              <a:pPr>
                <a:defRPr/>
              </a:pPr>
              <a:t>‹#›</a:t>
            </a:fld>
            <a:endParaRPr lang="en-US"/>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151784-9CE6-4177-8F32-DBF477E28393}" type="slidenum">
              <a:rPr lang="en-US"/>
              <a:pPr>
                <a:defRPr/>
              </a:pPr>
              <a:t>‹#›</a:t>
            </a:fld>
            <a:endParaRPr lang="en-US"/>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A11B81-A221-4594-B39E-C4B6E4630EAC}" type="slidenum">
              <a:rPr lang="en-US"/>
              <a:pPr>
                <a:defRPr/>
              </a:pPr>
              <a:t>‹#›</a:t>
            </a:fld>
            <a:endParaRPr lang="en-US"/>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766CD2A-9070-4FAC-A691-EAFCEA4761DF}" type="slidenum">
              <a:rPr lang="en-US"/>
              <a:pPr>
                <a:defRPr/>
              </a:pPr>
              <a:t>‹#›</a:t>
            </a:fld>
            <a:endParaRPr lang="en-US"/>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ACA4A2C-19F5-4FAE-B7A5-1B9AB8CC259D}" type="slidenum">
              <a:rPr lang="en-US"/>
              <a:pPr>
                <a:defRPr/>
              </a:pPr>
              <a:t>‹#›</a:t>
            </a:fld>
            <a:endParaRPr lang="en-US"/>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54A2EC9-34BA-4994-AA6B-97154740400F}" type="slidenum">
              <a:rPr lang="en-US"/>
              <a:pPr>
                <a:defRPr/>
              </a:pPr>
              <a:t>‹#›</a:t>
            </a:fld>
            <a:endParaRPr lang="en-US"/>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84FC0FD-AF0D-445E-90A0-75B622FEED40}" type="slidenum">
              <a:rPr lang="en-US"/>
              <a:pPr>
                <a:defRPr/>
              </a:pPr>
              <a:t>‹#›</a:t>
            </a:fld>
            <a:endParaRPr lang="en-US"/>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091003-6DC5-4FD8-B526-31E6C8B29264}" type="slidenum">
              <a:rPr lang="en-US"/>
              <a:pPr>
                <a:defRPr/>
              </a:pPr>
              <a:t>‹#›</a:t>
            </a:fld>
            <a:endParaRPr lang="en-US"/>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3A5980-1A57-459A-87ED-5D3EB525A6A3}" type="slidenum">
              <a:rPr lang="en-US"/>
              <a:pPr>
                <a:defRPr/>
              </a:pPr>
              <a:t>‹#›</a:t>
            </a:fld>
            <a:endParaRPr lang="en-US"/>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CB64CD2-4BD5-488F-8DE8-603668E0AC6B}"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8473D87-3A78-46B7-A363-489B589FC0F3}" type="slidenum">
              <a:rPr lang="en-US"/>
              <a:pPr>
                <a:defRPr/>
              </a:pPr>
              <a:t>‹#›</a:t>
            </a:fld>
            <a:endParaRPr lang="en-US"/>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C365B0F-C323-4869-B9DE-8C3AAE7C0E15}" type="slidenum">
              <a:rPr lang="en-US"/>
              <a:pPr>
                <a:defRPr/>
              </a:pPr>
              <a:t>‹#›</a:t>
            </a:fld>
            <a:endParaRPr lang="en-US"/>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3214D3D-7C46-4EAD-AD9E-DC44A3954282}" type="slidenum">
              <a:rPr lang="en-US"/>
              <a:pPr>
                <a:defRPr/>
              </a:pPr>
              <a:t>‹#›</a:t>
            </a:fld>
            <a:endParaRPr lang="en-US"/>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63F8ED0-0684-4BC4-9469-3805BF409BBA}" type="slidenum">
              <a:rPr lang="en-US"/>
              <a:pPr>
                <a:defRPr/>
              </a:pPr>
              <a:t>‹#›</a:t>
            </a:fld>
            <a:endParaRPr lang="en-US"/>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69A04FED-F28B-4E54-BB5C-108FC46AD921}" type="slidenum">
              <a:rPr lang="en-US"/>
              <a:pPr>
                <a:defRPr/>
              </a:pPr>
              <a:t>‹#›</a:t>
            </a:fld>
            <a:endParaRPr lang="en-US"/>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BE0B73AB-F8DA-4F30-9B28-93839F89C1CE}" type="slidenum">
              <a:rPr lang="en-US"/>
              <a:pPr>
                <a:defRPr/>
              </a:pPr>
              <a:t>‹#›</a:t>
            </a:fld>
            <a:endParaRPr lang="en-US"/>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E7D7B2FC-B477-43D0-B379-C91FBB83BA91}" type="slidenum">
              <a:rPr lang="en-US"/>
              <a:pPr>
                <a:defRPr/>
              </a:pPr>
              <a:t>‹#›</a:t>
            </a:fld>
            <a:endParaRPr lang="en-US"/>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52551F6-F98D-429B-AC55-F50D18354FAD}" type="slidenum">
              <a:rPr lang="en-US"/>
              <a:pPr>
                <a:defRPr/>
              </a:pPr>
              <a:t>‹#›</a:t>
            </a:fld>
            <a:endParaRPr lang="en-US"/>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C540034-7CE1-4C41-AC2D-D556F4E25664}" type="slidenum">
              <a:rPr lang="en-US"/>
              <a:pPr>
                <a:defRPr/>
              </a:pPr>
              <a:t>‹#›</a:t>
            </a:fld>
            <a:endParaRPr lang="en-US"/>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3CF4FC9-87AB-437D-8F3A-32DB46AA8406}"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FF56ADA-DDE6-4C89-9937-DF6C1E21247D}" type="slidenum">
              <a:rPr lang="en-US"/>
              <a:pPr>
                <a:defRPr/>
              </a:pPr>
              <a:t>‹#›</a:t>
            </a:fld>
            <a:endParaRPr lang="en-US"/>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31A5C16-D280-4785-B82B-20AE99303F46}" type="slidenum">
              <a:rPr lang="en-US"/>
              <a:pPr>
                <a:defRPr/>
              </a:pPr>
              <a:t>‹#›</a:t>
            </a:fld>
            <a:endParaRPr lang="en-US"/>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08D60C3-8B67-4814-A35F-2A2AFBC4801A}" type="slidenum">
              <a:rPr lang="en-US"/>
              <a:pPr>
                <a:defRPr/>
              </a:pPr>
              <a:t>‹#›</a:t>
            </a:fld>
            <a:endParaRPr lang="en-US"/>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84F5DD1-CD33-4675-B1C8-4F7D09A4E086}" type="slidenum">
              <a:rPr lang="en-US"/>
              <a:pPr>
                <a:defRPr/>
              </a:pPr>
              <a:t>‹#›</a:t>
            </a:fld>
            <a:endParaRPr lang="en-US"/>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6A57779-68F4-4776-BF7E-1CE0FB40B2F7}" type="slidenum">
              <a:rPr lang="en-US"/>
              <a:pPr>
                <a:defRPr/>
              </a:pPr>
              <a:t>‹#›</a:t>
            </a:fld>
            <a:endParaRPr lang="en-US"/>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D2F8268B-9555-47D5-81E5-E28E1983D1E2}" type="slidenum">
              <a:rPr lang="en-US"/>
              <a:pPr>
                <a:defRPr/>
              </a:pPr>
              <a:t>‹#›</a:t>
            </a:fld>
            <a:endParaRPr lang="en-US"/>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AA76FA88-D586-4E72-8D7F-ABFD34739B04}" type="slidenum">
              <a:rPr lang="en-US"/>
              <a:pPr>
                <a:defRPr/>
              </a:pPr>
              <a:t>‹#›</a:t>
            </a:fld>
            <a:endParaRPr lang="en-US"/>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4FAE9135-8409-4B6F-BD30-A3889F60E18F}" type="slidenum">
              <a:rPr lang="en-US"/>
              <a:pPr>
                <a:defRPr/>
              </a:pPr>
              <a:t>‹#›</a:t>
            </a:fld>
            <a:endParaRPr lang="en-US"/>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00CFC79-371B-409A-AEA5-CE9048CBC9D3}" type="slidenum">
              <a:rPr lang="en-US"/>
              <a:pPr>
                <a:defRPr/>
              </a:pPr>
              <a:t>‹#›</a:t>
            </a:fld>
            <a:endParaRPr lang="en-US"/>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F608F53-10EF-45E2-8DE8-5FF906B417AC}"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AAC899C6-B775-492A-BE38-D193D699228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E4F3796-11BB-402E-959F-55944A81CB01}" type="slidenum">
              <a:rPr lang="en-US"/>
              <a:pPr>
                <a:defRPr/>
              </a:pPr>
              <a:t>‹#›</a:t>
            </a:fld>
            <a:endParaRPr lang="en-US"/>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27A39BA-69A0-40FD-803A-308CBC1CB962}" type="slidenum">
              <a:rPr lang="en-US"/>
              <a:pPr>
                <a:defRPr/>
              </a:pPr>
              <a:t>‹#›</a:t>
            </a:fld>
            <a:endParaRPr lang="en-US"/>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51C58AF-6543-4CA4-91AA-244C0DAD19C8}" type="slidenum">
              <a:rPr lang="en-US"/>
              <a:pPr>
                <a:defRPr/>
              </a:pPr>
              <a:t>‹#›</a:t>
            </a:fld>
            <a:endParaRPr lang="en-US"/>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FE205E-7E7C-40EF-80CB-1142A4964B93}" type="slidenum">
              <a:rPr lang="en-US"/>
              <a:pPr>
                <a:defRPr/>
              </a:pPr>
              <a:t>‹#›</a:t>
            </a:fld>
            <a:endParaRPr lang="en-US"/>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FE1601-66F9-4BA6-B784-B2B52B7EC65A}" type="slidenum">
              <a:rPr lang="en-US"/>
              <a:pPr>
                <a:defRPr/>
              </a:pPr>
              <a:t>‹#›</a:t>
            </a:fld>
            <a:endParaRPr lang="en-US"/>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D1CF34F-6DA9-4AEA-B536-F7D214F07C8C}" type="slidenum">
              <a:rPr lang="en-US"/>
              <a:pPr>
                <a:defRPr/>
              </a:pPr>
              <a:t>‹#›</a:t>
            </a:fld>
            <a:endParaRPr lang="en-US"/>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6F5A1F7-E6DA-47E3-BD97-6F3E6E4FC103}" type="slidenum">
              <a:rPr lang="en-US"/>
              <a:pPr>
                <a:defRPr/>
              </a:pPr>
              <a:t>‹#›</a:t>
            </a:fld>
            <a:endParaRPr lang="en-US"/>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6CDC278-F57A-4142-AD55-CA639A8EBA17}" type="slidenum">
              <a:rPr lang="en-US"/>
              <a:pPr>
                <a:defRPr/>
              </a:pPr>
              <a:t>‹#›</a:t>
            </a:fld>
            <a:endParaRPr lang="en-US"/>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B0167D9-1B19-4C16-9B08-B7D8CCA096CE}" type="slidenum">
              <a:rPr lang="en-US"/>
              <a:pPr>
                <a:defRPr/>
              </a:pPr>
              <a:t>‹#›</a:t>
            </a:fld>
            <a:endParaRPr lang="en-US"/>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3601BEA-5B39-4A23-BE67-ADBE76CF64E9}" type="slidenum">
              <a:rPr lang="en-US"/>
              <a:pPr>
                <a:defRPr/>
              </a:pPr>
              <a:t>‹#›</a:t>
            </a:fld>
            <a:endParaRPr lang="en-US"/>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6A5E921-30C8-4FC1-AEF6-43516184DB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A524064-AA9C-4146-812A-128D9A522F5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86645F0-3698-4F68-9124-46F26A77F392}" type="slidenum">
              <a:rPr lang="en-US"/>
              <a:pPr>
                <a:defRPr/>
              </a:pPr>
              <a:t>‹#›</a:t>
            </a:fld>
            <a:endParaRPr lang="en-US"/>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B033FD2-F04A-45E8-8724-9DF4DCF2E5BC}" type="slidenum">
              <a:rPr lang="en-US"/>
              <a:pPr>
                <a:defRPr/>
              </a:pPr>
              <a:t>‹#›</a:t>
            </a:fld>
            <a:endParaRPr lang="en-US"/>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6A63CF-3E5C-4CA5-96A6-7F457532BF4C}" type="slidenum">
              <a:rPr lang="en-US"/>
              <a:pPr>
                <a:defRPr/>
              </a:pPr>
              <a:t>‹#›</a:t>
            </a:fld>
            <a:endParaRPr lang="en-US"/>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EE66624-562D-4DA5-A941-B051753F9EBE}" type="slidenum">
              <a:rPr lang="en-US"/>
              <a:pPr>
                <a:defRPr/>
              </a:pPr>
              <a:t>‹#›</a:t>
            </a:fld>
            <a:endParaRPr lang="en-US"/>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2DD0562-5D43-4D64-8B54-2378A8A392AB}" type="slidenum">
              <a:rPr lang="en-US"/>
              <a:pPr>
                <a:defRPr/>
              </a:pPr>
              <a:t>‹#›</a:t>
            </a:fld>
            <a:endParaRPr lang="en-US"/>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DF5C1E-24E3-4F7C-94C5-23FC31E8F01E}" type="slidenum">
              <a:rPr lang="en-US"/>
              <a:pPr>
                <a:defRPr/>
              </a:pPr>
              <a:t>‹#›</a:t>
            </a:fld>
            <a:endParaRPr lang="en-US"/>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4288BE-DCA1-44CF-9A9F-7EF349DC0CB1}" type="slidenum">
              <a:rPr lang="en-US"/>
              <a:pPr>
                <a:defRPr/>
              </a:pPr>
              <a:t>‹#›</a:t>
            </a:fld>
            <a:endParaRPr lang="en-US"/>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46EDC9-11F8-4650-8DE3-B1C796E20282}" type="slidenum">
              <a:rPr lang="en-US"/>
              <a:pPr>
                <a:defRPr/>
              </a:pPr>
              <a:t>‹#›</a:t>
            </a:fld>
            <a:endParaRPr lang="en-US"/>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79BDE3B-F198-484F-9AA3-289AF003A2D7}" type="slidenum">
              <a:rPr lang="en-US"/>
              <a:pPr>
                <a:defRPr/>
              </a:pPr>
              <a:t>‹#›</a:t>
            </a:fld>
            <a:endParaRPr lang="en-US"/>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454DB4A-C13D-430E-AA3B-9E13425D61CA}" type="slidenum">
              <a:rPr lang="en-US"/>
              <a:pPr>
                <a:defRPr/>
              </a:pPr>
              <a:t>‹#›</a:t>
            </a:fld>
            <a:endParaRPr lang="en-US"/>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2BAB5A7-AED4-44BB-A397-A9EAEB577142}"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84B546-56D2-4E96-930F-1D5A35D5D29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88F2190-93DE-4113-A6D6-9064AA58C3D4}" type="slidenum">
              <a:rPr lang="en-US"/>
              <a:pPr>
                <a:defRPr/>
              </a:pPr>
              <a:t>‹#›</a:t>
            </a:fld>
            <a:endParaRPr lang="en-US"/>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9E1C46B-0888-48EC-AD5D-77B0825C7B6A}" type="slidenum">
              <a:rPr lang="en-US"/>
              <a:pPr>
                <a:defRPr/>
              </a:pPr>
              <a:t>‹#›</a:t>
            </a:fld>
            <a:endParaRPr lang="en-US"/>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CBAD44-038A-419A-9A21-ECDBF63E4327}" type="slidenum">
              <a:rPr lang="en-US"/>
              <a:pPr>
                <a:defRPr/>
              </a:pPr>
              <a:t>‹#›</a:t>
            </a:fld>
            <a:endParaRPr lang="en-US"/>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43DF92-31A8-4D64-B00F-90184C1320CF}" type="slidenum">
              <a:rPr lang="en-US"/>
              <a:pPr>
                <a:defRPr/>
              </a:pPr>
              <a:t>‹#›</a:t>
            </a:fld>
            <a:endParaRPr lang="en-US"/>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110BE4-A954-4080-9C74-6998ED0CF501}" type="slidenum">
              <a:rPr lang="en-US"/>
              <a:pPr>
                <a:defRPr/>
              </a:pPr>
              <a:t>‹#›</a:t>
            </a:fld>
            <a:endParaRPr lang="en-US"/>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BE75BC-E4C4-49C3-A237-1D8CEF472975}" type="slidenum">
              <a:rPr lang="en-US"/>
              <a:pPr>
                <a:defRPr/>
              </a:pPr>
              <a:t>‹#›</a:t>
            </a:fld>
            <a:endParaRPr lang="en-US"/>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6345DB0-3F87-450D-95D6-F2CA84DC6D51}" type="slidenum">
              <a:rPr lang="en-US"/>
              <a:pPr>
                <a:defRPr/>
              </a:pPr>
              <a:t>‹#›</a:t>
            </a:fld>
            <a:endParaRPr lang="en-US"/>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611243-99E5-4D7D-A2EB-093ECD0CFEDD}" type="slidenum">
              <a:rPr lang="en-US"/>
              <a:pPr>
                <a:defRPr/>
              </a:pPr>
              <a:t>‹#›</a:t>
            </a:fld>
            <a:endParaRPr lang="en-US"/>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D03D05A-8D60-4BE2-9473-4A63684552D5}" type="slidenum">
              <a:rPr lang="en-US"/>
              <a:pPr>
                <a:defRPr/>
              </a:pPr>
              <a:t>‹#›</a:t>
            </a:fld>
            <a:endParaRPr lang="en-US"/>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014AAD7-0E1C-4A1A-AF51-B879EFE90562}" type="slidenum">
              <a:rPr lang="en-US"/>
              <a:pPr>
                <a:defRPr/>
              </a:pPr>
              <a:t>‹#›</a:t>
            </a:fld>
            <a:endParaRPr lang="en-US"/>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BA7271A-D34D-4A62-8FA4-81E7F599DE3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CC735BA7-9149-4170-8B43-2E7A8396FDE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363A592-9873-40E3-9B32-4A0484E0F371}" type="slidenum">
              <a:rPr lang="en-US"/>
              <a:pPr>
                <a:defRPr/>
              </a:pPr>
              <a:t>‹#›</a:t>
            </a:fld>
            <a:endParaRPr lang="en-US"/>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971CDC6-E9C0-469A-9250-348D93DF4768}" type="slidenum">
              <a:rPr lang="en-US"/>
              <a:pPr>
                <a:defRPr/>
              </a:pPr>
              <a:t>‹#›</a:t>
            </a:fld>
            <a:endParaRPr lang="en-US"/>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990C10B-BCEA-4A12-A533-6CB71C87B517}" type="slidenum">
              <a:rPr lang="en-US"/>
              <a:pPr>
                <a:defRPr/>
              </a:pPr>
              <a:t>‹#›</a:t>
            </a:fld>
            <a:endParaRPr lang="en-US"/>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52A554C-D73B-44BB-9117-918A9ACD4E57}" type="slidenum">
              <a:rPr lang="en-US"/>
              <a:pPr>
                <a:defRPr/>
              </a:pPr>
              <a:t>‹#›</a:t>
            </a:fld>
            <a:endParaRPr lang="en-US"/>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DDB87C1-6BB4-4A2A-AAB0-C8564E4B257E}" type="slidenum">
              <a:rPr lang="en-US"/>
              <a:pPr>
                <a:defRPr/>
              </a:pPr>
              <a:t>‹#›</a:t>
            </a:fld>
            <a:endParaRPr lang="en-US"/>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0710CD1-B44B-460D-95E2-8D6AF71799F4}" type="slidenum">
              <a:rPr lang="en-US"/>
              <a:pPr>
                <a:defRPr/>
              </a:pPr>
              <a:t>‹#›</a:t>
            </a:fld>
            <a:endParaRPr lang="en-US"/>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086DD3-B524-420A-A209-6D1941FE6683}" type="slidenum">
              <a:rPr lang="en-US"/>
              <a:pPr>
                <a:defRPr/>
              </a:pPr>
              <a:t>‹#›</a:t>
            </a:fld>
            <a:endParaRPr lang="en-US"/>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C19972-523C-4754-803C-E5A5D9420488}" type="slidenum">
              <a:rPr lang="en-US"/>
              <a:pPr>
                <a:defRPr/>
              </a:pPr>
              <a:t>‹#›</a:t>
            </a:fld>
            <a:endParaRPr lang="en-US"/>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4E0A2C7-AF1C-4326-9040-BCB3F42E9F89}" type="slidenum">
              <a:rPr lang="en-US"/>
              <a:pPr>
                <a:defRPr/>
              </a:pPr>
              <a:t>‹#›</a:t>
            </a:fld>
            <a:endParaRPr lang="en-US"/>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5235F99-06C4-48D6-8CEE-9370D3DC931A}" type="slidenum">
              <a:rPr lang="en-US"/>
              <a:pPr>
                <a:defRPr/>
              </a:pPr>
              <a:t>‹#›</a:t>
            </a:fld>
            <a:endParaRPr lang="en-US"/>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6FE9B7A-CB8C-49C3-A0D7-3DE82D523AD5}"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65D92EF4-4991-49BE-B805-70893B950B74}"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E74C169-629B-4B3E-BEFC-F64B895DA60C}" type="slidenum">
              <a:rPr lang="en-US"/>
              <a:pPr>
                <a:defRPr/>
              </a:pPr>
              <a:t>‹#›</a:t>
            </a:fld>
            <a:endParaRPr lang="en-US"/>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749D6CB-7522-4AB9-846B-62EE624CCE51}" type="slidenum">
              <a:rPr lang="en-US"/>
              <a:pPr>
                <a:defRPr/>
              </a:pPr>
              <a:t>‹#›</a:t>
            </a:fld>
            <a:endParaRPr lang="en-US"/>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36F6F65-0460-4F60-B7BB-7EC4B534063E}" type="slidenum">
              <a:rPr lang="en-US"/>
              <a:pPr>
                <a:defRPr/>
              </a:pPr>
              <a:t>‹#›</a:t>
            </a:fld>
            <a:endParaRPr lang="en-US"/>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128118-2181-49B5-AE4F-83EDD68BE2D1}" type="slidenum">
              <a:rPr lang="en-US"/>
              <a:pPr>
                <a:defRPr/>
              </a:pPr>
              <a:t>‹#›</a:t>
            </a:fld>
            <a:endParaRPr lang="en-US"/>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A4E8F2C-C412-4C64-BE54-600AD2907508}" type="slidenum">
              <a:rPr lang="en-US"/>
              <a:pPr>
                <a:defRPr/>
              </a:pPr>
              <a:t>‹#›</a:t>
            </a:fld>
            <a:endParaRPr lang="en-US"/>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80069FF-127E-419A-9D7E-566ACD7D2B15}" type="slidenum">
              <a:rPr lang="en-US"/>
              <a:pPr>
                <a:defRPr/>
              </a:pPr>
              <a:t>‹#›</a:t>
            </a:fld>
            <a:endParaRPr lang="en-US"/>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D34454-CEB0-4340-BD8F-DD4260928B09}" type="slidenum">
              <a:rPr lang="en-US"/>
              <a:pPr>
                <a:defRPr/>
              </a:pPr>
              <a:t>‹#›</a:t>
            </a:fld>
            <a:endParaRPr lang="en-US"/>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2"/>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a:t>© 2011 - TIGC</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0BC6FC9C-38A4-4FD3-97AE-4F7E24FA5BF5}"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E843099-85D5-4A64-96EA-164C64CB1FA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06CF2F5C-DA87-4F0D-AEB6-DAA7B450A37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858031-4EFD-4B6D-AD39-AEBEAA0963D6}"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032E10F0-D784-4306-8B20-52CB8AA90040}"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F3D4A1-2A62-4439-BBDC-1D592CC8D451}"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87F6C35-A4DE-4991-BD0B-A6DDC445E83C}"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37B8B-7A10-469B-B000-61BE8E4332D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71B2AD2-3BDD-41C4-ACC2-CFCED4778DA3}"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4F36940-0A06-42A7-B2E1-5A37E158547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10D43DD-B54D-49FD-AF0D-A9244718393B}"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B537817-CBF6-452C-95EB-FACA191520D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BF0C826-52A2-449F-9A9F-9439B36B09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P:\CCS_PPT\ppt\cover.jpg"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file:///P:\PPT\header.jpg" TargetMode="Externa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file:///P:\PPT\leaf.jpg"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file:///P:\PPT\header.jpg" TargetMode="Externa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8.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file:///P:\PPT\leaf.jpg"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file:///P:\CCS_PPT\ppt\cover.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7.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file:///P:\PPT\header.jpg" TargetMode="Externa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8.jpe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file:///P:\PPT\leaf.jpg"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9.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0.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0.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0.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0.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0.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file:///P:\PPT\header.jpg"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file:///P:\PPT\leaf.jpg"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0.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0.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0.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0.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0.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0.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0.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0.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0.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0.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0.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0.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0.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0.jpe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0.jpe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0.jpe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0.jpe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4.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7.jpe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6" Type="http://schemas.openxmlformats.org/officeDocument/2006/relationships/image" Target="file:///P:\PPT\header.jpg" TargetMode="Externa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5" Type="http://schemas.openxmlformats.org/officeDocument/2006/relationships/image" Target="../media/image8.jpeg"/><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image" Target="file:///P:\PPT\leaf.jp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jpe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2.jpe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image" Target="file:///P:\CCS_PPT\ppt\cover.jpg" TargetMode="Externa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7.jpe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6" Type="http://schemas.openxmlformats.org/officeDocument/2006/relationships/image" Target="file:///P:\PPT\header.jpg" TargetMode="Externa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5" Type="http://schemas.openxmlformats.org/officeDocument/2006/relationships/image" Target="../media/image8.jpeg"/><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 Id="rId14" Type="http://schemas.openxmlformats.org/officeDocument/2006/relationships/image" Target="file:///P:\PPT\leaf.jpg" TargetMode="Externa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3.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0.jpe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0.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0.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0.jpe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0.jpe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0.jpe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0.jpe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0.jpe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0.jpe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0.jpe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0.jpe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0.jpe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0.jpe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86.xml"/><Relationship Id="rId1" Type="http://schemas.openxmlformats.org/officeDocument/2006/relationships/slideLayout" Target="../slideLayouts/slideLayout9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1027"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1028"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1029"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30"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cxnSp>
        <p:nvCxnSpPr>
          <p:cNvPr id="7" name="Straight Connector 6"/>
          <p:cNvCxnSpPr/>
          <p:nvPr/>
        </p:nvCxnSpPr>
        <p:spPr>
          <a:xfrm rot="10800000" flipV="1">
            <a:off x="0"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32" name="Picture 7" descr="tigclogo300-2.gif"/>
          <p:cNvPicPr>
            <a:picLocks noChangeAspect="1"/>
          </p:cNvPicPr>
          <p:nvPr/>
        </p:nvPicPr>
        <p:blipFill>
          <a:blip r:embed="rId16"/>
          <a:srcRect/>
          <a:stretch>
            <a:fillRect/>
          </a:stretch>
        </p:blipFill>
        <p:spPr bwMode="auto">
          <a:xfrm>
            <a:off x="3230563" y="681038"/>
            <a:ext cx="2701925" cy="2557462"/>
          </a:xfrm>
          <a:prstGeom prst="rect">
            <a:avLst/>
          </a:prstGeom>
          <a:noFill/>
          <a:ln w="9525">
            <a:noFill/>
            <a:miter lim="800000"/>
            <a:headEnd/>
            <a:tailEnd/>
          </a:ln>
        </p:spPr>
      </p:pic>
      <p:cxnSp>
        <p:nvCxnSpPr>
          <p:cNvPr id="2" name="Straight Connector 8"/>
          <p:cNvCxnSpPr/>
          <p:nvPr/>
        </p:nvCxnSpPr>
        <p:spPr>
          <a:xfrm rot="10800000" flipV="1">
            <a:off x="6022975"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7506" r:id="rId1"/>
    <p:sldLayoutId id="2147487507" r:id="rId2"/>
    <p:sldLayoutId id="2147487508" r:id="rId3"/>
    <p:sldLayoutId id="2147487509" r:id="rId4"/>
    <p:sldLayoutId id="2147487510" r:id="rId5"/>
    <p:sldLayoutId id="2147487511" r:id="rId6"/>
    <p:sldLayoutId id="2147487512" r:id="rId7"/>
    <p:sldLayoutId id="2147487513" r:id="rId8"/>
    <p:sldLayoutId id="2147487514" r:id="rId9"/>
    <p:sldLayoutId id="2147487515" r:id="rId10"/>
    <p:sldLayoutId id="2147487516"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02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722C8F3-25E7-469D-8163-302E4A8C4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05" r:id="rId1"/>
    <p:sldLayoutId id="2147487606" r:id="rId2"/>
    <p:sldLayoutId id="2147487607" r:id="rId3"/>
    <p:sldLayoutId id="2147487608" r:id="rId4"/>
    <p:sldLayoutId id="2147487609" r:id="rId5"/>
    <p:sldLayoutId id="2147487610" r:id="rId6"/>
    <p:sldLayoutId id="2147487611" r:id="rId7"/>
    <p:sldLayoutId id="2147487612" r:id="rId8"/>
    <p:sldLayoutId id="2147487613" r:id="rId9"/>
    <p:sldLayoutId id="2147487614" r:id="rId10"/>
    <p:sldLayoutId id="214748761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12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653BAE38-A945-4810-99D8-2BA1974968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16" r:id="rId1"/>
    <p:sldLayoutId id="2147487617" r:id="rId2"/>
    <p:sldLayoutId id="2147487618" r:id="rId3"/>
    <p:sldLayoutId id="2147487619" r:id="rId4"/>
    <p:sldLayoutId id="2147487620" r:id="rId5"/>
    <p:sldLayoutId id="2147487621" r:id="rId6"/>
    <p:sldLayoutId id="2147487622" r:id="rId7"/>
    <p:sldLayoutId id="2147487623" r:id="rId8"/>
    <p:sldLayoutId id="2147487624" r:id="rId9"/>
    <p:sldLayoutId id="2147487625" r:id="rId10"/>
    <p:sldLayoutId id="214748762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2290"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2291"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2292"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7627" r:id="rId1"/>
    <p:sldLayoutId id="2147487628" r:id="rId2"/>
    <p:sldLayoutId id="2147487629" r:id="rId3"/>
    <p:sldLayoutId id="2147487630" r:id="rId4"/>
    <p:sldLayoutId id="2147487631" r:id="rId5"/>
    <p:sldLayoutId id="2147487632" r:id="rId6"/>
    <p:sldLayoutId id="2147487633" r:id="rId7"/>
    <p:sldLayoutId id="2147487634" r:id="rId8"/>
    <p:sldLayoutId id="2147487635" r:id="rId9"/>
    <p:sldLayoutId id="2147487636" r:id="rId10"/>
    <p:sldLayoutId id="2147487637"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0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3316"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331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77AEFAD1-EAA6-4489-98B7-DF8BF069305A}"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331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7638" r:id="rId1"/>
    <p:sldLayoutId id="2147487639" r:id="rId2"/>
    <p:sldLayoutId id="2147487640" r:id="rId3"/>
    <p:sldLayoutId id="2147487641" r:id="rId4"/>
    <p:sldLayoutId id="2147487642" r:id="rId5"/>
    <p:sldLayoutId id="2147487643" r:id="rId6"/>
    <p:sldLayoutId id="2147487644" r:id="rId7"/>
    <p:sldLayoutId id="2147487645" r:id="rId8"/>
    <p:sldLayoutId id="2147487646" r:id="rId9"/>
    <p:sldLayoutId id="2147487647" r:id="rId10"/>
    <p:sldLayoutId id="2147487648"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0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434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434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7B9C42C8-F477-494E-806E-3C512B21595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434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7649" r:id="rId1"/>
    <p:sldLayoutId id="2147487650" r:id="rId2"/>
    <p:sldLayoutId id="2147487651" r:id="rId3"/>
    <p:sldLayoutId id="2147487652" r:id="rId4"/>
    <p:sldLayoutId id="2147487653" r:id="rId5"/>
    <p:sldLayoutId id="2147487654" r:id="rId6"/>
    <p:sldLayoutId id="2147487655" r:id="rId7"/>
    <p:sldLayoutId id="2147487656" r:id="rId8"/>
    <p:sldLayoutId id="2147487657" r:id="rId9"/>
    <p:sldLayoutId id="2147487658" r:id="rId10"/>
    <p:sldLayoutId id="2147487659"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5363"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52228"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15365" name="Picture 96" descr="PLATO_LOGO"/>
          <p:cNvPicPr>
            <a:picLocks noChangeAspect="1" noChangeArrowheads="1"/>
          </p:cNvPicPr>
          <p:nvPr/>
        </p:nvPicPr>
        <p:blipFill>
          <a:blip r:embed="rId13"/>
          <a:srcRect/>
          <a:stretch>
            <a:fillRect/>
          </a:stretch>
        </p:blipFill>
        <p:spPr bwMode="auto">
          <a:xfrm>
            <a:off x="7677150" y="6350"/>
            <a:ext cx="1454150" cy="501650"/>
          </a:xfrm>
          <a:prstGeom prst="rect">
            <a:avLst/>
          </a:prstGeom>
          <a:noFill/>
          <a:ln w="9525">
            <a:noFill/>
            <a:miter lim="800000"/>
            <a:headEnd/>
            <a:tailEnd/>
          </a:ln>
        </p:spPr>
      </p:pic>
      <p:sp>
        <p:nvSpPr>
          <p:cNvPr id="52230" name="Text Box 98"/>
          <p:cNvSpPr txBox="1">
            <a:spLocks noChangeArrowheads="1"/>
          </p:cNvSpPr>
          <p:nvPr/>
        </p:nvSpPr>
        <p:spPr bwMode="auto">
          <a:xfrm>
            <a:off x="7369175" y="450850"/>
            <a:ext cx="1592263" cy="366713"/>
          </a:xfrm>
          <a:prstGeom prst="rect">
            <a:avLst/>
          </a:prstGeom>
          <a:noFill/>
          <a:ln w="9525" algn="ctr">
            <a:noFill/>
            <a:miter lim="800000"/>
            <a:headEnd/>
            <a:tailEnd/>
          </a:ln>
        </p:spPr>
        <p:txBody>
          <a:bodyPr>
            <a:spAutoFit/>
          </a:bodyPr>
          <a:lstStyle/>
          <a:p>
            <a:pPr algn="ctr" defTabSz="914400">
              <a:spcBef>
                <a:spcPct val="50000"/>
              </a:spcBef>
              <a:defRPr/>
            </a:pPr>
            <a:r>
              <a:rPr lang="en-GB" b="1">
                <a:solidFill>
                  <a:srgbClr val="FFFFFF"/>
                </a:solidFill>
              </a:rPr>
              <a:t>STEMI</a:t>
            </a:r>
          </a:p>
        </p:txBody>
      </p:sp>
    </p:spTree>
  </p:cSld>
  <p:clrMap bg1="lt1" tx1="dk1" bg2="lt2" tx2="dk2" accent1="accent1" accent2="accent2" accent3="accent3" accent4="accent4" accent5="accent5" accent6="accent6" hlink="hlink" folHlink="folHlink"/>
  <p:sldLayoutIdLst>
    <p:sldLayoutId id="2147487660" r:id="rId1"/>
    <p:sldLayoutId id="2147487661" r:id="rId2"/>
    <p:sldLayoutId id="2147487662" r:id="rId3"/>
    <p:sldLayoutId id="2147487663" r:id="rId4"/>
    <p:sldLayoutId id="2147487664" r:id="rId5"/>
    <p:sldLayoutId id="2147487665" r:id="rId6"/>
    <p:sldLayoutId id="2147487666" r:id="rId7"/>
    <p:sldLayoutId id="2147487667" r:id="rId8"/>
    <p:sldLayoutId id="2147487668" r:id="rId9"/>
    <p:sldLayoutId id="2147487669" r:id="rId10"/>
    <p:sldLayoutId id="2147487670"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63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63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B0645170-9C42-4EC8-92E6-0BDCD29486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71" r:id="rId1"/>
    <p:sldLayoutId id="2147487672" r:id="rId2"/>
    <p:sldLayoutId id="2147487673" r:id="rId3"/>
    <p:sldLayoutId id="2147487674" r:id="rId4"/>
    <p:sldLayoutId id="2147487675" r:id="rId5"/>
    <p:sldLayoutId id="2147487676" r:id="rId6"/>
    <p:sldLayoutId id="2147487677" r:id="rId7"/>
    <p:sldLayoutId id="2147487678" r:id="rId8"/>
    <p:sldLayoutId id="2147487679" r:id="rId9"/>
    <p:sldLayoutId id="2147487680" r:id="rId10"/>
    <p:sldLayoutId id="214748768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8660819C-07F1-4DB5-9312-83A091A5E14D}"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88EA0F6F-AE15-4C07-AA86-F8B91D6C80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82" r:id="rId1"/>
    <p:sldLayoutId id="2147487683" r:id="rId2"/>
    <p:sldLayoutId id="2147487684" r:id="rId3"/>
    <p:sldLayoutId id="2147487685" r:id="rId4"/>
    <p:sldLayoutId id="2147487686" r:id="rId5"/>
    <p:sldLayoutId id="2147487687" r:id="rId6"/>
    <p:sldLayoutId id="2147487688" r:id="rId7"/>
    <p:sldLayoutId id="2147487689" r:id="rId8"/>
    <p:sldLayoutId id="2147487690" r:id="rId9"/>
    <p:sldLayoutId id="2147487691" r:id="rId10"/>
    <p:sldLayoutId id="214748769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pic>
        <p:nvPicPr>
          <p:cNvPr id="18434" name="Picture 71" descr="PLATO_LOGO"/>
          <p:cNvPicPr>
            <a:picLocks noChangeAspect="1" noChangeArrowheads="1"/>
          </p:cNvPicPr>
          <p:nvPr/>
        </p:nvPicPr>
        <p:blipFill>
          <a:blip r:embed="rId13"/>
          <a:srcRect/>
          <a:stretch>
            <a:fillRect/>
          </a:stretch>
        </p:blipFill>
        <p:spPr bwMode="auto">
          <a:xfrm>
            <a:off x="1246188" y="2239963"/>
            <a:ext cx="3038475" cy="1047750"/>
          </a:xfrm>
          <a:prstGeom prst="rect">
            <a:avLst/>
          </a:prstGeom>
          <a:noFill/>
          <a:ln w="9525">
            <a:noFill/>
            <a:miter lim="800000"/>
            <a:headEnd/>
            <a:tailEnd/>
          </a:ln>
        </p:spPr>
      </p:pic>
      <p:pic>
        <p:nvPicPr>
          <p:cNvPr id="18435" name="Picture 72" descr="UCR-logo"/>
          <p:cNvPicPr>
            <a:picLocks noChangeAspect="1" noChangeArrowheads="1"/>
          </p:cNvPicPr>
          <p:nvPr/>
        </p:nvPicPr>
        <p:blipFill>
          <a:blip r:embed="rId14"/>
          <a:srcRect/>
          <a:stretch>
            <a:fillRect/>
          </a:stretch>
        </p:blipFill>
        <p:spPr bwMode="auto">
          <a:xfrm>
            <a:off x="8145463" y="6162675"/>
            <a:ext cx="877887" cy="587375"/>
          </a:xfrm>
          <a:prstGeom prst="rect">
            <a:avLst/>
          </a:prstGeom>
          <a:noFill/>
          <a:ln w="9525">
            <a:noFill/>
            <a:miter lim="800000"/>
            <a:headEnd/>
            <a:tailEnd/>
          </a:ln>
        </p:spPr>
      </p:pic>
      <p:pic>
        <p:nvPicPr>
          <p:cNvPr id="18436" name="Picture 73"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sp>
        <p:nvSpPr>
          <p:cNvPr id="18437"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8438"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693" r:id="rId1"/>
    <p:sldLayoutId id="2147487694" r:id="rId2"/>
    <p:sldLayoutId id="2147487695" r:id="rId3"/>
    <p:sldLayoutId id="2147487696" r:id="rId4"/>
    <p:sldLayoutId id="2147487697" r:id="rId5"/>
    <p:sldLayoutId id="2147487698" r:id="rId6"/>
    <p:sldLayoutId id="2147487699" r:id="rId7"/>
    <p:sldLayoutId id="2147487700" r:id="rId8"/>
    <p:sldLayoutId id="2147487701" r:id="rId9"/>
    <p:sldLayoutId id="2147487702" r:id="rId10"/>
    <p:sldLayoutId id="2147487703"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19459"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19460"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19461"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9462"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704" r:id="rId1"/>
    <p:sldLayoutId id="2147487705" r:id="rId2"/>
    <p:sldLayoutId id="2147487706" r:id="rId3"/>
    <p:sldLayoutId id="2147487707" r:id="rId4"/>
    <p:sldLayoutId id="2147487708" r:id="rId5"/>
    <p:sldLayoutId id="2147487709" r:id="rId6"/>
    <p:sldLayoutId id="2147487710" r:id="rId7"/>
    <p:sldLayoutId id="2147487711" r:id="rId8"/>
    <p:sldLayoutId id="2147487712" r:id="rId9"/>
    <p:sldLayoutId id="2147487713" r:id="rId10"/>
    <p:sldLayoutId id="214748771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205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205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205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5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7517" r:id="rId1"/>
    <p:sldLayoutId id="2147487518" r:id="rId2"/>
    <p:sldLayoutId id="2147487519" r:id="rId3"/>
    <p:sldLayoutId id="2147487520" r:id="rId4"/>
    <p:sldLayoutId id="2147487521" r:id="rId5"/>
    <p:sldLayoutId id="2147487522" r:id="rId6"/>
    <p:sldLayoutId id="2147487523" r:id="rId7"/>
    <p:sldLayoutId id="2147487524" r:id="rId8"/>
    <p:sldLayoutId id="2147487525" r:id="rId9"/>
    <p:sldLayoutId id="2147487526" r:id="rId10"/>
    <p:sldLayoutId id="2147487527"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20483"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8E678C07-033A-4CBE-ADF8-6B3BEFB7F83C}"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2048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2048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48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fld id="{27278FE9-17AF-4AFB-97ED-E63C8DFF4E4D}"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fld id="{401F0AF0-17C6-4AF1-B19A-C83829140AD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7715" r:id="rId1"/>
    <p:sldLayoutId id="2147487716" r:id="rId2"/>
    <p:sldLayoutId id="2147487717" r:id="rId3"/>
    <p:sldLayoutId id="2147487718" r:id="rId4"/>
    <p:sldLayoutId id="2147487719" r:id="rId5"/>
    <p:sldLayoutId id="2147487720" r:id="rId6"/>
    <p:sldLayoutId id="2147487721" r:id="rId7"/>
    <p:sldLayoutId id="2147487722" r:id="rId8"/>
    <p:sldLayoutId id="2147487723" r:id="rId9"/>
    <p:sldLayoutId id="2147487724" r:id="rId10"/>
    <p:sldLayoutId id="214748772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1085850" cy="6854825"/>
            <a:chOff x="0" y="0"/>
            <a:chExt cx="684" cy="4318"/>
          </a:xfrm>
        </p:grpSpPr>
        <p:sp>
          <p:nvSpPr>
            <p:cNvPr id="4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1520" name="Group 4"/>
            <p:cNvGrpSpPr>
              <a:grpSpLocks/>
            </p:cNvGrpSpPr>
            <p:nvPr/>
          </p:nvGrpSpPr>
          <p:grpSpPr bwMode="auto">
            <a:xfrm>
              <a:off x="48" y="103"/>
              <a:ext cx="96" cy="4126"/>
              <a:chOff x="48" y="103"/>
              <a:chExt cx="96" cy="4126"/>
            </a:xfrm>
          </p:grpSpPr>
          <p:sp>
            <p:nvSpPr>
              <p:cNvPr id="5837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4"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6"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8"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0"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2"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3"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4"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6"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0"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4"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5"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9"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8402" name="Freeform 39"/>
          <p:cNvSpPr>
            <a:spLocks/>
          </p:cNvSpPr>
          <p:nvPr/>
        </p:nvSpPr>
        <p:spPr bwMode="auto">
          <a:xfrm>
            <a:off x="419100"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3" name="Freeform 40"/>
          <p:cNvSpPr>
            <a:spLocks/>
          </p:cNvSpPr>
          <p:nvPr/>
        </p:nvSpPr>
        <p:spPr bwMode="auto">
          <a:xfrm>
            <a:off x="417513" y="6219825"/>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4" name="Freeform 41"/>
          <p:cNvSpPr>
            <a:spLocks/>
          </p:cNvSpPr>
          <p:nvPr/>
        </p:nvSpPr>
        <p:spPr bwMode="auto">
          <a:xfrm>
            <a:off x="174625" y="6091238"/>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8405" name="Freeform 42"/>
          <p:cNvSpPr>
            <a:spLocks/>
          </p:cNvSpPr>
          <p:nvPr/>
        </p:nvSpPr>
        <p:spPr bwMode="auto">
          <a:xfrm>
            <a:off x="192088" y="6208713"/>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8406" name="Freeform 43"/>
          <p:cNvSpPr>
            <a:spLocks/>
          </p:cNvSpPr>
          <p:nvPr/>
        </p:nvSpPr>
        <p:spPr bwMode="auto">
          <a:xfrm>
            <a:off x="396875"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8407" name="Freeform 44"/>
          <p:cNvSpPr>
            <a:spLocks/>
          </p:cNvSpPr>
          <p:nvPr/>
        </p:nvSpPr>
        <p:spPr bwMode="auto">
          <a:xfrm>
            <a:off x="638175" y="6200775"/>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8408" name="Freeform 45"/>
          <p:cNvSpPr>
            <a:spLocks/>
          </p:cNvSpPr>
          <p:nvPr/>
        </p:nvSpPr>
        <p:spPr bwMode="auto">
          <a:xfrm>
            <a:off x="855663" y="62118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151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151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5" name="Rectangle 36"/>
          <p:cNvSpPr>
            <a:spLocks noGrp="1" noChangeArrowheads="1"/>
          </p:cNvSpPr>
          <p:nvPr>
            <p:ph type="dt" sz="quarter"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86" name="Rectangle 37"/>
          <p:cNvSpPr>
            <a:spLocks noGrp="1" noChangeArrowheads="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87" name="Rectangle 38"/>
          <p:cNvSpPr>
            <a:spLocks noGrp="1" noChangeArrowheads="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53BDF161-5D22-4B73-AD50-ECF76D630CE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26" r:id="rId1"/>
    <p:sldLayoutId id="2147487727" r:id="rId2"/>
    <p:sldLayoutId id="2147487728" r:id="rId3"/>
    <p:sldLayoutId id="2147487729" r:id="rId4"/>
    <p:sldLayoutId id="2147487730" r:id="rId5"/>
    <p:sldLayoutId id="2147487731" r:id="rId6"/>
    <p:sldLayoutId id="2147487732" r:id="rId7"/>
    <p:sldLayoutId id="2147487733" r:id="rId8"/>
    <p:sldLayoutId id="2147487734" r:id="rId9"/>
    <p:sldLayoutId id="2147487735" r:id="rId10"/>
    <p:sldLayoutId id="214748773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2544" name="Group 4"/>
            <p:cNvGrpSpPr>
              <a:grpSpLocks/>
            </p:cNvGrpSpPr>
            <p:nvPr/>
          </p:nvGrpSpPr>
          <p:grpSpPr bwMode="auto">
            <a:xfrm>
              <a:off x="48" y="102"/>
              <a:ext cx="96" cy="4128"/>
              <a:chOff x="48" y="102"/>
              <a:chExt cx="96" cy="4128"/>
            </a:xfrm>
          </p:grpSpPr>
          <p:sp>
            <p:nvSpPr>
              <p:cNvPr id="5939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942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942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943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943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943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253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253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5D5DB3EE-8DAE-4EFB-9497-0C69632451C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37" r:id="rId1"/>
    <p:sldLayoutId id="2147487738" r:id="rId2"/>
    <p:sldLayoutId id="2147487739" r:id="rId3"/>
    <p:sldLayoutId id="2147487740" r:id="rId4"/>
    <p:sldLayoutId id="2147487741" r:id="rId5"/>
    <p:sldLayoutId id="2147487742" r:id="rId6"/>
    <p:sldLayoutId id="2147487743" r:id="rId7"/>
    <p:sldLayoutId id="2147487744" r:id="rId8"/>
    <p:sldLayoutId id="2147487745" r:id="rId9"/>
    <p:sldLayoutId id="2147487746" r:id="rId10"/>
    <p:sldLayoutId id="2147487747"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3568" name="Group 4"/>
            <p:cNvGrpSpPr>
              <a:grpSpLocks/>
            </p:cNvGrpSpPr>
            <p:nvPr/>
          </p:nvGrpSpPr>
          <p:grpSpPr bwMode="auto">
            <a:xfrm>
              <a:off x="48" y="102"/>
              <a:ext cx="96" cy="4128"/>
              <a:chOff x="48" y="102"/>
              <a:chExt cx="96" cy="4128"/>
            </a:xfrm>
          </p:grpSpPr>
          <p:sp>
            <p:nvSpPr>
              <p:cNvPr id="6042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045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045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045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045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045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356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356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68BD912C-CAE4-4078-9470-C15DC68667D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48" r:id="rId1"/>
    <p:sldLayoutId id="2147487749" r:id="rId2"/>
    <p:sldLayoutId id="2147487750" r:id="rId3"/>
    <p:sldLayoutId id="2147487751" r:id="rId4"/>
    <p:sldLayoutId id="2147487752" r:id="rId5"/>
    <p:sldLayoutId id="2147487753" r:id="rId6"/>
    <p:sldLayoutId id="2147487754" r:id="rId7"/>
    <p:sldLayoutId id="2147487755" r:id="rId8"/>
    <p:sldLayoutId id="2147487756" r:id="rId9"/>
    <p:sldLayoutId id="2147487757" r:id="rId10"/>
    <p:sldLayoutId id="2147487758"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4592" name="Group 4"/>
            <p:cNvGrpSpPr>
              <a:grpSpLocks/>
            </p:cNvGrpSpPr>
            <p:nvPr/>
          </p:nvGrpSpPr>
          <p:grpSpPr bwMode="auto">
            <a:xfrm>
              <a:off x="48" y="102"/>
              <a:ext cx="96" cy="4128"/>
              <a:chOff x="48" y="102"/>
              <a:chExt cx="96" cy="4128"/>
            </a:xfrm>
          </p:grpSpPr>
          <p:sp>
            <p:nvSpPr>
              <p:cNvPr id="6144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147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147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147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148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458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458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CCE27BA8-5421-47C0-BFC6-5C03C6558D6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59" r:id="rId1"/>
    <p:sldLayoutId id="2147487760" r:id="rId2"/>
    <p:sldLayoutId id="2147487761" r:id="rId3"/>
    <p:sldLayoutId id="2147487762" r:id="rId4"/>
    <p:sldLayoutId id="2147487763" r:id="rId5"/>
    <p:sldLayoutId id="2147487764" r:id="rId6"/>
    <p:sldLayoutId id="2147487765" r:id="rId7"/>
    <p:sldLayoutId id="2147487766" r:id="rId8"/>
    <p:sldLayoutId id="2147487767" r:id="rId9"/>
    <p:sldLayoutId id="2147487768" r:id="rId10"/>
    <p:sldLayoutId id="2147487769"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5616" name="Group 4"/>
            <p:cNvGrpSpPr>
              <a:grpSpLocks/>
            </p:cNvGrpSpPr>
            <p:nvPr/>
          </p:nvGrpSpPr>
          <p:grpSpPr bwMode="auto">
            <a:xfrm>
              <a:off x="48" y="102"/>
              <a:ext cx="96" cy="4128"/>
              <a:chOff x="48" y="102"/>
              <a:chExt cx="96" cy="4128"/>
            </a:xfrm>
          </p:grpSpPr>
          <p:sp>
            <p:nvSpPr>
              <p:cNvPr id="6246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249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49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50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250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250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250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250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561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561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6"/>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7"/>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8"/>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E94E8FC5-AB7C-47EF-90E5-532697AB8D7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70" r:id="rId1"/>
    <p:sldLayoutId id="2147487771" r:id="rId2"/>
    <p:sldLayoutId id="2147487772" r:id="rId3"/>
    <p:sldLayoutId id="2147487773" r:id="rId4"/>
    <p:sldLayoutId id="2147487774" r:id="rId5"/>
    <p:sldLayoutId id="2147487775" r:id="rId6"/>
    <p:sldLayoutId id="2147487776" r:id="rId7"/>
    <p:sldLayoutId id="2147487777" r:id="rId8"/>
    <p:sldLayoutId id="2147487778" r:id="rId9"/>
    <p:sldLayoutId id="2147487779" r:id="rId10"/>
    <p:sldLayoutId id="2147487780"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6640" name="Group 4"/>
            <p:cNvGrpSpPr>
              <a:grpSpLocks/>
            </p:cNvGrpSpPr>
            <p:nvPr/>
          </p:nvGrpSpPr>
          <p:grpSpPr bwMode="auto">
            <a:xfrm>
              <a:off x="48" y="102"/>
              <a:ext cx="96" cy="4128"/>
              <a:chOff x="48" y="102"/>
              <a:chExt cx="96" cy="4128"/>
            </a:xfrm>
          </p:grpSpPr>
          <p:sp>
            <p:nvSpPr>
              <p:cNvPr id="6349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352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352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352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352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352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663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663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2"/>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3"/>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4"/>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79AE350E-1EB1-4351-9038-834027215DC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81" r:id="rId1"/>
    <p:sldLayoutId id="2147487782" r:id="rId2"/>
    <p:sldLayoutId id="2147487783" r:id="rId3"/>
    <p:sldLayoutId id="2147487784" r:id="rId4"/>
    <p:sldLayoutId id="2147487785" r:id="rId5"/>
    <p:sldLayoutId id="2147487786" r:id="rId6"/>
    <p:sldLayoutId id="2147487787" r:id="rId7"/>
    <p:sldLayoutId id="2147487788" r:id="rId8"/>
    <p:sldLayoutId id="2147487789" r:id="rId9"/>
    <p:sldLayoutId id="2147487790" r:id="rId10"/>
    <p:sldLayoutId id="2147487791"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7664" name="Group 4"/>
            <p:cNvGrpSpPr>
              <a:grpSpLocks/>
            </p:cNvGrpSpPr>
            <p:nvPr/>
          </p:nvGrpSpPr>
          <p:grpSpPr bwMode="auto">
            <a:xfrm>
              <a:off x="48" y="102"/>
              <a:ext cx="96" cy="4128"/>
              <a:chOff x="48" y="102"/>
              <a:chExt cx="96" cy="4128"/>
            </a:xfrm>
          </p:grpSpPr>
          <p:sp>
            <p:nvSpPr>
              <p:cNvPr id="6451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454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454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455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455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455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765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765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1"/>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2"/>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3"/>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2CA10CAA-D43E-4D8D-A929-231207699D7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792" r:id="rId1"/>
    <p:sldLayoutId id="2147487793" r:id="rId2"/>
    <p:sldLayoutId id="2147487794" r:id="rId3"/>
    <p:sldLayoutId id="2147487795" r:id="rId4"/>
    <p:sldLayoutId id="2147487796" r:id="rId5"/>
    <p:sldLayoutId id="2147487797" r:id="rId6"/>
    <p:sldLayoutId id="2147487798" r:id="rId7"/>
    <p:sldLayoutId id="2147487799" r:id="rId8"/>
    <p:sldLayoutId id="2147487800" r:id="rId9"/>
    <p:sldLayoutId id="2147487801" r:id="rId10"/>
    <p:sldLayoutId id="2147487802"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8688" name="Group 4"/>
            <p:cNvGrpSpPr>
              <a:grpSpLocks/>
            </p:cNvGrpSpPr>
            <p:nvPr/>
          </p:nvGrpSpPr>
          <p:grpSpPr bwMode="auto">
            <a:xfrm>
              <a:off x="48" y="102"/>
              <a:ext cx="96" cy="4128"/>
              <a:chOff x="48" y="102"/>
              <a:chExt cx="96" cy="4128"/>
            </a:xfrm>
          </p:grpSpPr>
          <p:sp>
            <p:nvSpPr>
              <p:cNvPr id="6554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557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557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557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557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557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86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868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A3B02B15-E158-416F-9C6B-3021932448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803" r:id="rId1"/>
    <p:sldLayoutId id="2147487804" r:id="rId2"/>
    <p:sldLayoutId id="2147487805" r:id="rId3"/>
    <p:sldLayoutId id="2147487806" r:id="rId4"/>
    <p:sldLayoutId id="2147487807" r:id="rId5"/>
    <p:sldLayoutId id="2147487808" r:id="rId6"/>
    <p:sldLayoutId id="2147487809" r:id="rId7"/>
    <p:sldLayoutId id="2147487810" r:id="rId8"/>
    <p:sldLayoutId id="2147487811" r:id="rId9"/>
    <p:sldLayoutId id="2147487812" r:id="rId10"/>
    <p:sldLayoutId id="2147487813"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9712" name="Group 4"/>
            <p:cNvGrpSpPr>
              <a:grpSpLocks/>
            </p:cNvGrpSpPr>
            <p:nvPr/>
          </p:nvGrpSpPr>
          <p:grpSpPr bwMode="auto">
            <a:xfrm>
              <a:off x="48" y="102"/>
              <a:ext cx="96" cy="4128"/>
              <a:chOff x="48" y="102"/>
              <a:chExt cx="96" cy="4128"/>
            </a:xfrm>
          </p:grpSpPr>
          <p:sp>
            <p:nvSpPr>
              <p:cNvPr id="6656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659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659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659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659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660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970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970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493888BE-85F6-44C4-9AA4-031A502F727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814" r:id="rId1"/>
    <p:sldLayoutId id="2147487815" r:id="rId2"/>
    <p:sldLayoutId id="2147487816" r:id="rId3"/>
    <p:sldLayoutId id="2147487817" r:id="rId4"/>
    <p:sldLayoutId id="2147487818" r:id="rId5"/>
    <p:sldLayoutId id="2147487819" r:id="rId6"/>
    <p:sldLayoutId id="2147487820" r:id="rId7"/>
    <p:sldLayoutId id="2147487821" r:id="rId8"/>
    <p:sldLayoutId id="2147487822" r:id="rId9"/>
    <p:sldLayoutId id="2147487823" r:id="rId10"/>
    <p:sldLayoutId id="2147487824"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DA123F41-430A-41F9-978C-5BD109CE2DA7}"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9350CF80-4995-45C9-B588-AA4ADE294D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28" r:id="rId1"/>
    <p:sldLayoutId id="2147487529" r:id="rId2"/>
    <p:sldLayoutId id="2147487530" r:id="rId3"/>
    <p:sldLayoutId id="2147487531" r:id="rId4"/>
    <p:sldLayoutId id="2147487532" r:id="rId5"/>
    <p:sldLayoutId id="2147487533" r:id="rId6"/>
    <p:sldLayoutId id="2147487534" r:id="rId7"/>
    <p:sldLayoutId id="2147487535" r:id="rId8"/>
    <p:sldLayoutId id="2147487536" r:id="rId9"/>
    <p:sldLayoutId id="2147487537" r:id="rId10"/>
    <p:sldLayoutId id="214748753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0736" name="Group 4"/>
            <p:cNvGrpSpPr>
              <a:grpSpLocks/>
            </p:cNvGrpSpPr>
            <p:nvPr/>
          </p:nvGrpSpPr>
          <p:grpSpPr bwMode="auto">
            <a:xfrm>
              <a:off x="48" y="102"/>
              <a:ext cx="96" cy="4128"/>
              <a:chOff x="48" y="102"/>
              <a:chExt cx="96" cy="4128"/>
            </a:xfrm>
          </p:grpSpPr>
          <p:sp>
            <p:nvSpPr>
              <p:cNvPr id="6758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761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1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2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762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762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762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762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073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073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AA134002-3240-4E07-B3FE-EAC3F0004F7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825" r:id="rId1"/>
    <p:sldLayoutId id="2147487826" r:id="rId2"/>
    <p:sldLayoutId id="2147487827" r:id="rId3"/>
    <p:sldLayoutId id="2147487828" r:id="rId4"/>
    <p:sldLayoutId id="2147487829" r:id="rId5"/>
    <p:sldLayoutId id="2147487830" r:id="rId6"/>
    <p:sldLayoutId id="2147487831" r:id="rId7"/>
    <p:sldLayoutId id="2147487832" r:id="rId8"/>
    <p:sldLayoutId id="2147487833" r:id="rId9"/>
    <p:sldLayoutId id="2147487834" r:id="rId10"/>
    <p:sldLayoutId id="2147487835"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1760" name="Group 4"/>
            <p:cNvGrpSpPr>
              <a:grpSpLocks/>
            </p:cNvGrpSpPr>
            <p:nvPr/>
          </p:nvGrpSpPr>
          <p:grpSpPr bwMode="auto">
            <a:xfrm>
              <a:off x="48" y="102"/>
              <a:ext cx="96" cy="4128"/>
              <a:chOff x="48" y="102"/>
              <a:chExt cx="96" cy="4128"/>
            </a:xfrm>
          </p:grpSpPr>
          <p:sp>
            <p:nvSpPr>
              <p:cNvPr id="686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864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864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864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864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864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175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175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2318E380-81DD-4C15-B81A-73617FADED1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836" r:id="rId1"/>
    <p:sldLayoutId id="2147487837" r:id="rId2"/>
    <p:sldLayoutId id="2147487838" r:id="rId3"/>
    <p:sldLayoutId id="2147487839" r:id="rId4"/>
    <p:sldLayoutId id="2147487840" r:id="rId5"/>
    <p:sldLayoutId id="2147487841" r:id="rId6"/>
    <p:sldLayoutId id="2147487842" r:id="rId7"/>
    <p:sldLayoutId id="2147487843" r:id="rId8"/>
    <p:sldLayoutId id="2147487844" r:id="rId9"/>
    <p:sldLayoutId id="2147487845" r:id="rId10"/>
    <p:sldLayoutId id="214748784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2784" name="Group 4"/>
            <p:cNvGrpSpPr>
              <a:grpSpLocks/>
            </p:cNvGrpSpPr>
            <p:nvPr/>
          </p:nvGrpSpPr>
          <p:grpSpPr bwMode="auto">
            <a:xfrm>
              <a:off x="48" y="102"/>
              <a:ext cx="96" cy="4128"/>
              <a:chOff x="48" y="102"/>
              <a:chExt cx="96" cy="4128"/>
            </a:xfrm>
          </p:grpSpPr>
          <p:sp>
            <p:nvSpPr>
              <p:cNvPr id="6963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966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966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967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967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967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277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277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cs typeface="Arial"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cs typeface="Arial"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cs typeface="Arial" charset="0"/>
              </a:defRPr>
            </a:lvl1pPr>
          </a:lstStyle>
          <a:p>
            <a:pPr>
              <a:defRPr/>
            </a:pPr>
            <a:fld id="{E55B1CB4-BADD-47EC-9929-D02477332C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847" r:id="rId1"/>
    <p:sldLayoutId id="2147487848" r:id="rId2"/>
    <p:sldLayoutId id="2147487849" r:id="rId3"/>
    <p:sldLayoutId id="2147487850" r:id="rId4"/>
    <p:sldLayoutId id="2147487851" r:id="rId5"/>
    <p:sldLayoutId id="2147487852" r:id="rId6"/>
    <p:sldLayoutId id="2147487853" r:id="rId7"/>
    <p:sldLayoutId id="2147487854" r:id="rId8"/>
    <p:sldLayoutId id="2147487855" r:id="rId9"/>
    <p:sldLayoutId id="2147487856" r:id="rId10"/>
    <p:sldLayoutId id="2147487857"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37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4C82F108-B417-46C2-B8DC-814B5A7E5A7A}"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65B77E1D-176F-4F01-BA57-FF82075AB6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58" r:id="rId1"/>
    <p:sldLayoutId id="2147487859" r:id="rId2"/>
    <p:sldLayoutId id="2147487860" r:id="rId3"/>
    <p:sldLayoutId id="2147487861" r:id="rId4"/>
    <p:sldLayoutId id="2147487862" r:id="rId5"/>
    <p:sldLayoutId id="2147487863" r:id="rId6"/>
    <p:sldLayoutId id="2147487864" r:id="rId7"/>
    <p:sldLayoutId id="2147487865" r:id="rId8"/>
    <p:sldLayoutId id="2147487866" r:id="rId9"/>
    <p:sldLayoutId id="2147487867" r:id="rId10"/>
    <p:sldLayoutId id="214748786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1F06E428-3DA1-42D7-BFE9-73A20855337A}"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A3316B13-9827-449B-B42F-9BADBB80A1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9" r:id="rId1"/>
    <p:sldLayoutId id="2147487870" r:id="rId2"/>
    <p:sldLayoutId id="2147487871" r:id="rId3"/>
    <p:sldLayoutId id="2147487872" r:id="rId4"/>
    <p:sldLayoutId id="2147487873" r:id="rId5"/>
    <p:sldLayoutId id="2147487874" r:id="rId6"/>
    <p:sldLayoutId id="2147487875" r:id="rId7"/>
    <p:sldLayoutId id="2147487876" r:id="rId8"/>
    <p:sldLayoutId id="2147487877" r:id="rId9"/>
    <p:sldLayoutId id="2147487878" r:id="rId10"/>
    <p:sldLayoutId id="214748787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51E29EB6-ED4C-4689-ABA9-1ADED60F87C0}"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82986E9E-9B5F-43EF-8385-BA86E46483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97846A6F-94C0-441C-AAE9-E73308364512}"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8D22305E-2F25-4560-94C1-8AFEB55F2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91" r:id="rId1"/>
    <p:sldLayoutId id="2147487892" r:id="rId2"/>
    <p:sldLayoutId id="2147487893" r:id="rId3"/>
    <p:sldLayoutId id="2147487894" r:id="rId4"/>
    <p:sldLayoutId id="2147487895" r:id="rId5"/>
    <p:sldLayoutId id="2147487896" r:id="rId6"/>
    <p:sldLayoutId id="2147487897" r:id="rId7"/>
    <p:sldLayoutId id="2147487898" r:id="rId8"/>
    <p:sldLayoutId id="2147487899" r:id="rId9"/>
    <p:sldLayoutId id="2147487900" r:id="rId10"/>
    <p:sldLayoutId id="214748790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441B8662-7009-42B4-B3A2-5483384ACAEB}" type="datetimeFigureOut">
              <a:rPr lang="en-US"/>
              <a:pPr>
                <a:defRPr/>
              </a:pPr>
              <a:t>5/5/2014</a:t>
            </a:fld>
            <a:endParaRPr lang="en-US"/>
          </a:p>
        </p:txBody>
      </p:sp>
      <p:sp>
        <p:nvSpPr>
          <p:cNvPr id="8"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7E4552F2-014B-4E9A-9FE9-CACFFFA14F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02" r:id="rId1"/>
    <p:sldLayoutId id="2147487903" r:id="rId2"/>
    <p:sldLayoutId id="2147487904" r:id="rId3"/>
    <p:sldLayoutId id="2147487905" r:id="rId4"/>
    <p:sldLayoutId id="2147487906" r:id="rId5"/>
    <p:sldLayoutId id="2147487907" r:id="rId6"/>
    <p:sldLayoutId id="2147487908" r:id="rId7"/>
    <p:sldLayoutId id="2147487909" r:id="rId8"/>
    <p:sldLayoutId id="2147487910" r:id="rId9"/>
    <p:sldLayoutId id="2147487911" r:id="rId10"/>
    <p:sldLayoutId id="214748791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2263C9FC-88F3-4E9E-A4D1-BC21648EC888}" type="datetimeFigureOut">
              <a:rPr lang="en-US"/>
              <a:pPr>
                <a:defRPr/>
              </a:pPr>
              <a:t>5/5/2014</a:t>
            </a:fld>
            <a:endParaRPr lang="en-US"/>
          </a:p>
        </p:txBody>
      </p:sp>
      <p:sp>
        <p:nvSpPr>
          <p:cNvPr id="8"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30C7845C-0410-4342-912D-B0415FB4B3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13" r:id="rId1"/>
    <p:sldLayoutId id="2147487914" r:id="rId2"/>
    <p:sldLayoutId id="2147487915" r:id="rId3"/>
    <p:sldLayoutId id="2147487916" r:id="rId4"/>
    <p:sldLayoutId id="2147487917" r:id="rId5"/>
    <p:sldLayoutId id="2147487918" r:id="rId6"/>
    <p:sldLayoutId id="2147487919" r:id="rId7"/>
    <p:sldLayoutId id="2147487920" r:id="rId8"/>
    <p:sldLayoutId id="2147487921" r:id="rId9"/>
    <p:sldLayoutId id="2147487922" r:id="rId10"/>
    <p:sldLayoutId id="214748792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D1A9015A-393E-49D5-A773-8D2A09DF442E}" type="datetimeFigureOut">
              <a:rPr lang="en-US"/>
              <a:pPr>
                <a:defRPr/>
              </a:pPr>
              <a:t>5/5/2014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AE0B038B-8B91-4582-B3A9-88F980837F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24" r:id="rId1"/>
    <p:sldLayoutId id="2147487925" r:id="rId2"/>
    <p:sldLayoutId id="2147487926" r:id="rId3"/>
    <p:sldLayoutId id="2147487927" r:id="rId4"/>
    <p:sldLayoutId id="2147487928" r:id="rId5"/>
    <p:sldLayoutId id="2147487929" r:id="rId6"/>
    <p:sldLayoutId id="2147487930" r:id="rId7"/>
    <p:sldLayoutId id="2147487931" r:id="rId8"/>
    <p:sldLayoutId id="2147487932" r:id="rId9"/>
    <p:sldLayoutId id="2147487933" r:id="rId10"/>
    <p:sldLayoutId id="214748793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099"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0964"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4101" name="Picture 90" descr="UCR-logo"/>
          <p:cNvPicPr>
            <a:picLocks noChangeAspect="1" noChangeArrowheads="1"/>
          </p:cNvPicPr>
          <p:nvPr/>
        </p:nvPicPr>
        <p:blipFill>
          <a:blip r:embed="rId13"/>
          <a:srcRect/>
          <a:stretch>
            <a:fillRect/>
          </a:stretch>
        </p:blipFill>
        <p:spPr bwMode="auto">
          <a:xfrm>
            <a:off x="8266113" y="6270625"/>
            <a:ext cx="877887" cy="587375"/>
          </a:xfrm>
          <a:prstGeom prst="rect">
            <a:avLst/>
          </a:prstGeom>
          <a:noFill/>
          <a:ln w="9525">
            <a:noFill/>
            <a:miter lim="800000"/>
            <a:headEnd/>
            <a:tailEnd/>
          </a:ln>
        </p:spPr>
      </p:pic>
      <p:pic>
        <p:nvPicPr>
          <p:cNvPr id="4102" name="Picture 91" descr="d_DCRI_rgb"/>
          <p:cNvPicPr>
            <a:picLocks noChangeAspect="1" noChangeArrowheads="1"/>
          </p:cNvPicPr>
          <p:nvPr/>
        </p:nvPicPr>
        <p:blipFill>
          <a:blip r:embed="rId14"/>
          <a:srcRect/>
          <a:stretch>
            <a:fillRect/>
          </a:stretch>
        </p:blipFill>
        <p:spPr bwMode="auto">
          <a:xfrm>
            <a:off x="119063" y="6567488"/>
            <a:ext cx="2203450" cy="182562"/>
          </a:xfrm>
          <a:prstGeom prst="rect">
            <a:avLst/>
          </a:prstGeom>
          <a:noFill/>
          <a:ln w="9525">
            <a:noFill/>
            <a:miter lim="800000"/>
            <a:headEnd/>
            <a:tailEnd/>
          </a:ln>
        </p:spPr>
      </p:pic>
      <p:pic>
        <p:nvPicPr>
          <p:cNvPr id="4103" name="Picture 96" descr="PLATO_LOGO"/>
          <p:cNvPicPr>
            <a:picLocks noChangeAspect="1" noChangeArrowheads="1"/>
          </p:cNvPicPr>
          <p:nvPr/>
        </p:nvPicPr>
        <p:blipFill>
          <a:blip r:embed="rId15"/>
          <a:srcRect/>
          <a:stretch>
            <a:fillRect/>
          </a:stretch>
        </p:blipFill>
        <p:spPr bwMode="auto">
          <a:xfrm>
            <a:off x="7459663" y="0"/>
            <a:ext cx="1684337"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539" r:id="rId1"/>
    <p:sldLayoutId id="2147487540" r:id="rId2"/>
    <p:sldLayoutId id="2147487541" r:id="rId3"/>
    <p:sldLayoutId id="2147487542" r:id="rId4"/>
    <p:sldLayoutId id="2147487543" r:id="rId5"/>
    <p:sldLayoutId id="2147487544" r:id="rId6"/>
    <p:sldLayoutId id="2147487545" r:id="rId7"/>
    <p:sldLayoutId id="2147487546" r:id="rId8"/>
    <p:sldLayoutId id="2147487547" r:id="rId9"/>
    <p:sldLayoutId id="2147487548" r:id="rId10"/>
    <p:sldLayoutId id="2147487549"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093FAC26-923E-4749-B1CF-F3A54EA253DB}"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9CB147D8-920A-4D9F-9788-61798F903D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35" r:id="rId1"/>
    <p:sldLayoutId id="2147487936" r:id="rId2"/>
    <p:sldLayoutId id="2147487937" r:id="rId3"/>
    <p:sldLayoutId id="2147487938" r:id="rId4"/>
    <p:sldLayoutId id="2147487939" r:id="rId5"/>
    <p:sldLayoutId id="2147487940" r:id="rId6"/>
    <p:sldLayoutId id="2147487941" r:id="rId7"/>
    <p:sldLayoutId id="2147487942" r:id="rId8"/>
    <p:sldLayoutId id="2147487943" r:id="rId9"/>
    <p:sldLayoutId id="2147487944" r:id="rId10"/>
    <p:sldLayoutId id="214748794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EDE6A4AC-B6EE-4DD3-BE04-370865C988DB}"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463E63AB-6B77-4B0F-ADF2-ABDA5D76BE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46" r:id="rId1"/>
    <p:sldLayoutId id="2147487947" r:id="rId2"/>
    <p:sldLayoutId id="2147487948" r:id="rId3"/>
    <p:sldLayoutId id="2147487949" r:id="rId4"/>
    <p:sldLayoutId id="2147487950" r:id="rId5"/>
    <p:sldLayoutId id="2147487951" r:id="rId6"/>
    <p:sldLayoutId id="2147487952" r:id="rId7"/>
    <p:sldLayoutId id="2147487953" r:id="rId8"/>
    <p:sldLayoutId id="2147487954" r:id="rId9"/>
    <p:sldLayoutId id="2147487955" r:id="rId10"/>
    <p:sldLayoutId id="214748795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C610B46D-04C9-4F58-A990-D65069703A26}"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DC8DD91F-5650-4086-9752-60FB6DCD48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57" r:id="rId1"/>
    <p:sldLayoutId id="2147487958" r:id="rId2"/>
    <p:sldLayoutId id="2147487959" r:id="rId3"/>
    <p:sldLayoutId id="2147487960" r:id="rId4"/>
    <p:sldLayoutId id="2147487961" r:id="rId5"/>
    <p:sldLayoutId id="2147487962" r:id="rId6"/>
    <p:sldLayoutId id="2147487963" r:id="rId7"/>
    <p:sldLayoutId id="2147487964" r:id="rId8"/>
    <p:sldLayoutId id="2147487965" r:id="rId9"/>
    <p:sldLayoutId id="2147487966" r:id="rId10"/>
    <p:sldLayoutId id="21474879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A860CC76-74F1-4B03-AB8F-BF03402ABDB6}"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7B2706F9-2D80-4C00-8F60-735059C8A4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68" r:id="rId1"/>
    <p:sldLayoutId id="2147487969" r:id="rId2"/>
    <p:sldLayoutId id="2147487970" r:id="rId3"/>
    <p:sldLayoutId id="2147487971" r:id="rId4"/>
    <p:sldLayoutId id="2147487972" r:id="rId5"/>
    <p:sldLayoutId id="2147487973" r:id="rId6"/>
    <p:sldLayoutId id="2147487974" r:id="rId7"/>
    <p:sldLayoutId id="2147487975" r:id="rId8"/>
    <p:sldLayoutId id="2147487976" r:id="rId9"/>
    <p:sldLayoutId id="2147487977" r:id="rId10"/>
    <p:sldLayoutId id="214748797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pic>
        <p:nvPicPr>
          <p:cNvPr id="45058"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
        <p:nvSpPr>
          <p:cNvPr id="81923" name="AstraBackground"/>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defTabSz="914400" eaLnBrk="0" hangingPunct="0">
              <a:defRPr/>
            </a:pPr>
            <a:endParaRPr lang="sv-SE" sz="2400">
              <a:solidFill>
                <a:srgbClr val="442359"/>
              </a:solidFill>
            </a:endParaRPr>
          </a:p>
        </p:txBody>
      </p:sp>
      <p:sp>
        <p:nvSpPr>
          <p:cNvPr id="45060"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45061"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Tree>
  </p:cSld>
  <p:clrMap bg1="lt1" tx1="dk1" bg2="lt2" tx2="dk2" accent1="accent1" accent2="accent2" accent3="accent3" accent4="accent4" accent5="accent5" accent6="accent6" hlink="hlink" folHlink="folHlink"/>
  <p:sldLayoutIdLst>
    <p:sldLayoutId id="2147487979" r:id="rId1"/>
    <p:sldLayoutId id="2147487980" r:id="rId2"/>
    <p:sldLayoutId id="2147487981" r:id="rId3"/>
    <p:sldLayoutId id="2147487982" r:id="rId4"/>
    <p:sldLayoutId id="2147487983" r:id="rId5"/>
    <p:sldLayoutId id="2147487984" r:id="rId6"/>
    <p:sldLayoutId id="2147487985" r:id="rId7"/>
    <p:sldLayoutId id="2147487986" r:id="rId8"/>
    <p:sldLayoutId id="2147487987" r:id="rId9"/>
    <p:sldLayoutId id="2147487988" r:id="rId10"/>
    <p:sldLayoutId id="2147487989"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608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608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608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FC9160E9-92B4-4DB8-9B82-565BE28E45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990" r:id="rId1"/>
    <p:sldLayoutId id="2147487991" r:id="rId2"/>
    <p:sldLayoutId id="2147487992" r:id="rId3"/>
    <p:sldLayoutId id="2147487993" r:id="rId4"/>
    <p:sldLayoutId id="2147487994" r:id="rId5"/>
    <p:sldLayoutId id="2147487995" r:id="rId6"/>
    <p:sldLayoutId id="2147487996" r:id="rId7"/>
    <p:sldLayoutId id="2147487997" r:id="rId8"/>
    <p:sldLayoutId id="2147487998" r:id="rId9"/>
    <p:sldLayoutId id="2147487999" r:id="rId10"/>
    <p:sldLayoutId id="214748800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710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710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710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4481F3A-F026-46A5-B1B9-12BBC17E22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01" r:id="rId1"/>
    <p:sldLayoutId id="2147488002" r:id="rId2"/>
    <p:sldLayoutId id="2147488003" r:id="rId3"/>
    <p:sldLayoutId id="2147488004" r:id="rId4"/>
    <p:sldLayoutId id="2147488005" r:id="rId5"/>
    <p:sldLayoutId id="2147488006" r:id="rId6"/>
    <p:sldLayoutId id="2147488007" r:id="rId7"/>
    <p:sldLayoutId id="2147488008" r:id="rId8"/>
    <p:sldLayoutId id="2147488009" r:id="rId9"/>
    <p:sldLayoutId id="2147488010" r:id="rId10"/>
    <p:sldLayoutId id="214748801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813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81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F4C38FC9-7A55-46FC-8745-CC6E18FED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12" r:id="rId1"/>
    <p:sldLayoutId id="2147488013" r:id="rId2"/>
    <p:sldLayoutId id="2147488014" r:id="rId3"/>
    <p:sldLayoutId id="2147488015" r:id="rId4"/>
    <p:sldLayoutId id="2147488016" r:id="rId5"/>
    <p:sldLayoutId id="2147488017" r:id="rId6"/>
    <p:sldLayoutId id="2147488018" r:id="rId7"/>
    <p:sldLayoutId id="2147488019" r:id="rId8"/>
    <p:sldLayoutId id="2147488020" r:id="rId9"/>
    <p:sldLayoutId id="2147488021" r:id="rId10"/>
    <p:sldLayoutId id="214748802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91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91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0D22B719-4E62-4B9E-B083-DFB9BB2C8D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23" r:id="rId1"/>
    <p:sldLayoutId id="2147488024" r:id="rId2"/>
    <p:sldLayoutId id="2147488025" r:id="rId3"/>
    <p:sldLayoutId id="2147488026" r:id="rId4"/>
    <p:sldLayoutId id="2147488027" r:id="rId5"/>
    <p:sldLayoutId id="2147488028" r:id="rId6"/>
    <p:sldLayoutId id="2147488029" r:id="rId7"/>
    <p:sldLayoutId id="2147488030" r:id="rId8"/>
    <p:sldLayoutId id="2147488031" r:id="rId9"/>
    <p:sldLayoutId id="2147488032" r:id="rId10"/>
    <p:sldLayoutId id="214748803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D677DC6-5DEF-4A3B-8AFD-5C5D5B35B8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34" r:id="rId1"/>
    <p:sldLayoutId id="2147488035" r:id="rId2"/>
    <p:sldLayoutId id="2147488036" r:id="rId3"/>
    <p:sldLayoutId id="2147488037" r:id="rId4"/>
    <p:sldLayoutId id="2147488038" r:id="rId5"/>
    <p:sldLayoutId id="2147488039" r:id="rId6"/>
    <p:sldLayoutId id="2147488040" r:id="rId7"/>
    <p:sldLayoutId id="2147488041" r:id="rId8"/>
    <p:sldLayoutId id="2147488042" r:id="rId9"/>
    <p:sldLayoutId id="2147488043" r:id="rId10"/>
    <p:sldLayoutId id="214748804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987"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5124"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512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AB46423-FF1F-434A-8F97-D0AB49195EB7}"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512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87550" r:id="rId1"/>
    <p:sldLayoutId id="2147487551" r:id="rId2"/>
    <p:sldLayoutId id="2147487552" r:id="rId3"/>
    <p:sldLayoutId id="2147487553" r:id="rId4"/>
    <p:sldLayoutId id="2147487554" r:id="rId5"/>
    <p:sldLayoutId id="2147487555" r:id="rId6"/>
    <p:sldLayoutId id="2147487556" r:id="rId7"/>
    <p:sldLayoutId id="2147487557" r:id="rId8"/>
    <p:sldLayoutId id="2147487558" r:id="rId9"/>
    <p:sldLayoutId id="2147487559" r:id="rId10"/>
    <p:sldLayoutId id="2147487560"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12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12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D90C82B-F458-43A2-8F52-E7C14A0AA5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45" r:id="rId1"/>
    <p:sldLayoutId id="2147488046" r:id="rId2"/>
    <p:sldLayoutId id="2147488047" r:id="rId3"/>
    <p:sldLayoutId id="2147488048" r:id="rId4"/>
    <p:sldLayoutId id="2147488049" r:id="rId5"/>
    <p:sldLayoutId id="2147488050" r:id="rId6"/>
    <p:sldLayoutId id="2147488051" r:id="rId7"/>
    <p:sldLayoutId id="2147488052" r:id="rId8"/>
    <p:sldLayoutId id="2147488053" r:id="rId9"/>
    <p:sldLayoutId id="2147488054" r:id="rId10"/>
    <p:sldLayoutId id="214748805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22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22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89DF60AB-2168-4FF7-8356-B0D4E5423E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56" r:id="rId1"/>
    <p:sldLayoutId id="2147488057" r:id="rId2"/>
    <p:sldLayoutId id="2147488058" r:id="rId3"/>
    <p:sldLayoutId id="2147488059" r:id="rId4"/>
    <p:sldLayoutId id="2147488060" r:id="rId5"/>
    <p:sldLayoutId id="2147488061" r:id="rId6"/>
    <p:sldLayoutId id="2147488062" r:id="rId7"/>
    <p:sldLayoutId id="2147488063" r:id="rId8"/>
    <p:sldLayoutId id="2147488064" r:id="rId9"/>
    <p:sldLayoutId id="2147488065" r:id="rId10"/>
    <p:sldLayoutId id="214748806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32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32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32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BBAABEC8-A4E4-4FF2-BF74-12746C059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67" r:id="rId1"/>
    <p:sldLayoutId id="2147488068" r:id="rId2"/>
    <p:sldLayoutId id="2147488069" r:id="rId3"/>
    <p:sldLayoutId id="2147488070" r:id="rId4"/>
    <p:sldLayoutId id="2147488071" r:id="rId5"/>
    <p:sldLayoutId id="2147488072" r:id="rId6"/>
    <p:sldLayoutId id="2147488073" r:id="rId7"/>
    <p:sldLayoutId id="2147488074" r:id="rId8"/>
    <p:sldLayoutId id="2147488075" r:id="rId9"/>
    <p:sldLayoutId id="2147488076" r:id="rId10"/>
    <p:sldLayoutId id="214748807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42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42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D085D0B9-2D83-4EE7-8E48-53723940AC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78" r:id="rId1"/>
    <p:sldLayoutId id="2147488079" r:id="rId2"/>
    <p:sldLayoutId id="2147488080" r:id="rId3"/>
    <p:sldLayoutId id="2147488081" r:id="rId4"/>
    <p:sldLayoutId id="2147488082" r:id="rId5"/>
    <p:sldLayoutId id="2147488083" r:id="rId6"/>
    <p:sldLayoutId id="2147488084" r:id="rId7"/>
    <p:sldLayoutId id="2147488085" r:id="rId8"/>
    <p:sldLayoutId id="2147488086" r:id="rId9"/>
    <p:sldLayoutId id="2147488087" r:id="rId10"/>
    <p:sldLayoutId id="214748808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52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53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285F8C48-9668-446A-8932-A80B986A9C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89" r:id="rId1"/>
    <p:sldLayoutId id="2147488090" r:id="rId2"/>
    <p:sldLayoutId id="2147488091" r:id="rId3"/>
    <p:sldLayoutId id="2147488092" r:id="rId4"/>
    <p:sldLayoutId id="2147488093" r:id="rId5"/>
    <p:sldLayoutId id="2147488094" r:id="rId6"/>
    <p:sldLayoutId id="2147488095" r:id="rId7"/>
    <p:sldLayoutId id="2147488096" r:id="rId8"/>
    <p:sldLayoutId id="2147488097" r:id="rId9"/>
    <p:sldLayoutId id="2147488098" r:id="rId10"/>
    <p:sldLayoutId id="214748809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63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63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92C14BFB-B7D7-48A6-9FBF-03FDD62990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00" r:id="rId1"/>
    <p:sldLayoutId id="2147488101" r:id="rId2"/>
    <p:sldLayoutId id="2147488102" r:id="rId3"/>
    <p:sldLayoutId id="2147488103" r:id="rId4"/>
    <p:sldLayoutId id="2147488104" r:id="rId5"/>
    <p:sldLayoutId id="2147488105" r:id="rId6"/>
    <p:sldLayoutId id="2147488106" r:id="rId7"/>
    <p:sldLayoutId id="2147488107" r:id="rId8"/>
    <p:sldLayoutId id="2147488108" r:id="rId9"/>
    <p:sldLayoutId id="2147488109" r:id="rId10"/>
    <p:sldLayoutId id="214748811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73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73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0421DCB0-8355-4A6F-BA93-21A8F0257C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11" r:id="rId1"/>
    <p:sldLayoutId id="2147488112" r:id="rId2"/>
    <p:sldLayoutId id="2147488113" r:id="rId3"/>
    <p:sldLayoutId id="2147488114" r:id="rId4"/>
    <p:sldLayoutId id="2147488115" r:id="rId5"/>
    <p:sldLayoutId id="2147488116" r:id="rId6"/>
    <p:sldLayoutId id="2147488117" r:id="rId7"/>
    <p:sldLayoutId id="2147488118" r:id="rId8"/>
    <p:sldLayoutId id="2147488119" r:id="rId9"/>
    <p:sldLayoutId id="2147488120" r:id="rId10"/>
    <p:sldLayoutId id="214748812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83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83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83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3E081C7A-BE01-4C1C-BC29-1907FD4788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22" r:id="rId1"/>
    <p:sldLayoutId id="2147488123" r:id="rId2"/>
    <p:sldLayoutId id="2147488124" r:id="rId3"/>
    <p:sldLayoutId id="2147488125" r:id="rId4"/>
    <p:sldLayoutId id="2147488126" r:id="rId5"/>
    <p:sldLayoutId id="2147488127" r:id="rId6"/>
    <p:sldLayoutId id="2147488128" r:id="rId7"/>
    <p:sldLayoutId id="2147488129" r:id="rId8"/>
    <p:sldLayoutId id="2147488130" r:id="rId9"/>
    <p:sldLayoutId id="2147488131" r:id="rId10"/>
    <p:sldLayoutId id="214748813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93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93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B4444047-C504-4FDA-8F0C-20EE75DC57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33" r:id="rId1"/>
    <p:sldLayoutId id="2147488134" r:id="rId2"/>
    <p:sldLayoutId id="2147488135" r:id="rId3"/>
    <p:sldLayoutId id="2147488136" r:id="rId4"/>
    <p:sldLayoutId id="2147488137" r:id="rId5"/>
    <p:sldLayoutId id="2147488138" r:id="rId6"/>
    <p:sldLayoutId id="2147488139" r:id="rId7"/>
    <p:sldLayoutId id="2147488140" r:id="rId8"/>
    <p:sldLayoutId id="2147488141" r:id="rId9"/>
    <p:sldLayoutId id="2147488142" r:id="rId10"/>
    <p:sldLayoutId id="214748814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04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04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04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F184F497-F0BE-40B6-9E4F-F244D3E0A0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44" r:id="rId1"/>
    <p:sldLayoutId id="2147488145" r:id="rId2"/>
    <p:sldLayoutId id="2147488146" r:id="rId3"/>
    <p:sldLayoutId id="2147488147" r:id="rId4"/>
    <p:sldLayoutId id="2147488148" r:id="rId5"/>
    <p:sldLayoutId id="2147488149" r:id="rId6"/>
    <p:sldLayoutId id="2147488150" r:id="rId7"/>
    <p:sldLayoutId id="2147488151" r:id="rId8"/>
    <p:sldLayoutId id="2147488152" r:id="rId9"/>
    <p:sldLayoutId id="2147488153" r:id="rId10"/>
    <p:sldLayoutId id="214748815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6160" name="Group 4"/>
            <p:cNvGrpSpPr>
              <a:grpSpLocks/>
            </p:cNvGrpSpPr>
            <p:nvPr/>
          </p:nvGrpSpPr>
          <p:grpSpPr bwMode="auto">
            <a:xfrm>
              <a:off x="48" y="102"/>
              <a:ext cx="96" cy="4128"/>
              <a:chOff x="48" y="102"/>
              <a:chExt cx="96" cy="4128"/>
            </a:xfrm>
          </p:grpSpPr>
          <p:sp>
            <p:nvSpPr>
              <p:cNvPr id="430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97347" name="Rectangle 35"/>
          <p:cNvSpPr>
            <a:spLocks noGrp="1" noChangeArrowheads="1"/>
          </p:cNvSpPr>
          <p:nvPr>
            <p:ph type="dt" sz="half" idx="2"/>
          </p:nvPr>
        </p:nvSpPr>
        <p:spPr bwMode="auto">
          <a:xfrm>
            <a:off x="11430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cs typeface="Arial" charset="0"/>
              </a:defRPr>
            </a:lvl1pPr>
          </a:lstStyle>
          <a:p>
            <a:pPr>
              <a:defRPr/>
            </a:pPr>
            <a:endParaRPr lang="fr-FR"/>
          </a:p>
        </p:txBody>
      </p:sp>
      <p:sp>
        <p:nvSpPr>
          <p:cNvPr id="397348" name="Rectangle 36"/>
          <p:cNvSpPr>
            <a:spLocks noGrp="1" noChangeArrowheads="1"/>
          </p:cNvSpPr>
          <p:nvPr>
            <p:ph type="ftr" sz="quarter" idx="3"/>
          </p:nvPr>
        </p:nvSpPr>
        <p:spPr bwMode="auto">
          <a:xfrm>
            <a:off x="3581400" y="62484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cs typeface="Arial" charset="0"/>
              </a:defRPr>
            </a:lvl1pPr>
          </a:lstStyle>
          <a:p>
            <a:pPr>
              <a:defRPr/>
            </a:pPr>
            <a:endParaRPr lang="fr-FR"/>
          </a:p>
        </p:txBody>
      </p:sp>
      <p:sp>
        <p:nvSpPr>
          <p:cNvPr id="397349" name="Rectangle 37"/>
          <p:cNvSpPr>
            <a:spLocks noGrp="1" noChangeArrowheads="1"/>
          </p:cNvSpPr>
          <p:nvPr>
            <p:ph type="sldNum" sz="quarter" idx="4"/>
          </p:nvPr>
        </p:nvSpPr>
        <p:spPr bwMode="auto">
          <a:xfrm>
            <a:off x="70104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cs typeface="Arial" charset="0"/>
              </a:defRPr>
            </a:lvl1pPr>
          </a:lstStyle>
          <a:p>
            <a:pPr>
              <a:defRPr/>
            </a:pPr>
            <a:fld id="{C3C0A523-8EF9-447B-B107-4CDCAA60FEE0}" type="slidenum">
              <a:rPr lang="en-US"/>
              <a:pPr>
                <a:defRPr/>
              </a:pPr>
              <a:t>‹#›</a:t>
            </a:fld>
            <a:endParaRPr lang="en-US"/>
          </a:p>
        </p:txBody>
      </p:sp>
      <p:sp>
        <p:nvSpPr>
          <p:cNvPr id="615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047"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8"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9"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43050"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43051"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43052"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43053"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Tree>
  </p:cSld>
  <p:clrMap bg1="dk2" tx1="lt1" bg2="dk1" tx2="lt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14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14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14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E5F5DE82-DA9B-4522-85E9-81887F5DA9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55" r:id="rId1"/>
    <p:sldLayoutId id="2147488156" r:id="rId2"/>
    <p:sldLayoutId id="2147488157" r:id="rId3"/>
    <p:sldLayoutId id="2147488158" r:id="rId4"/>
    <p:sldLayoutId id="2147488159" r:id="rId5"/>
    <p:sldLayoutId id="2147488160" r:id="rId6"/>
    <p:sldLayoutId id="2147488161" r:id="rId7"/>
    <p:sldLayoutId id="2147488162" r:id="rId8"/>
    <p:sldLayoutId id="2147488163" r:id="rId9"/>
    <p:sldLayoutId id="2147488164" r:id="rId10"/>
    <p:sldLayoutId id="214748816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24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18F81532-BC35-4E6F-B83E-AB0C724DB5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66" r:id="rId1"/>
    <p:sldLayoutId id="2147488167" r:id="rId2"/>
    <p:sldLayoutId id="2147488168" r:id="rId3"/>
    <p:sldLayoutId id="2147488169" r:id="rId4"/>
    <p:sldLayoutId id="2147488170" r:id="rId5"/>
    <p:sldLayoutId id="2147488171" r:id="rId6"/>
    <p:sldLayoutId id="2147488172" r:id="rId7"/>
    <p:sldLayoutId id="2147488173" r:id="rId8"/>
    <p:sldLayoutId id="2147488174" r:id="rId9"/>
    <p:sldLayoutId id="2147488175" r:id="rId10"/>
    <p:sldLayoutId id="214748817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34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34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720BF322-1FEF-4C0F-841A-A40D56C98A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77" r:id="rId1"/>
    <p:sldLayoutId id="2147488178" r:id="rId2"/>
    <p:sldLayoutId id="2147488179" r:id="rId3"/>
    <p:sldLayoutId id="2147488180" r:id="rId4"/>
    <p:sldLayoutId id="2147488181" r:id="rId5"/>
    <p:sldLayoutId id="2147488182" r:id="rId6"/>
    <p:sldLayoutId id="2147488183" r:id="rId7"/>
    <p:sldLayoutId id="2147488184" r:id="rId8"/>
    <p:sldLayoutId id="2147488185" r:id="rId9"/>
    <p:sldLayoutId id="2147488186" r:id="rId10"/>
    <p:sldLayoutId id="214748818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45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45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4EF494A-59A6-4A26-8FBE-2EF7E75FBD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88" r:id="rId1"/>
    <p:sldLayoutId id="2147488189" r:id="rId2"/>
    <p:sldLayoutId id="2147488190" r:id="rId3"/>
    <p:sldLayoutId id="2147488191" r:id="rId4"/>
    <p:sldLayoutId id="2147488192" r:id="rId5"/>
    <p:sldLayoutId id="2147488193" r:id="rId6"/>
    <p:sldLayoutId id="2147488194" r:id="rId7"/>
    <p:sldLayoutId id="2147488195" r:id="rId8"/>
    <p:sldLayoutId id="2147488196" r:id="rId9"/>
    <p:sldLayoutId id="2147488197" r:id="rId10"/>
    <p:sldLayoutId id="214748819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553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554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A20A17CB-CE4E-4A2C-A9ED-AF16033EE9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99" r:id="rId1"/>
    <p:sldLayoutId id="2147488200" r:id="rId2"/>
    <p:sldLayoutId id="2147488201" r:id="rId3"/>
    <p:sldLayoutId id="2147488202" r:id="rId4"/>
    <p:sldLayoutId id="2147488203" r:id="rId5"/>
    <p:sldLayoutId id="2147488204" r:id="rId6"/>
    <p:sldLayoutId id="2147488205" r:id="rId7"/>
    <p:sldLayoutId id="2147488206" r:id="rId8"/>
    <p:sldLayoutId id="2147488207" r:id="rId9"/>
    <p:sldLayoutId id="2147488208" r:id="rId10"/>
    <p:sldLayoutId id="214748820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656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656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656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7A16E006-1839-4FD0-94B5-60E87EB62B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10" r:id="rId1"/>
    <p:sldLayoutId id="2147488211" r:id="rId2"/>
    <p:sldLayoutId id="2147488212" r:id="rId3"/>
    <p:sldLayoutId id="2147488213" r:id="rId4"/>
    <p:sldLayoutId id="2147488214" r:id="rId5"/>
    <p:sldLayoutId id="2147488215" r:id="rId6"/>
    <p:sldLayoutId id="2147488216" r:id="rId7"/>
    <p:sldLayoutId id="2147488217" r:id="rId8"/>
    <p:sldLayoutId id="2147488218" r:id="rId9"/>
    <p:sldLayoutId id="2147488219" r:id="rId10"/>
    <p:sldLayoutId id="214748822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75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75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7905F5B4-9CF7-4991-A49A-691D532B50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21" r:id="rId1"/>
    <p:sldLayoutId id="2147488222" r:id="rId2"/>
    <p:sldLayoutId id="2147488223" r:id="rId3"/>
    <p:sldLayoutId id="2147488224" r:id="rId4"/>
    <p:sldLayoutId id="2147488225" r:id="rId5"/>
    <p:sldLayoutId id="2147488226" r:id="rId6"/>
    <p:sldLayoutId id="2147488227" r:id="rId7"/>
    <p:sldLayoutId id="2147488228" r:id="rId8"/>
    <p:sldLayoutId id="2147488229" r:id="rId9"/>
    <p:sldLayoutId id="2147488230" r:id="rId10"/>
    <p:sldLayoutId id="214748823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861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861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7B459EBF-8BE6-40E1-8032-18BB3102A8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32" r:id="rId1"/>
    <p:sldLayoutId id="2147488233" r:id="rId2"/>
    <p:sldLayoutId id="2147488234" r:id="rId3"/>
    <p:sldLayoutId id="2147488235" r:id="rId4"/>
    <p:sldLayoutId id="2147488236" r:id="rId5"/>
    <p:sldLayoutId id="2147488237" r:id="rId6"/>
    <p:sldLayoutId id="2147488238" r:id="rId7"/>
    <p:sldLayoutId id="2147488239" r:id="rId8"/>
    <p:sldLayoutId id="2147488240" r:id="rId9"/>
    <p:sldLayoutId id="2147488241" r:id="rId10"/>
    <p:sldLayoutId id="214748824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69634"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69635"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69636"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8243" r:id="rId1"/>
    <p:sldLayoutId id="2147488244" r:id="rId2"/>
    <p:sldLayoutId id="2147488245" r:id="rId3"/>
    <p:sldLayoutId id="2147488246" r:id="rId4"/>
    <p:sldLayoutId id="2147488247" r:id="rId5"/>
    <p:sldLayoutId id="2147488248" r:id="rId6"/>
    <p:sldLayoutId id="2147488249" r:id="rId7"/>
    <p:sldLayoutId id="2147488250" r:id="rId8"/>
    <p:sldLayoutId id="2147488251" r:id="rId9"/>
    <p:sldLayoutId id="2147488252" r:id="rId10"/>
    <p:sldLayoutId id="2147488253"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0659"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86296E25-E3D4-4C6A-B045-615FA245CCCC}"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0661"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066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066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fld id="{C605097D-8B4C-44A5-8DDF-224B5A1E8899}"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fld id="{350A02B7-705C-4CDB-AE0A-935ABEFF104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8254" r:id="rId1"/>
    <p:sldLayoutId id="2147488255" r:id="rId2"/>
    <p:sldLayoutId id="2147488256" r:id="rId3"/>
    <p:sldLayoutId id="2147488257" r:id="rId4"/>
    <p:sldLayoutId id="2147488258" r:id="rId5"/>
    <p:sldLayoutId id="2147488259" r:id="rId6"/>
    <p:sldLayoutId id="2147488260" r:id="rId7"/>
    <p:sldLayoutId id="2147488261" r:id="rId8"/>
    <p:sldLayoutId id="2147488262" r:id="rId9"/>
    <p:sldLayoutId id="2147488263" r:id="rId10"/>
    <p:sldLayoutId id="214748826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15C3F4D2-CCB1-4EDF-94CF-924AA5372E72}"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DA82D83C-E2C4-4756-8B33-47C6A2D040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72" r:id="rId1"/>
    <p:sldLayoutId id="2147487573" r:id="rId2"/>
    <p:sldLayoutId id="2147487574" r:id="rId3"/>
    <p:sldLayoutId id="2147487575" r:id="rId4"/>
    <p:sldLayoutId id="2147487576" r:id="rId5"/>
    <p:sldLayoutId id="2147487577" r:id="rId6"/>
    <p:sldLayoutId id="2147487578" r:id="rId7"/>
    <p:sldLayoutId id="2147487579" r:id="rId8"/>
    <p:sldLayoutId id="2147487580" r:id="rId9"/>
    <p:sldLayoutId id="2147487581" r:id="rId10"/>
    <p:sldLayoutId id="214748758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71683"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71684"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71685"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6"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8440" r:id="rId1"/>
    <p:sldLayoutId id="2147488265" r:id="rId2"/>
    <p:sldLayoutId id="2147488266" r:id="rId3"/>
    <p:sldLayoutId id="2147488267" r:id="rId4"/>
    <p:sldLayoutId id="2147488268" r:id="rId5"/>
    <p:sldLayoutId id="2147488269" r:id="rId6"/>
    <p:sldLayoutId id="2147488270" r:id="rId7"/>
    <p:sldLayoutId id="2147488271" r:id="rId8"/>
    <p:sldLayoutId id="2147488272" r:id="rId9"/>
    <p:sldLayoutId id="2147488273" r:id="rId10"/>
    <p:sldLayoutId id="214748827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2707"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01BEBEE-7E6D-4FC7-8BF9-47732C141C84}"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270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271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271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fld id="{D6DA7BA4-6C20-4F06-879F-BF1D0892D9D3}"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cs typeface="Arial" charset="0"/>
              </a:defRPr>
            </a:lvl1pPr>
          </a:lstStyle>
          <a:p>
            <a:pPr>
              <a:defRPr/>
            </a:pPr>
            <a:fld id="{E8F426AE-EE09-40A2-A818-DFDC695B9FC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8275" r:id="rId1"/>
    <p:sldLayoutId id="2147488276" r:id="rId2"/>
    <p:sldLayoutId id="2147488277" r:id="rId3"/>
    <p:sldLayoutId id="2147488278" r:id="rId4"/>
    <p:sldLayoutId id="2147488279" r:id="rId5"/>
    <p:sldLayoutId id="2147488280" r:id="rId6"/>
    <p:sldLayoutId id="2147488281" r:id="rId7"/>
    <p:sldLayoutId id="2147488282" r:id="rId8"/>
    <p:sldLayoutId id="2147488283" r:id="rId9"/>
    <p:sldLayoutId id="2147488284" r:id="rId10"/>
    <p:sldLayoutId id="214748828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pic>
        <p:nvPicPr>
          <p:cNvPr id="73730" name="Picture 71" descr="PLATO_LOGO"/>
          <p:cNvPicPr>
            <a:picLocks noChangeAspect="1" noChangeArrowheads="1"/>
          </p:cNvPicPr>
          <p:nvPr/>
        </p:nvPicPr>
        <p:blipFill>
          <a:blip r:embed="rId13"/>
          <a:srcRect/>
          <a:stretch>
            <a:fillRect/>
          </a:stretch>
        </p:blipFill>
        <p:spPr bwMode="auto">
          <a:xfrm>
            <a:off x="1579563" y="271463"/>
            <a:ext cx="3038475" cy="1047750"/>
          </a:xfrm>
          <a:prstGeom prst="rect">
            <a:avLst/>
          </a:prstGeom>
          <a:noFill/>
          <a:ln w="9525">
            <a:noFill/>
            <a:miter lim="800000"/>
            <a:headEnd/>
            <a:tailEnd/>
          </a:ln>
        </p:spPr>
      </p:pic>
      <p:sp>
        <p:nvSpPr>
          <p:cNvPr id="73731"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3732"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88286" r:id="rId1"/>
    <p:sldLayoutId id="2147488287" r:id="rId2"/>
    <p:sldLayoutId id="2147488288" r:id="rId3"/>
    <p:sldLayoutId id="2147488289" r:id="rId4"/>
    <p:sldLayoutId id="2147488290" r:id="rId5"/>
    <p:sldLayoutId id="2147488291" r:id="rId6"/>
    <p:sldLayoutId id="2147488292" r:id="rId7"/>
    <p:sldLayoutId id="2147488293" r:id="rId8"/>
    <p:sldLayoutId id="2147488294" r:id="rId9"/>
    <p:sldLayoutId id="2147488295" r:id="rId10"/>
    <p:sldLayoutId id="2147488296"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47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47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47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D5BFE64E-D197-4C1C-B72D-51F3E09E5C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297" r:id="rId1"/>
    <p:sldLayoutId id="2147488298" r:id="rId2"/>
    <p:sldLayoutId id="2147488299" r:id="rId3"/>
    <p:sldLayoutId id="2147488300" r:id="rId4"/>
    <p:sldLayoutId id="2147488301" r:id="rId5"/>
    <p:sldLayoutId id="2147488302" r:id="rId6"/>
    <p:sldLayoutId id="2147488303" r:id="rId7"/>
    <p:sldLayoutId id="2147488304" r:id="rId8"/>
    <p:sldLayoutId id="2147488305" r:id="rId9"/>
    <p:sldLayoutId id="2147488306" r:id="rId10"/>
    <p:sldLayoutId id="214748830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57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57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57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89BC3D23-E81E-47BB-AF95-2984DDF1F8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08" r:id="rId1"/>
    <p:sldLayoutId id="2147488309" r:id="rId2"/>
    <p:sldLayoutId id="2147488310" r:id="rId3"/>
    <p:sldLayoutId id="2147488311" r:id="rId4"/>
    <p:sldLayoutId id="2147488312" r:id="rId5"/>
    <p:sldLayoutId id="2147488313" r:id="rId6"/>
    <p:sldLayoutId id="2147488314" r:id="rId7"/>
    <p:sldLayoutId id="2147488315" r:id="rId8"/>
    <p:sldLayoutId id="2147488316" r:id="rId9"/>
    <p:sldLayoutId id="2147488317" r:id="rId10"/>
    <p:sldLayoutId id="214748831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68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68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68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6E43336B-2116-4F2D-A8C3-19CA49A9CB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19" r:id="rId1"/>
    <p:sldLayoutId id="2147488320" r:id="rId2"/>
    <p:sldLayoutId id="2147488321" r:id="rId3"/>
    <p:sldLayoutId id="2147488322" r:id="rId4"/>
    <p:sldLayoutId id="2147488323" r:id="rId5"/>
    <p:sldLayoutId id="2147488324" r:id="rId6"/>
    <p:sldLayoutId id="2147488325" r:id="rId7"/>
    <p:sldLayoutId id="2147488326" r:id="rId8"/>
    <p:sldLayoutId id="2147488327" r:id="rId9"/>
    <p:sldLayoutId id="2147488328" r:id="rId10"/>
    <p:sldLayoutId id="214748832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78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78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78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BF9AB93F-BA50-45D8-AA29-AFA18CA9E5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30" r:id="rId1"/>
    <p:sldLayoutId id="2147488331" r:id="rId2"/>
    <p:sldLayoutId id="2147488332" r:id="rId3"/>
    <p:sldLayoutId id="2147488333" r:id="rId4"/>
    <p:sldLayoutId id="2147488334" r:id="rId5"/>
    <p:sldLayoutId id="2147488335" r:id="rId6"/>
    <p:sldLayoutId id="2147488336" r:id="rId7"/>
    <p:sldLayoutId id="2147488337" r:id="rId8"/>
    <p:sldLayoutId id="2147488338" r:id="rId9"/>
    <p:sldLayoutId id="2147488339" r:id="rId10"/>
    <p:sldLayoutId id="214748834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88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88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3C2ABB84-741B-4B38-9E16-0F42FD46A6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41" r:id="rId1"/>
    <p:sldLayoutId id="2147488342" r:id="rId2"/>
    <p:sldLayoutId id="2147488343" r:id="rId3"/>
    <p:sldLayoutId id="2147488344" r:id="rId4"/>
    <p:sldLayoutId id="2147488345" r:id="rId5"/>
    <p:sldLayoutId id="2147488346" r:id="rId6"/>
    <p:sldLayoutId id="2147488347" r:id="rId7"/>
    <p:sldLayoutId id="2147488348" r:id="rId8"/>
    <p:sldLayoutId id="2147488349" r:id="rId9"/>
    <p:sldLayoutId id="2147488350" r:id="rId10"/>
    <p:sldLayoutId id="214748835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98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98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594CE032-52C0-4DC0-80C4-379D313C31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52" r:id="rId1"/>
    <p:sldLayoutId id="2147488353" r:id="rId2"/>
    <p:sldLayoutId id="2147488354" r:id="rId3"/>
    <p:sldLayoutId id="2147488355" r:id="rId4"/>
    <p:sldLayoutId id="2147488356" r:id="rId5"/>
    <p:sldLayoutId id="2147488357" r:id="rId6"/>
    <p:sldLayoutId id="2147488358" r:id="rId7"/>
    <p:sldLayoutId id="2147488359" r:id="rId8"/>
    <p:sldLayoutId id="2147488360" r:id="rId9"/>
    <p:sldLayoutId id="2147488361" r:id="rId10"/>
    <p:sldLayoutId id="214748836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08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08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09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0B0293AD-B283-4D78-A587-049AC63E6C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63" r:id="rId1"/>
    <p:sldLayoutId id="2147488364" r:id="rId2"/>
    <p:sldLayoutId id="2147488365" r:id="rId3"/>
    <p:sldLayoutId id="2147488366" r:id="rId4"/>
    <p:sldLayoutId id="2147488367" r:id="rId5"/>
    <p:sldLayoutId id="2147488368" r:id="rId6"/>
    <p:sldLayoutId id="2147488369" r:id="rId7"/>
    <p:sldLayoutId id="2147488370" r:id="rId8"/>
    <p:sldLayoutId id="2147488371" r:id="rId9"/>
    <p:sldLayoutId id="2147488372" r:id="rId10"/>
    <p:sldLayoutId id="214748837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8194"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8195"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pic>
        <p:nvPicPr>
          <p:cNvPr id="8196"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583" r:id="rId1"/>
    <p:sldLayoutId id="2147487584" r:id="rId2"/>
    <p:sldLayoutId id="2147487585" r:id="rId3"/>
    <p:sldLayoutId id="2147487586" r:id="rId4"/>
    <p:sldLayoutId id="2147487587" r:id="rId5"/>
    <p:sldLayoutId id="2147487588" r:id="rId6"/>
    <p:sldLayoutId id="2147487589" r:id="rId7"/>
    <p:sldLayoutId id="2147487590" r:id="rId8"/>
    <p:sldLayoutId id="2147487591" r:id="rId9"/>
    <p:sldLayoutId id="2147487592" r:id="rId10"/>
    <p:sldLayoutId id="2147487593"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19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19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19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02D22BF6-DC1D-4700-BFEB-D7E8243D13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74" r:id="rId1"/>
    <p:sldLayoutId id="2147488375" r:id="rId2"/>
    <p:sldLayoutId id="2147488376" r:id="rId3"/>
    <p:sldLayoutId id="2147488377" r:id="rId4"/>
    <p:sldLayoutId id="2147488378" r:id="rId5"/>
    <p:sldLayoutId id="2147488379" r:id="rId6"/>
    <p:sldLayoutId id="2147488380" r:id="rId7"/>
    <p:sldLayoutId id="2147488381" r:id="rId8"/>
    <p:sldLayoutId id="2147488382" r:id="rId9"/>
    <p:sldLayoutId id="2147488383" r:id="rId10"/>
    <p:sldLayoutId id="214748838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29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29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5B41FC0B-E05D-4EBF-ADEC-83B4FEEDA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85" r:id="rId1"/>
    <p:sldLayoutId id="2147488386" r:id="rId2"/>
    <p:sldLayoutId id="2147488387" r:id="rId3"/>
    <p:sldLayoutId id="2147488388" r:id="rId4"/>
    <p:sldLayoutId id="2147488389" r:id="rId5"/>
    <p:sldLayoutId id="2147488390" r:id="rId6"/>
    <p:sldLayoutId id="2147488391" r:id="rId7"/>
    <p:sldLayoutId id="2147488392" r:id="rId8"/>
    <p:sldLayoutId id="2147488393" r:id="rId9"/>
    <p:sldLayoutId id="2147488394" r:id="rId10"/>
    <p:sldLayoutId id="214748839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39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39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39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437EA64C-CA45-49EF-8E3A-D60054BCE9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396" r:id="rId1"/>
    <p:sldLayoutId id="2147488397" r:id="rId2"/>
    <p:sldLayoutId id="2147488398" r:id="rId3"/>
    <p:sldLayoutId id="2147488399" r:id="rId4"/>
    <p:sldLayoutId id="2147488400" r:id="rId5"/>
    <p:sldLayoutId id="2147488401" r:id="rId6"/>
    <p:sldLayoutId id="2147488402" r:id="rId7"/>
    <p:sldLayoutId id="2147488403" r:id="rId8"/>
    <p:sldLayoutId id="2147488404" r:id="rId9"/>
    <p:sldLayoutId id="2147488405" r:id="rId10"/>
    <p:sldLayoutId id="214748840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49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49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381B47D8-0B51-4583-9401-4A8A5E2773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407" r:id="rId1"/>
    <p:sldLayoutId id="2147488408" r:id="rId2"/>
    <p:sldLayoutId id="2147488409" r:id="rId3"/>
    <p:sldLayoutId id="2147488410" r:id="rId4"/>
    <p:sldLayoutId id="2147488411" r:id="rId5"/>
    <p:sldLayoutId id="2147488412" r:id="rId6"/>
    <p:sldLayoutId id="2147488413" r:id="rId7"/>
    <p:sldLayoutId id="2147488414" r:id="rId8"/>
    <p:sldLayoutId id="2147488415" r:id="rId9"/>
    <p:sldLayoutId id="2147488416" r:id="rId10"/>
    <p:sldLayoutId id="214748841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60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60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60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22757391-8E5D-4334-90FF-FC4CFCEC97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418" r:id="rId1"/>
    <p:sldLayoutId id="2147488419" r:id="rId2"/>
    <p:sldLayoutId id="2147488420" r:id="rId3"/>
    <p:sldLayoutId id="2147488421" r:id="rId4"/>
    <p:sldLayoutId id="2147488422" r:id="rId5"/>
    <p:sldLayoutId id="2147488423" r:id="rId6"/>
    <p:sldLayoutId id="2147488424" r:id="rId7"/>
    <p:sldLayoutId id="2147488425" r:id="rId8"/>
    <p:sldLayoutId id="2147488426" r:id="rId9"/>
    <p:sldLayoutId id="2147488427" r:id="rId10"/>
    <p:sldLayoutId id="214748842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70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70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B4E360B7-1225-4D29-B826-FE7BB78FD4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429" r:id="rId1"/>
    <p:sldLayoutId id="2147488430" r:id="rId2"/>
    <p:sldLayoutId id="2147488431" r:id="rId3"/>
    <p:sldLayoutId id="2147488432" r:id="rId4"/>
    <p:sldLayoutId id="2147488433" r:id="rId5"/>
    <p:sldLayoutId id="2147488434" r:id="rId6"/>
    <p:sldLayoutId id="2147488435" r:id="rId7"/>
    <p:sldLayoutId id="2147488436" r:id="rId8"/>
    <p:sldLayoutId id="2147488437" r:id="rId9"/>
    <p:sldLayoutId id="2147488438" r:id="rId10"/>
    <p:sldLayoutId id="214748843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066"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88067"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a:defRPr/>
            </a:pPr>
            <a:r>
              <a:rPr lang="en-US"/>
              <a:t>© 2011 - TIGC</a:t>
            </a:r>
            <a:endParaRPr lang="en-US" dirty="0"/>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a:defRPr/>
            </a:pPr>
            <a:fld id="{FD2EB4D9-D940-42A9-BBCF-1793418575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441" r:id="rId1"/>
  </p:sldLayoutIdLst>
  <p:hf hdr="0" dt="0"/>
  <p:txStyles>
    <p:titleStyle>
      <a:lvl1pPr algn="l" defTabSz="457200" rtl="0" eaLnBrk="0" fontAlgn="base" hangingPunct="0">
        <a:spcBef>
          <a:spcPct val="0"/>
        </a:spcBef>
        <a:spcAft>
          <a:spcPct val="0"/>
        </a:spcAft>
        <a:defRPr sz="3200" kern="1200">
          <a:solidFill>
            <a:srgbClr val="C86400"/>
          </a:solidFill>
          <a:latin typeface="Arial" charset="0"/>
          <a:ea typeface="+mj-ea"/>
          <a:cs typeface="+mj-cs"/>
        </a:defRPr>
      </a:lvl1pPr>
      <a:lvl2pPr algn="l" defTabSz="457200" rtl="0" eaLnBrk="0" fontAlgn="base" hangingPunct="0">
        <a:spcBef>
          <a:spcPct val="0"/>
        </a:spcBef>
        <a:spcAft>
          <a:spcPct val="0"/>
        </a:spcAft>
        <a:defRPr sz="3200">
          <a:solidFill>
            <a:srgbClr val="C86400"/>
          </a:solidFill>
          <a:latin typeface="Arial" charset="0"/>
        </a:defRPr>
      </a:lvl2pPr>
      <a:lvl3pPr algn="l" defTabSz="457200" rtl="0" eaLnBrk="0" fontAlgn="base" hangingPunct="0">
        <a:spcBef>
          <a:spcPct val="0"/>
        </a:spcBef>
        <a:spcAft>
          <a:spcPct val="0"/>
        </a:spcAft>
        <a:defRPr sz="3200">
          <a:solidFill>
            <a:srgbClr val="C86400"/>
          </a:solidFill>
          <a:latin typeface="Arial" charset="0"/>
        </a:defRPr>
      </a:lvl3pPr>
      <a:lvl4pPr algn="l" defTabSz="457200" rtl="0" eaLnBrk="0" fontAlgn="base" hangingPunct="0">
        <a:spcBef>
          <a:spcPct val="0"/>
        </a:spcBef>
        <a:spcAft>
          <a:spcPct val="0"/>
        </a:spcAft>
        <a:defRPr sz="3200">
          <a:solidFill>
            <a:srgbClr val="C86400"/>
          </a:solidFill>
          <a:latin typeface="Arial" charset="0"/>
        </a:defRPr>
      </a:lvl4pPr>
      <a:lvl5pPr algn="l" defTabSz="457200" rtl="0" eaLnBrk="0" fontAlgn="base" hangingPunct="0">
        <a:spcBef>
          <a:spcPct val="0"/>
        </a:spcBef>
        <a:spcAft>
          <a:spcPct val="0"/>
        </a:spcAft>
        <a:defRPr sz="3200">
          <a:solidFill>
            <a:srgbClr val="C86400"/>
          </a:solidFill>
          <a:latin typeface="Arial"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kern="1200">
          <a:solidFill>
            <a:schemeClr val="bg2"/>
          </a:solidFill>
          <a:latin typeface="Arial" charset="0"/>
          <a:ea typeface="+mn-ea"/>
          <a:cs typeface="+mn-cs"/>
        </a:defRPr>
      </a:lvl1pPr>
      <a:lvl2pPr marL="742950" indent="-285750" algn="l" defTabSz="457200" rtl="0" eaLnBrk="0" fontAlgn="base" hangingPunct="0">
        <a:spcBef>
          <a:spcPct val="20000"/>
        </a:spcBef>
        <a:spcAft>
          <a:spcPts val="600"/>
        </a:spcAft>
        <a:buFont typeface="Arial" charset="0"/>
        <a:buChar char="–"/>
        <a:defRPr sz="2100" kern="1200">
          <a:solidFill>
            <a:schemeClr val="bg2"/>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bg2"/>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5922C201-9C22-4DE6-8BE9-F7A0F8EDA987}"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87787173-AD1E-4704-8738-4FA01A630B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94" r:id="rId1"/>
    <p:sldLayoutId id="2147487595" r:id="rId2"/>
    <p:sldLayoutId id="2147487596" r:id="rId3"/>
    <p:sldLayoutId id="2147487597" r:id="rId4"/>
    <p:sldLayoutId id="2147487598" r:id="rId5"/>
    <p:sldLayoutId id="2147487599" r:id="rId6"/>
    <p:sldLayoutId id="2147487600" r:id="rId7"/>
    <p:sldLayoutId id="2147487601" r:id="rId8"/>
    <p:sldLayoutId id="2147487602" r:id="rId9"/>
    <p:sldLayoutId id="2147487603" r:id="rId10"/>
    <p:sldLayoutId id="214748760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9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3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93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936.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3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936.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93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936.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9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3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3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3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3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3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887413" y="3141663"/>
            <a:ext cx="7772400" cy="1470025"/>
          </a:xfrm>
        </p:spPr>
        <p:txBody>
          <a:bodyPr lIns="91440" tIns="45720" rIns="91440" bIns="45720" anchor="ctr"/>
          <a:lstStyle/>
          <a:p>
            <a:pPr eaLnBrk="1" hangingPunct="1"/>
            <a:r>
              <a:rPr lang="en-US" sz="2500" b="1" dirty="0" smtClean="0"/>
              <a:t>Canadian Cardiovascular Society </a:t>
            </a:r>
            <a:br>
              <a:rPr lang="en-US" sz="2500" b="1" dirty="0" smtClean="0"/>
            </a:br>
            <a:r>
              <a:rPr lang="en-US" sz="2500" b="1" dirty="0" smtClean="0"/>
              <a:t>Antiplatelet Guidelines</a:t>
            </a:r>
          </a:p>
        </p:txBody>
      </p:sp>
      <p:sp>
        <p:nvSpPr>
          <p:cNvPr id="91139" name="Subtitle 2"/>
          <p:cNvSpPr>
            <a:spLocks noGrp="1"/>
          </p:cNvSpPr>
          <p:nvPr>
            <p:ph type="subTitle" idx="4294967295"/>
          </p:nvPr>
        </p:nvSpPr>
        <p:spPr>
          <a:xfrm>
            <a:off x="573088" y="4378323"/>
            <a:ext cx="7173912" cy="1936750"/>
          </a:xfrm>
          <a:noFill/>
        </p:spPr>
        <p:txBody>
          <a:bodyPr lIns="91440" tIns="45720" rIns="91440" bIns="45720"/>
          <a:lstStyle/>
          <a:p>
            <a:pPr eaLnBrk="1" hangingPunct="1">
              <a:buFontTx/>
              <a:buNone/>
            </a:pPr>
            <a:r>
              <a:rPr lang="en-CA" altLang="ja-JP" sz="3200" dirty="0" smtClean="0">
                <a:solidFill>
                  <a:schemeClr val="accent2"/>
                </a:solidFill>
                <a:ea typeface="ＭＳ Ｐゴシック" pitchFamily="34" charset="-128"/>
              </a:rPr>
              <a:t>	</a:t>
            </a:r>
            <a:r>
              <a:rPr lang="en-CA" altLang="ja-JP" sz="3200" dirty="0" smtClean="0">
                <a:solidFill>
                  <a:srgbClr val="003399"/>
                </a:solidFill>
              </a:rPr>
              <a:t>ANTIPLATELET THERAPY IN PATIENTS WITH CHRONIC KIDNEY DISEASE</a:t>
            </a:r>
            <a:endParaRPr lang="en-US" sz="3200" dirty="0" smtClean="0">
              <a:solidFill>
                <a:srgbClr val="003399"/>
              </a:solidFill>
            </a:endParaRPr>
          </a:p>
        </p:txBody>
      </p:sp>
      <p:sp>
        <p:nvSpPr>
          <p:cNvPr id="4" name="TextBox 3"/>
          <p:cNvSpPr txBox="1"/>
          <p:nvPr/>
        </p:nvSpPr>
        <p:spPr>
          <a:xfrm>
            <a:off x="887413" y="5975076"/>
            <a:ext cx="7772400" cy="369332"/>
          </a:xfrm>
          <a:prstGeom prst="rect">
            <a:avLst/>
          </a:prstGeom>
          <a:noFill/>
        </p:spPr>
        <p:txBody>
          <a:bodyPr wrap="square" rtlCol="0">
            <a:spAutoFit/>
          </a:bodyPr>
          <a:lstStyle/>
          <a:p>
            <a:pPr defTabSz="914400"/>
            <a:r>
              <a:rPr lang="fr-CA" b="1" dirty="0" err="1" smtClean="0">
                <a:solidFill>
                  <a:srgbClr val="000000"/>
                </a:solidFill>
                <a:latin typeface="Calibri" pitchFamily="34" charset="0"/>
                <a:cs typeface="Arial" pitchFamily="34" charset="0"/>
              </a:rPr>
              <a:t>Working</a:t>
            </a:r>
            <a:r>
              <a:rPr lang="fr-CA" b="1" dirty="0" smtClean="0">
                <a:solidFill>
                  <a:srgbClr val="000000"/>
                </a:solidFill>
                <a:latin typeface="Calibri" pitchFamily="34" charset="0"/>
                <a:cs typeface="Arial" pitchFamily="34" charset="0"/>
              </a:rPr>
              <a:t> Group: </a:t>
            </a:r>
            <a:r>
              <a:rPr lang="fr-CA" dirty="0" err="1" smtClean="0">
                <a:solidFill>
                  <a:srgbClr val="000000"/>
                </a:solidFill>
                <a:latin typeface="Calibri" pitchFamily="34" charset="0"/>
                <a:cs typeface="Arial" pitchFamily="34" charset="0"/>
              </a:rPr>
              <a:t>Neesh</a:t>
            </a:r>
            <a:r>
              <a:rPr lang="fr-CA" dirty="0" smtClean="0">
                <a:solidFill>
                  <a:srgbClr val="000000"/>
                </a:solidFill>
                <a:latin typeface="Calibri" pitchFamily="34" charset="0"/>
                <a:cs typeface="Arial" pitchFamily="34" charset="0"/>
              </a:rPr>
              <a:t> </a:t>
            </a:r>
            <a:r>
              <a:rPr lang="fr-CA" dirty="0" err="1" smtClean="0">
                <a:solidFill>
                  <a:srgbClr val="000000"/>
                </a:solidFill>
                <a:latin typeface="Calibri" pitchFamily="34" charset="0"/>
                <a:cs typeface="Arial" pitchFamily="34" charset="0"/>
              </a:rPr>
              <a:t>Pannu</a:t>
            </a:r>
            <a:r>
              <a:rPr lang="fr-CA" dirty="0" smtClean="0">
                <a:solidFill>
                  <a:srgbClr val="000000"/>
                </a:solidFill>
                <a:latin typeface="Calibri" pitchFamily="34" charset="0"/>
                <a:cs typeface="Arial" pitchFamily="34" charset="0"/>
              </a:rPr>
              <a:t>, MD, SM, FRCP; Alan D. Bell, MD, CCFP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a:xfrm>
            <a:off x="630620" y="1295400"/>
            <a:ext cx="8686800" cy="685801"/>
          </a:xfrm>
        </p:spPr>
        <p:txBody>
          <a:bodyPr/>
          <a:lstStyle/>
          <a:p>
            <a:pPr eaLnBrk="1" hangingPunct="1"/>
            <a:r>
              <a:rPr lang="en-CA" sz="2400" b="1" dirty="0" err="1" smtClean="0">
                <a:latin typeface="+mn-lt"/>
              </a:rPr>
              <a:t>Antiplatelet</a:t>
            </a:r>
            <a:r>
              <a:rPr lang="en-CA" sz="2400" b="1" dirty="0" smtClean="0">
                <a:latin typeface="+mn-lt"/>
              </a:rPr>
              <a:t> therapy</a:t>
            </a:r>
            <a:br>
              <a:rPr lang="en-CA" sz="2400" b="1" dirty="0" smtClean="0">
                <a:latin typeface="+mn-lt"/>
              </a:rPr>
            </a:br>
            <a:r>
              <a:rPr lang="en-CA" sz="2400" b="1" dirty="0" smtClean="0">
                <a:latin typeface="+mn-lt"/>
              </a:rPr>
              <a:t>Patients with chronic kidney disease</a:t>
            </a:r>
            <a:endParaRPr lang="en-US" sz="2400" b="1" dirty="0" smtClean="0">
              <a:latin typeface="+mn-lt"/>
            </a:endParaRPr>
          </a:p>
        </p:txBody>
      </p:sp>
      <p:sp>
        <p:nvSpPr>
          <p:cNvPr id="99331" name="Content Placeholder 4"/>
          <p:cNvSpPr>
            <a:spLocks noGrp="1"/>
          </p:cNvSpPr>
          <p:nvPr>
            <p:ph idx="1"/>
          </p:nvPr>
        </p:nvSpPr>
        <p:spPr>
          <a:xfrm>
            <a:off x="630626" y="2086303"/>
            <a:ext cx="7299429" cy="1758950"/>
          </a:xfrm>
        </p:spPr>
        <p:txBody>
          <a:bodyPr anchor="ctr"/>
          <a:lstStyle/>
          <a:p>
            <a:pPr eaLnBrk="1" hangingPunct="1">
              <a:lnSpc>
                <a:spcPct val="120000"/>
              </a:lnSpc>
              <a:buFont typeface="Calibri" pitchFamily="34" charset="0"/>
              <a:buAutoNum type="arabicPeriod"/>
            </a:pPr>
            <a:r>
              <a:rPr lang="en-CA" sz="2000" b="0" dirty="0" smtClean="0"/>
              <a:t>ASA 75-162 mg daily may be considered for primary prevention of ischemic vascular events in patients with ESRD and a low risk of bleeding (Class </a:t>
            </a:r>
            <a:r>
              <a:rPr lang="en-CA" sz="2000" b="0" dirty="0" err="1" smtClean="0"/>
              <a:t>IIb</a:t>
            </a:r>
            <a:r>
              <a:rPr lang="en-CA" sz="2000" b="0" dirty="0" smtClean="0"/>
              <a:t>, Level 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9251" y="2049502"/>
            <a:ext cx="9072000" cy="2097164"/>
          </a:xfrm>
          <a:prstGeom prst="rect">
            <a:avLst/>
          </a:prstGeom>
          <a:noFill/>
          <a:ln w="9525">
            <a:noFill/>
            <a:miter lim="800000"/>
            <a:headEnd/>
            <a:tailEnd/>
          </a:ln>
        </p:spPr>
      </p:pic>
      <p:sp>
        <p:nvSpPr>
          <p:cNvPr id="9" name="Rectangle 8"/>
          <p:cNvSpPr/>
          <p:nvPr/>
        </p:nvSpPr>
        <p:spPr bwMode="auto">
          <a:xfrm>
            <a:off x="3637778" y="2447601"/>
            <a:ext cx="5473473" cy="1786942"/>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476250" y="57152"/>
            <a:ext cx="8667750" cy="838200"/>
          </a:xfrm>
        </p:spPr>
        <p:txBody>
          <a:bodyPr/>
          <a:lstStyle/>
          <a:p>
            <a:pPr eaLnBrk="1" hangingPunct="1"/>
            <a:r>
              <a:rPr lang="en-US" dirty="0" smtClean="0">
                <a:latin typeface="Calibri" pitchFamily="34" charset="0"/>
              </a:rPr>
              <a:t>Secondary prevention: ESRD after an acute MI</a:t>
            </a:r>
          </a:p>
        </p:txBody>
      </p:sp>
      <p:pic>
        <p:nvPicPr>
          <p:cNvPr id="101379" name="Picture 4" descr="Screen shot 2011-03-21 at 9.17.56 PM.jpg"/>
          <p:cNvPicPr>
            <a:picLocks noChangeAspect="1"/>
          </p:cNvPicPr>
          <p:nvPr/>
        </p:nvPicPr>
        <p:blipFill>
          <a:blip r:embed="rId3"/>
          <a:srcRect/>
          <a:stretch>
            <a:fillRect/>
          </a:stretch>
        </p:blipFill>
        <p:spPr bwMode="auto">
          <a:xfrm>
            <a:off x="476250" y="838200"/>
            <a:ext cx="8339138" cy="5010808"/>
          </a:xfrm>
          <a:prstGeom prst="rect">
            <a:avLst/>
          </a:prstGeom>
          <a:noFill/>
          <a:ln w="9525">
            <a:noFill/>
            <a:miter lim="800000"/>
            <a:headEnd/>
            <a:tailEnd/>
          </a:ln>
        </p:spPr>
      </p:pic>
      <p:sp>
        <p:nvSpPr>
          <p:cNvPr id="101380" name="TextBox 5"/>
          <p:cNvSpPr txBox="1">
            <a:spLocks noChangeArrowheads="1"/>
          </p:cNvSpPr>
          <p:nvPr/>
        </p:nvSpPr>
        <p:spPr bwMode="auto">
          <a:xfrm>
            <a:off x="413186" y="6377969"/>
            <a:ext cx="5086350"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Berger AK et al. JACC 2003; 42: 201-8</a:t>
            </a:r>
          </a:p>
        </p:txBody>
      </p:sp>
      <p:sp>
        <p:nvSpPr>
          <p:cNvPr id="7" name="Rounded Rectangle 6"/>
          <p:cNvSpPr>
            <a:spLocks noChangeArrowheads="1"/>
          </p:cNvSpPr>
          <p:nvPr/>
        </p:nvSpPr>
        <p:spPr bwMode="auto">
          <a:xfrm>
            <a:off x="5746546" y="1064170"/>
            <a:ext cx="838200" cy="3048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a:defRPr/>
            </a:pPr>
            <a:r>
              <a:rPr lang="en-US" sz="1600" dirty="0">
                <a:solidFill>
                  <a:schemeClr val="lt1"/>
                </a:solidFill>
                <a:latin typeface="+mn-lt"/>
                <a:cs typeface="+mn-cs"/>
              </a:rPr>
              <a:t>ESDR</a:t>
            </a:r>
          </a:p>
        </p:txBody>
      </p:sp>
      <p:sp>
        <p:nvSpPr>
          <p:cNvPr id="8" name="Rounded Rectangle 7"/>
          <p:cNvSpPr>
            <a:spLocks noChangeArrowheads="1"/>
          </p:cNvSpPr>
          <p:nvPr/>
        </p:nvSpPr>
        <p:spPr bwMode="auto">
          <a:xfrm>
            <a:off x="5898946" y="1673770"/>
            <a:ext cx="838200" cy="3048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defTabSz="914400">
              <a:defRPr/>
            </a:pPr>
            <a:r>
              <a:rPr lang="en-US" sz="1600" dirty="0">
                <a:solidFill>
                  <a:schemeClr val="lt1"/>
                </a:solidFill>
                <a:latin typeface="+mn-lt"/>
                <a:cs typeface="+mn-cs"/>
              </a:rPr>
              <a:t>ESDR</a:t>
            </a:r>
          </a:p>
        </p:txBody>
      </p:sp>
      <p:sp>
        <p:nvSpPr>
          <p:cNvPr id="10"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Box 4"/>
          <p:cNvSpPr txBox="1">
            <a:spLocks noChangeArrowheads="1"/>
          </p:cNvSpPr>
          <p:nvPr/>
        </p:nvSpPr>
        <p:spPr bwMode="auto">
          <a:xfrm>
            <a:off x="476250" y="6385717"/>
            <a:ext cx="3738562" cy="338554"/>
          </a:xfrm>
          <a:prstGeom prst="rect">
            <a:avLst/>
          </a:prstGeom>
          <a:noFill/>
          <a:ln w="9525">
            <a:noFill/>
            <a:miter lim="800000"/>
            <a:headEnd/>
            <a:tailEnd/>
          </a:ln>
        </p:spPr>
        <p:txBody>
          <a:bodyPr wrap="square">
            <a:spAutoFit/>
          </a:bodyPr>
          <a:lstStyle/>
          <a:p>
            <a:pPr defTabSz="914400"/>
            <a:r>
              <a:rPr lang="en-US" sz="1600" dirty="0" err="1">
                <a:latin typeface="Calibri" pitchFamily="34" charset="0"/>
                <a:ea typeface="ＭＳ Ｐゴシック" pitchFamily="34" charset="-128"/>
              </a:rPr>
              <a:t>Ezekowitz</a:t>
            </a:r>
            <a:r>
              <a:rPr lang="en-US" sz="1600" dirty="0">
                <a:latin typeface="Calibri" pitchFamily="34" charset="0"/>
                <a:ea typeface="ＭＳ Ｐゴシック" pitchFamily="34" charset="-128"/>
              </a:rPr>
              <a:t> J et al. JACC 2004; 44: 1587-92</a:t>
            </a:r>
          </a:p>
        </p:txBody>
      </p:sp>
      <p:sp>
        <p:nvSpPr>
          <p:cNvPr id="102406" name="TextBox 7"/>
          <p:cNvSpPr txBox="1">
            <a:spLocks noChangeArrowheads="1"/>
          </p:cNvSpPr>
          <p:nvPr/>
        </p:nvSpPr>
        <p:spPr bwMode="auto">
          <a:xfrm>
            <a:off x="5762298" y="2286000"/>
            <a:ext cx="304800" cy="2032000"/>
          </a:xfrm>
          <a:prstGeom prst="rect">
            <a:avLst/>
          </a:prstGeom>
          <a:noFill/>
          <a:ln w="9525">
            <a:noFill/>
            <a:miter lim="800000"/>
            <a:headEnd/>
            <a:tailEnd/>
          </a:ln>
        </p:spPr>
        <p:txBody>
          <a:bodyPr>
            <a:spAutoFit/>
          </a:bodyPr>
          <a:lstStyle/>
          <a:p>
            <a:pPr defTabSz="914400"/>
            <a:r>
              <a:rPr lang="en-US" dirty="0">
                <a:solidFill>
                  <a:schemeClr val="bg1"/>
                </a:solidFill>
                <a:latin typeface="Calibri" pitchFamily="34" charset="0"/>
                <a:ea typeface="ＭＳ Ｐゴシック" pitchFamily="34" charset="-128"/>
              </a:rPr>
              <a:t>nonuser</a:t>
            </a:r>
          </a:p>
        </p:txBody>
      </p:sp>
      <p:sp>
        <p:nvSpPr>
          <p:cNvPr id="102407" name="Title 1"/>
          <p:cNvSpPr>
            <a:spLocks noGrp="1"/>
          </p:cNvSpPr>
          <p:nvPr>
            <p:ph type="title" idx="4294967295"/>
          </p:nvPr>
        </p:nvSpPr>
        <p:spPr>
          <a:xfrm>
            <a:off x="476250" y="125413"/>
            <a:ext cx="8667750" cy="990600"/>
          </a:xfrm>
        </p:spPr>
        <p:txBody>
          <a:bodyPr/>
          <a:lstStyle/>
          <a:p>
            <a:pPr eaLnBrk="1" hangingPunct="1"/>
            <a:r>
              <a:rPr lang="en-US" dirty="0" smtClean="0">
                <a:latin typeface="Calibri" pitchFamily="34" charset="0"/>
              </a:rPr>
              <a:t>Secondary prevention: Renal insufficiency,</a:t>
            </a:r>
            <a:br>
              <a:rPr lang="en-US" dirty="0" smtClean="0">
                <a:latin typeface="Calibri" pitchFamily="34" charset="0"/>
              </a:rPr>
            </a:br>
            <a:r>
              <a:rPr lang="en-US" dirty="0" smtClean="0">
                <a:latin typeface="Calibri" pitchFamily="34" charset="0"/>
              </a:rPr>
              <a:t>heart failure and CAD</a:t>
            </a:r>
          </a:p>
        </p:txBody>
      </p:sp>
      <p:grpSp>
        <p:nvGrpSpPr>
          <p:cNvPr id="8" name="Group 7"/>
          <p:cNvGrpSpPr/>
          <p:nvPr/>
        </p:nvGrpSpPr>
        <p:grpSpPr>
          <a:xfrm>
            <a:off x="476250" y="1076328"/>
            <a:ext cx="7110413" cy="5010150"/>
            <a:chOff x="0" y="990600"/>
            <a:chExt cx="9144000" cy="5867400"/>
          </a:xfrm>
        </p:grpSpPr>
        <p:pic>
          <p:nvPicPr>
            <p:cNvPr id="9" name="Picture 3" descr="Screen shot 2011-03-21 at 9.36.10 PM.jpg"/>
            <p:cNvPicPr>
              <a:picLocks noChangeAspect="1"/>
            </p:cNvPicPr>
            <p:nvPr/>
          </p:nvPicPr>
          <p:blipFill>
            <a:blip r:embed="rId3"/>
            <a:srcRect/>
            <a:stretch>
              <a:fillRect/>
            </a:stretch>
          </p:blipFill>
          <p:spPr bwMode="auto">
            <a:xfrm>
              <a:off x="0" y="990600"/>
              <a:ext cx="9144000" cy="5867400"/>
            </a:xfrm>
            <a:prstGeom prst="rect">
              <a:avLst/>
            </a:prstGeom>
            <a:noFill/>
            <a:ln w="9525">
              <a:noFill/>
              <a:miter lim="800000"/>
              <a:headEnd/>
              <a:tailEnd/>
            </a:ln>
          </p:spPr>
        </p:pic>
        <p:sp>
          <p:nvSpPr>
            <p:cNvPr id="10" name="Rectangle 9"/>
            <p:cNvSpPr>
              <a:spLocks noChangeArrowheads="1"/>
            </p:cNvSpPr>
            <p:nvPr/>
          </p:nvSpPr>
          <p:spPr bwMode="auto">
            <a:xfrm>
              <a:off x="5105400" y="1219200"/>
              <a:ext cx="1371600" cy="3657600"/>
            </a:xfrm>
            <a:prstGeom prst="rect">
              <a:avLst/>
            </a:prstGeom>
            <a:noFill/>
            <a:ln w="76200">
              <a:solidFill>
                <a:srgbClr val="FF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TextBox 6"/>
            <p:cNvSpPr txBox="1">
              <a:spLocks noChangeArrowheads="1"/>
            </p:cNvSpPr>
            <p:nvPr/>
          </p:nvSpPr>
          <p:spPr bwMode="auto">
            <a:xfrm>
              <a:off x="5334000" y="2537002"/>
              <a:ext cx="304801" cy="1200150"/>
            </a:xfrm>
            <a:prstGeom prst="rect">
              <a:avLst/>
            </a:prstGeom>
            <a:noFill/>
            <a:ln w="9525">
              <a:noFill/>
              <a:miter lim="800000"/>
              <a:headEnd/>
              <a:tailEnd/>
            </a:ln>
          </p:spPr>
          <p:txBody>
            <a:bodyPr>
              <a:spAutoFit/>
            </a:bodyPr>
            <a:lstStyle/>
            <a:p>
              <a:r>
                <a:rPr lang="en-US" dirty="0"/>
                <a:t>user</a:t>
              </a:r>
            </a:p>
          </p:txBody>
        </p:sp>
        <p:sp>
          <p:nvSpPr>
            <p:cNvPr id="12" name="TextBox 7"/>
            <p:cNvSpPr txBox="1">
              <a:spLocks noChangeArrowheads="1"/>
            </p:cNvSpPr>
            <p:nvPr/>
          </p:nvSpPr>
          <p:spPr bwMode="auto">
            <a:xfrm>
              <a:off x="5694679" y="1758857"/>
              <a:ext cx="304801" cy="2032000"/>
            </a:xfrm>
            <a:prstGeom prst="rect">
              <a:avLst/>
            </a:prstGeom>
            <a:noFill/>
            <a:ln w="9525">
              <a:noFill/>
              <a:miter lim="800000"/>
              <a:headEnd/>
              <a:tailEnd/>
            </a:ln>
          </p:spPr>
          <p:txBody>
            <a:bodyPr>
              <a:spAutoFit/>
            </a:bodyPr>
            <a:lstStyle/>
            <a:p>
              <a:r>
                <a:rPr lang="en-US" dirty="0">
                  <a:solidFill>
                    <a:schemeClr val="bg1"/>
                  </a:solidFill>
                </a:rPr>
                <a:t>nonuser</a:t>
              </a:r>
            </a:p>
          </p:txBody>
        </p:sp>
      </p:grpSp>
      <p:sp>
        <p:nvSpPr>
          <p:cNvPr id="1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551796" y="1236692"/>
            <a:ext cx="8686800" cy="1001712"/>
          </a:xfrm>
        </p:spPr>
        <p:txBody>
          <a:bodyPr/>
          <a:lstStyle/>
          <a:p>
            <a:pPr eaLnBrk="1" hangingPunct="1"/>
            <a:r>
              <a:rPr lang="en-CA" sz="2400" b="1" dirty="0" err="1" smtClean="0">
                <a:latin typeface="+mn-lt"/>
              </a:rPr>
              <a:t>Antiplatelet</a:t>
            </a:r>
            <a:r>
              <a:rPr lang="en-CA" sz="2400" b="1" dirty="0" smtClean="0">
                <a:latin typeface="+mn-lt"/>
              </a:rPr>
              <a:t> therapy</a:t>
            </a:r>
            <a:br>
              <a:rPr lang="en-CA" sz="2400" b="1" dirty="0" smtClean="0">
                <a:latin typeface="+mn-lt"/>
              </a:rPr>
            </a:br>
            <a:r>
              <a:rPr lang="en-CA" sz="2400" b="1" dirty="0" smtClean="0">
                <a:latin typeface="+mn-lt"/>
              </a:rPr>
              <a:t>Patients with chronic kidney disease</a:t>
            </a:r>
            <a:endParaRPr lang="en-US" sz="2400" b="1" dirty="0" smtClean="0">
              <a:latin typeface="+mn-lt"/>
            </a:endParaRPr>
          </a:p>
        </p:txBody>
      </p:sp>
      <p:sp>
        <p:nvSpPr>
          <p:cNvPr id="103427" name="Content Placeholder 4"/>
          <p:cNvSpPr>
            <a:spLocks noGrp="1"/>
          </p:cNvSpPr>
          <p:nvPr>
            <p:ph idx="1"/>
          </p:nvPr>
        </p:nvSpPr>
        <p:spPr>
          <a:xfrm>
            <a:off x="567562" y="2081053"/>
            <a:ext cx="7219950" cy="2112962"/>
          </a:xfrm>
        </p:spPr>
        <p:txBody>
          <a:bodyPr anchor="ctr"/>
          <a:lstStyle/>
          <a:p>
            <a:pPr eaLnBrk="1" hangingPunct="1">
              <a:lnSpc>
                <a:spcPct val="120000"/>
              </a:lnSpc>
              <a:buFont typeface="Calibri" pitchFamily="34" charset="0"/>
              <a:buAutoNum type="arabicPeriod"/>
            </a:pPr>
            <a:r>
              <a:rPr lang="en-CA" sz="2000" b="0" dirty="0" err="1" smtClean="0"/>
              <a:t>Antiplatelet</a:t>
            </a:r>
            <a:r>
              <a:rPr lang="en-CA" sz="2000" b="0" dirty="0" smtClean="0"/>
              <a:t> therapy should be considered for secondary prevention in patients with CKD and manifest vascular disease for which its benefits are established (Class </a:t>
            </a:r>
            <a:r>
              <a:rPr lang="en-CA" sz="2000" b="0" dirty="0" err="1" smtClean="0"/>
              <a:t>IIa</a:t>
            </a:r>
            <a:r>
              <a:rPr lang="en-CA" sz="2000" b="0" dirty="0" smtClean="0"/>
              <a:t>, Level C). </a:t>
            </a:r>
          </a:p>
          <a:p>
            <a:pPr marL="514350" indent="-514350" eaLnBrk="1" hangingPunct="1">
              <a:lnSpc>
                <a:spcPct val="120000"/>
              </a:lnSpc>
              <a:buNone/>
            </a:pPr>
            <a:endParaRPr lang="en-CA"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1772470"/>
            <a:ext cx="9072000" cy="2097164"/>
          </a:xfrm>
          <a:prstGeom prst="rect">
            <a:avLst/>
          </a:prstGeom>
          <a:noFill/>
          <a:ln w="9525">
            <a:noFill/>
            <a:miter lim="800000"/>
            <a:headEnd/>
            <a:tailEnd/>
          </a:ln>
        </p:spPr>
      </p:pic>
      <p:sp>
        <p:nvSpPr>
          <p:cNvPr id="6" name="Rectangle 5"/>
          <p:cNvSpPr/>
          <p:nvPr/>
        </p:nvSpPr>
        <p:spPr bwMode="auto">
          <a:xfrm>
            <a:off x="148230" y="2257424"/>
            <a:ext cx="5523908" cy="1428751"/>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457200" y="173038"/>
            <a:ext cx="8686800" cy="817562"/>
          </a:xfrm>
        </p:spPr>
        <p:txBody>
          <a:bodyPr/>
          <a:lstStyle/>
          <a:p>
            <a:pPr eaLnBrk="1" hangingPunct="1"/>
            <a:r>
              <a:rPr lang="en-US" dirty="0" smtClean="0">
                <a:latin typeface="Calibri" pitchFamily="34" charset="0"/>
              </a:rPr>
              <a:t>Back to our case</a:t>
            </a:r>
            <a:endParaRPr lang="en-US" dirty="0" smtClean="0">
              <a:solidFill>
                <a:srgbClr val="FF0000"/>
              </a:solidFill>
              <a:latin typeface="Calibri" pitchFamily="34" charset="0"/>
            </a:endParaRPr>
          </a:p>
        </p:txBody>
      </p:sp>
      <p:sp>
        <p:nvSpPr>
          <p:cNvPr id="105475" name="Content Placeholder 2"/>
          <p:cNvSpPr>
            <a:spLocks noGrp="1"/>
          </p:cNvSpPr>
          <p:nvPr>
            <p:ph idx="4294967295"/>
          </p:nvPr>
        </p:nvSpPr>
        <p:spPr>
          <a:xfrm>
            <a:off x="457200" y="1208088"/>
            <a:ext cx="6653048" cy="4622800"/>
          </a:xfrm>
        </p:spPr>
        <p:txBody>
          <a:bodyPr anchor="ctr"/>
          <a:lstStyle/>
          <a:p>
            <a:pPr marL="0" indent="0" eaLnBrk="1" hangingPunct="1">
              <a:buFont typeface="Arial" charset="0"/>
              <a:buNone/>
            </a:pPr>
            <a:r>
              <a:rPr lang="en-US" dirty="0" smtClean="0">
                <a:latin typeface="Calibri" pitchFamily="34" charset="0"/>
              </a:rPr>
              <a:t>A 60 year hypertensive lady with long standing                        T2 diabetes is now on insulin.</a:t>
            </a:r>
          </a:p>
          <a:p>
            <a:pPr marL="0" indent="0" eaLnBrk="1" hangingPunct="1">
              <a:buFont typeface="Arial" charset="0"/>
              <a:buNone/>
            </a:pPr>
            <a:r>
              <a:rPr lang="en-US" dirty="0" smtClean="0">
                <a:latin typeface="Calibri" pitchFamily="34" charset="0"/>
              </a:rPr>
              <a:t>Her medications include </a:t>
            </a:r>
            <a:r>
              <a:rPr lang="en-US" dirty="0" err="1" smtClean="0">
                <a:latin typeface="Calibri" pitchFamily="34" charset="0"/>
              </a:rPr>
              <a:t>glucophage</a:t>
            </a:r>
            <a:r>
              <a:rPr lang="en-US" dirty="0" smtClean="0">
                <a:latin typeface="Calibri" pitchFamily="34" charset="0"/>
              </a:rPr>
              <a:t>, insulin, </a:t>
            </a:r>
            <a:r>
              <a:rPr lang="en-US" dirty="0" err="1" smtClean="0">
                <a:latin typeface="Calibri" pitchFamily="34" charset="0"/>
              </a:rPr>
              <a:t>ramipril</a:t>
            </a:r>
            <a:r>
              <a:rPr lang="en-US" dirty="0" smtClean="0">
                <a:latin typeface="Calibri" pitchFamily="34" charset="0"/>
              </a:rPr>
              <a:t>, </a:t>
            </a:r>
            <a:r>
              <a:rPr lang="en-US" dirty="0" err="1" smtClean="0">
                <a:latin typeface="Calibri" pitchFamily="34" charset="0"/>
              </a:rPr>
              <a:t>amlodipine</a:t>
            </a:r>
            <a:r>
              <a:rPr lang="en-US" dirty="0" smtClean="0">
                <a:latin typeface="Calibri" pitchFamily="34" charset="0"/>
              </a:rPr>
              <a:t>, HCT and </a:t>
            </a:r>
            <a:r>
              <a:rPr lang="en-US" dirty="0" err="1" smtClean="0">
                <a:latin typeface="Calibri" pitchFamily="34" charset="0"/>
              </a:rPr>
              <a:t>pravastatin</a:t>
            </a:r>
            <a:r>
              <a:rPr lang="en-US" dirty="0" smtClean="0">
                <a:latin typeface="Calibri" pitchFamily="34" charset="0"/>
              </a:rPr>
              <a:t>.</a:t>
            </a:r>
          </a:p>
          <a:p>
            <a:pPr marL="0" indent="0" eaLnBrk="1" hangingPunct="1">
              <a:buFont typeface="Arial" charset="0"/>
              <a:buNone/>
            </a:pPr>
            <a:r>
              <a:rPr lang="en-US" dirty="0" smtClean="0">
                <a:latin typeface="Calibri" pitchFamily="34" charset="0"/>
              </a:rPr>
              <a:t>She reports no vascular history but the physical exam reveals a carotid bruit.</a:t>
            </a:r>
          </a:p>
          <a:p>
            <a:pPr marL="0" indent="0" eaLnBrk="1" hangingPunct="1">
              <a:buFont typeface="Arial" charset="0"/>
              <a:buNone/>
            </a:pPr>
            <a:r>
              <a:rPr lang="en-US" dirty="0" smtClean="0">
                <a:latin typeface="Calibri" pitchFamily="34" charset="0"/>
              </a:rPr>
              <a:t>Her lab work has recently deteriorated, resulting                   in a </a:t>
            </a:r>
            <a:r>
              <a:rPr lang="en-US" dirty="0" err="1" smtClean="0">
                <a:latin typeface="Calibri" pitchFamily="34" charset="0"/>
              </a:rPr>
              <a:t>Creat</a:t>
            </a:r>
            <a:r>
              <a:rPr lang="en-US" dirty="0" smtClean="0">
                <a:latin typeface="Calibri" pitchFamily="34" charset="0"/>
              </a:rPr>
              <a:t> clear of 25 ml/min.</a:t>
            </a:r>
          </a:p>
          <a:p>
            <a:pPr marL="0" indent="0" eaLnBrk="1" hangingPunct="1">
              <a:buFont typeface="Arial" charset="0"/>
              <a:buNone/>
            </a:pPr>
            <a:r>
              <a:rPr lang="en-US" dirty="0" smtClean="0">
                <a:latin typeface="Calibri" pitchFamily="34" charset="0"/>
              </a:rPr>
              <a:t>The ECG is compatible with an old inferior </a:t>
            </a:r>
            <a:r>
              <a:rPr lang="en-US" dirty="0" err="1" smtClean="0">
                <a:latin typeface="Calibri" pitchFamily="34" charset="0"/>
              </a:rPr>
              <a:t>infarctus</a:t>
            </a:r>
            <a:r>
              <a:rPr lang="en-US" dirty="0" smtClean="0">
                <a:latin typeface="Calibri" pitchFamily="34" charset="0"/>
              </a:rPr>
              <a:t>.</a:t>
            </a: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a:t>© 2011 - TIGC</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pPr eaLnBrk="1" hangingPunct="1"/>
            <a:r>
              <a:rPr lang="en-US" smtClean="0">
                <a:latin typeface="Calibri" pitchFamily="34" charset="0"/>
              </a:rPr>
              <a:t>Antiplatelet management</a:t>
            </a:r>
          </a:p>
        </p:txBody>
      </p:sp>
      <p:sp>
        <p:nvSpPr>
          <p:cNvPr id="106499" name="Content Placeholder 2"/>
          <p:cNvSpPr>
            <a:spLocks noGrp="1"/>
          </p:cNvSpPr>
          <p:nvPr>
            <p:ph idx="4294967295"/>
          </p:nvPr>
        </p:nvSpPr>
        <p:spPr>
          <a:xfrm>
            <a:off x="457200" y="1293813"/>
            <a:ext cx="8229600" cy="2984500"/>
          </a:xfrm>
        </p:spPr>
        <p:txBody>
          <a:bodyPr anchor="ctr"/>
          <a:lstStyle/>
          <a:p>
            <a:pPr marL="0" indent="173038" eaLnBrk="1" hangingPunct="1">
              <a:buFont typeface="Arial" charset="0"/>
              <a:buNone/>
            </a:pPr>
            <a:r>
              <a:rPr lang="en-US" smtClean="0">
                <a:latin typeface="Calibri" pitchFamily="34" charset="0"/>
              </a:rPr>
              <a:t>What antiplatelet therapy, if any, would you suggest ?</a:t>
            </a:r>
          </a:p>
          <a:p>
            <a:pPr marL="990600" lvl="1" indent="-533400" eaLnBrk="1" hangingPunct="1">
              <a:buFont typeface="Calibri" pitchFamily="34" charset="0"/>
              <a:buAutoNum type="alphaUcPeriod"/>
            </a:pPr>
            <a:r>
              <a:rPr lang="en-US" smtClean="0">
                <a:latin typeface="Calibri" pitchFamily="34" charset="0"/>
              </a:rPr>
              <a:t> </a:t>
            </a:r>
            <a:r>
              <a:rPr lang="en-US" sz="2400" smtClean="0">
                <a:latin typeface="Calibri" pitchFamily="34" charset="0"/>
              </a:rPr>
              <a:t>No antiplatelet therapy</a:t>
            </a:r>
          </a:p>
          <a:p>
            <a:pPr marL="990600" lvl="1" indent="-533400" eaLnBrk="1" hangingPunct="1">
              <a:buFont typeface="Calibri" pitchFamily="34" charset="0"/>
              <a:buAutoNum type="alphaUcPeriod"/>
            </a:pPr>
            <a:r>
              <a:rPr lang="en-US" sz="2400" smtClean="0">
                <a:latin typeface="Calibri" pitchFamily="34" charset="0"/>
              </a:rPr>
              <a:t> ASA 80 mg</a:t>
            </a:r>
          </a:p>
          <a:p>
            <a:pPr marL="990600" lvl="1" indent="-533400" eaLnBrk="1" hangingPunct="1">
              <a:buFont typeface="Calibri" pitchFamily="34" charset="0"/>
              <a:buAutoNum type="alphaUcPeriod"/>
            </a:pPr>
            <a:r>
              <a:rPr lang="en-US" sz="2400" smtClean="0">
                <a:latin typeface="Calibri" pitchFamily="34" charset="0"/>
              </a:rPr>
              <a:t> Clopidogrel 75 mg</a:t>
            </a:r>
          </a:p>
          <a:p>
            <a:pPr marL="990600" lvl="1" indent="-533400" eaLnBrk="1" hangingPunct="1">
              <a:buFont typeface="Calibri" pitchFamily="34" charset="0"/>
              <a:buAutoNum type="alphaUcPeriod"/>
            </a:pPr>
            <a:r>
              <a:rPr lang="en-US" sz="2400" smtClean="0">
                <a:latin typeface="Calibri" pitchFamily="34" charset="0"/>
              </a:rPr>
              <a:t> ASA 80 mg + Clopidogrel 75 mg</a:t>
            </a: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a:t>© 2011 - TIGC</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457200" y="349250"/>
            <a:ext cx="7169150" cy="1417638"/>
          </a:xfrm>
        </p:spPr>
        <p:txBody>
          <a:bodyPr/>
          <a:lstStyle/>
          <a:p>
            <a:pPr eaLnBrk="1" hangingPunct="1"/>
            <a:r>
              <a:rPr lang="ja-JP" altLang="en-US" smtClean="0">
                <a:latin typeface="Calibri" pitchFamily="34" charset="0"/>
                <a:ea typeface="ＭＳ Ｐゴシック" pitchFamily="34" charset="-128"/>
              </a:rPr>
              <a:t>“</a:t>
            </a:r>
            <a:r>
              <a:rPr lang="en-US" altLang="ja-JP" dirty="0" smtClean="0">
                <a:latin typeface="Calibri" pitchFamily="34" charset="0"/>
                <a:ea typeface="ＭＳ Ｐゴシック" pitchFamily="34" charset="-128"/>
              </a:rPr>
              <a:t>What if</a:t>
            </a:r>
            <a:r>
              <a:rPr lang="ja-JP" altLang="en-US" smtClean="0">
                <a:latin typeface="Calibri" pitchFamily="34" charset="0"/>
                <a:ea typeface="ＭＳ Ｐゴシック" pitchFamily="34" charset="-128"/>
              </a:rPr>
              <a:t>”</a:t>
            </a:r>
            <a:r>
              <a:rPr lang="fr-CA" altLang="ja-JP" dirty="0" smtClean="0">
                <a:latin typeface="Calibri" pitchFamily="34" charset="0"/>
                <a:ea typeface="ＭＳ Ｐゴシック" pitchFamily="34" charset="-128"/>
              </a:rPr>
              <a:t/>
            </a:r>
            <a:br>
              <a:rPr lang="fr-CA" altLang="ja-JP" dirty="0" smtClean="0">
                <a:latin typeface="Calibri" pitchFamily="34" charset="0"/>
                <a:ea typeface="ＭＳ Ｐゴシック" pitchFamily="34" charset="-128"/>
              </a:rPr>
            </a:br>
            <a:r>
              <a:rPr lang="fr-CA" altLang="ja-JP" dirty="0" smtClean="0">
                <a:latin typeface="Calibri" pitchFamily="34" charset="0"/>
                <a:ea typeface="ＭＳ Ｐゴシック" pitchFamily="34" charset="-128"/>
              </a:rPr>
              <a:t>ACS</a:t>
            </a:r>
            <a:endParaRPr lang="en-US" dirty="0" smtClean="0">
              <a:latin typeface="Calibri" pitchFamily="34" charset="0"/>
            </a:endParaRPr>
          </a:p>
        </p:txBody>
      </p:sp>
      <p:sp>
        <p:nvSpPr>
          <p:cNvPr id="107523" name="Content Placeholder 2"/>
          <p:cNvSpPr>
            <a:spLocks noGrp="1"/>
          </p:cNvSpPr>
          <p:nvPr>
            <p:ph idx="4294967295"/>
          </p:nvPr>
        </p:nvSpPr>
        <p:spPr>
          <a:xfrm>
            <a:off x="457200" y="1525588"/>
            <a:ext cx="7410450" cy="2451100"/>
          </a:xfrm>
        </p:spPr>
        <p:txBody>
          <a:bodyPr anchor="ctr"/>
          <a:lstStyle/>
          <a:p>
            <a:pPr marL="0" indent="0" eaLnBrk="1" hangingPunct="1">
              <a:buFont typeface="Arial" charset="0"/>
              <a:buNone/>
            </a:pPr>
            <a:r>
              <a:rPr lang="en-US" dirty="0" smtClean="0">
                <a:latin typeface="Calibri" pitchFamily="34" charset="0"/>
              </a:rPr>
              <a:t>Same patient comes back.</a:t>
            </a:r>
          </a:p>
          <a:p>
            <a:pPr marL="0" indent="0" eaLnBrk="1" hangingPunct="1">
              <a:buFont typeface="Arial" charset="0"/>
              <a:buNone/>
            </a:pPr>
            <a:r>
              <a:rPr lang="en-US" dirty="0" smtClean="0">
                <a:latin typeface="Calibri" pitchFamily="34" charset="0"/>
              </a:rPr>
              <a:t>She was recently hospitalized for a ACS and underwent                               a coronary angioplasty along with two stents deployed.</a:t>
            </a:r>
          </a:p>
          <a:p>
            <a:pPr marL="0" indent="0" eaLnBrk="1" hangingPunct="1">
              <a:buFont typeface="Arial" charset="0"/>
              <a:buNone/>
            </a:pPr>
            <a:r>
              <a:rPr lang="en-US" dirty="0" smtClean="0">
                <a:latin typeface="Calibri" pitchFamily="34" charset="0"/>
              </a:rPr>
              <a:t>How would that change your choice of </a:t>
            </a:r>
            <a:r>
              <a:rPr lang="en-US" dirty="0" err="1" smtClean="0">
                <a:latin typeface="Calibri" pitchFamily="34" charset="0"/>
              </a:rPr>
              <a:t>antiplatelet</a:t>
            </a:r>
            <a:r>
              <a:rPr lang="en-US" dirty="0" smtClean="0">
                <a:latin typeface="Calibri" pitchFamily="34" charset="0"/>
              </a:rPr>
              <a:t> therapy?</a:t>
            </a: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a:t>© 2011 - TIGC</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2" descr="Screen shot 2011-03-22 at 9.09.34 PM.jpg"/>
          <p:cNvPicPr>
            <a:picLocks noChangeAspect="1"/>
          </p:cNvPicPr>
          <p:nvPr/>
        </p:nvPicPr>
        <p:blipFill>
          <a:blip r:embed="rId3"/>
          <a:srcRect/>
          <a:stretch>
            <a:fillRect/>
          </a:stretch>
        </p:blipFill>
        <p:spPr bwMode="auto">
          <a:xfrm>
            <a:off x="344317" y="1176603"/>
            <a:ext cx="8306307" cy="4688161"/>
          </a:xfrm>
          <a:prstGeom prst="rect">
            <a:avLst/>
          </a:prstGeom>
          <a:noFill/>
          <a:ln w="9525">
            <a:noFill/>
            <a:miter lim="800000"/>
            <a:headEnd/>
            <a:tailEnd/>
          </a:ln>
        </p:spPr>
      </p:pic>
      <p:sp>
        <p:nvSpPr>
          <p:cNvPr id="108546" name="Title 1"/>
          <p:cNvSpPr>
            <a:spLocks noGrp="1"/>
          </p:cNvSpPr>
          <p:nvPr>
            <p:ph type="title" idx="4294967295"/>
          </p:nvPr>
        </p:nvSpPr>
        <p:spPr>
          <a:xfrm>
            <a:off x="549275" y="128592"/>
            <a:ext cx="8594725" cy="1219200"/>
          </a:xfrm>
          <a:solidFill>
            <a:srgbClr val="FFFFFF"/>
          </a:solidFill>
        </p:spPr>
        <p:txBody>
          <a:bodyPr/>
          <a:lstStyle/>
          <a:p>
            <a:pPr eaLnBrk="1" hangingPunct="1"/>
            <a:r>
              <a:rPr lang="en-US" smtClean="0">
                <a:latin typeface="Calibri" pitchFamily="34" charset="0"/>
              </a:rPr>
              <a:t>Clopidogrel in CURE and CREDO</a:t>
            </a:r>
            <a:br>
              <a:rPr lang="en-US" smtClean="0">
                <a:latin typeface="Calibri" pitchFamily="34" charset="0"/>
              </a:rPr>
            </a:br>
            <a:r>
              <a:rPr lang="en-US" smtClean="0">
                <a:latin typeface="Calibri" pitchFamily="34" charset="0"/>
              </a:rPr>
              <a:t>Less effective if clearance below 60 ml/min ?</a:t>
            </a:r>
          </a:p>
        </p:txBody>
      </p:sp>
      <p:sp>
        <p:nvSpPr>
          <p:cNvPr id="108547" name="TextBox 1"/>
          <p:cNvSpPr txBox="1">
            <a:spLocks noChangeArrowheads="1"/>
          </p:cNvSpPr>
          <p:nvPr/>
        </p:nvSpPr>
        <p:spPr bwMode="auto">
          <a:xfrm>
            <a:off x="549275" y="6422201"/>
            <a:ext cx="4559566" cy="338137"/>
          </a:xfrm>
          <a:prstGeom prst="rect">
            <a:avLst/>
          </a:prstGeom>
          <a:noFill/>
          <a:ln w="9525">
            <a:noFill/>
            <a:miter lim="800000"/>
            <a:headEnd/>
            <a:tailEnd/>
          </a:ln>
        </p:spPr>
        <p:txBody>
          <a:bodyPr wrap="square">
            <a:spAutoFit/>
          </a:bodyPr>
          <a:lstStyle/>
          <a:p>
            <a:pPr defTabSz="914400"/>
            <a:r>
              <a:rPr lang="en-US" sz="1600" dirty="0" err="1">
                <a:latin typeface="Calibri" pitchFamily="34" charset="0"/>
                <a:ea typeface="ＭＳ Ｐゴシック" pitchFamily="34" charset="-128"/>
              </a:rPr>
              <a:t>Montalescot</a:t>
            </a:r>
            <a:r>
              <a:rPr lang="en-US" sz="1600" dirty="0">
                <a:latin typeface="Calibri" pitchFamily="34" charset="0"/>
                <a:ea typeface="ＭＳ Ｐゴシック" pitchFamily="34" charset="-128"/>
              </a:rPr>
              <a:t> G et al. Circulation 2010; 122: 1049-52</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a:t>© 2011 - TIGC</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4294967295"/>
          </p:nvPr>
        </p:nvSpPr>
        <p:spPr>
          <a:xfrm>
            <a:off x="457201" y="1001433"/>
            <a:ext cx="7323138" cy="4657725"/>
          </a:xfrm>
        </p:spPr>
        <p:txBody>
          <a:bodyPr anchor="ctr"/>
          <a:lstStyle/>
          <a:p>
            <a:pPr marL="0" indent="0" eaLnBrk="1" hangingPunct="1">
              <a:buNone/>
            </a:pPr>
            <a:r>
              <a:rPr lang="en-US" dirty="0">
                <a:latin typeface="Calibri" pitchFamily="34" charset="0"/>
              </a:rPr>
              <a:t>Interpret the Canadian Cardiovascular Society Guideline recommendations regarding the use antiplatelet </a:t>
            </a:r>
            <a:r>
              <a:rPr lang="en-US" dirty="0" smtClean="0">
                <a:latin typeface="Calibri" pitchFamily="34" charset="0"/>
              </a:rPr>
              <a:t>therapy                  in patients with chronic kidney disease.</a:t>
            </a:r>
          </a:p>
          <a:p>
            <a:pPr marL="0" indent="0" eaLnBrk="1" hangingPunct="1">
              <a:buNone/>
            </a:pPr>
            <a:r>
              <a:rPr lang="en-US" dirty="0" smtClean="0">
                <a:latin typeface="Calibri" pitchFamily="34" charset="0"/>
              </a:rPr>
              <a:t>Appropriately use antiplatelet therapy for primary                        and secondary prevention in patients with CKD.</a:t>
            </a:r>
          </a:p>
          <a:p>
            <a:pPr marL="0" indent="0" eaLnBrk="1" hangingPunct="1">
              <a:buNone/>
            </a:pPr>
            <a:r>
              <a:rPr lang="en-US" dirty="0" smtClean="0">
                <a:latin typeface="Calibri" pitchFamily="34" charset="0"/>
              </a:rPr>
              <a:t>Evaluate the evidence supporting the use of antiplatelet therapy in patients with CKD.</a:t>
            </a:r>
          </a:p>
          <a:p>
            <a:pPr marL="0" indent="0" eaLnBrk="1" hangingPunct="1">
              <a:buNone/>
            </a:pPr>
            <a:endParaRPr lang="en-US" dirty="0" smtClean="0">
              <a:latin typeface="Calibri" pitchFamily="34" charset="0"/>
            </a:endParaRPr>
          </a:p>
        </p:txBody>
      </p:sp>
      <p:sp>
        <p:nvSpPr>
          <p:cNvPr id="92163" name="Title 1"/>
          <p:cNvSpPr>
            <a:spLocks/>
          </p:cNvSpPr>
          <p:nvPr/>
        </p:nvSpPr>
        <p:spPr bwMode="auto">
          <a:xfrm>
            <a:off x="457200" y="274638"/>
            <a:ext cx="8229600" cy="701675"/>
          </a:xfrm>
          <a:prstGeom prst="rect">
            <a:avLst/>
          </a:prstGeom>
          <a:noFill/>
          <a:ln w="9525">
            <a:noFill/>
            <a:miter lim="800000"/>
            <a:headEnd/>
            <a:tailEnd/>
          </a:ln>
        </p:spPr>
        <p:txBody>
          <a:bodyPr anchor="ctr"/>
          <a:lstStyle/>
          <a:p>
            <a:r>
              <a:rPr lang="en-US" sz="3200" dirty="0" smtClean="0">
                <a:solidFill>
                  <a:srgbClr val="C86400"/>
                </a:solidFill>
                <a:latin typeface="Calibri" pitchFamily="34" charset="0"/>
              </a:rPr>
              <a:t>Objectives</a:t>
            </a:r>
            <a:endParaRPr lang="en-US" sz="3200" dirty="0">
              <a:solidFill>
                <a:srgbClr val="FF0000"/>
              </a:solidFill>
              <a:latin typeface="Calibri" pitchFamily="34" charset="0"/>
            </a:endParaRP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Screen shot 2011-03-21 at 8.34.10 PM.jpg"/>
          <p:cNvPicPr>
            <a:picLocks noChangeAspect="1"/>
          </p:cNvPicPr>
          <p:nvPr/>
        </p:nvPicPr>
        <p:blipFill>
          <a:blip r:embed="rId3"/>
          <a:srcRect/>
          <a:stretch>
            <a:fillRect/>
          </a:stretch>
        </p:blipFill>
        <p:spPr bwMode="auto">
          <a:xfrm>
            <a:off x="0" y="625474"/>
            <a:ext cx="9144000" cy="6232525"/>
          </a:xfrm>
          <a:prstGeom prst="rect">
            <a:avLst/>
          </a:prstGeom>
          <a:noFill/>
          <a:ln w="9525">
            <a:noFill/>
            <a:miter lim="800000"/>
            <a:headEnd/>
            <a:tailEnd/>
          </a:ln>
        </p:spPr>
      </p:pic>
      <p:sp>
        <p:nvSpPr>
          <p:cNvPr id="109571" name="Title 1"/>
          <p:cNvSpPr>
            <a:spLocks noGrp="1"/>
          </p:cNvSpPr>
          <p:nvPr>
            <p:ph type="title" idx="4294967295"/>
          </p:nvPr>
        </p:nvSpPr>
        <p:spPr>
          <a:xfrm>
            <a:off x="493713" y="92075"/>
            <a:ext cx="8650287" cy="533400"/>
          </a:xfrm>
        </p:spPr>
        <p:txBody>
          <a:bodyPr/>
          <a:lstStyle/>
          <a:p>
            <a:pPr eaLnBrk="1" hangingPunct="1"/>
            <a:r>
              <a:rPr lang="en-US" dirty="0" err="1" smtClean="0">
                <a:latin typeface="Calibri" pitchFamily="34" charset="0"/>
              </a:rPr>
              <a:t>Prasugrel</a:t>
            </a:r>
            <a:r>
              <a:rPr lang="en-US" dirty="0" smtClean="0">
                <a:latin typeface="Calibri" pitchFamily="34" charset="0"/>
              </a:rPr>
              <a:t> in TRITON- TIMI 38: Primary end point</a:t>
            </a:r>
          </a:p>
        </p:txBody>
      </p:sp>
      <p:sp>
        <p:nvSpPr>
          <p:cNvPr id="6" name="Right Arrow Callout 5"/>
          <p:cNvSpPr>
            <a:spLocks noChangeArrowheads="1"/>
          </p:cNvSpPr>
          <p:nvPr/>
        </p:nvSpPr>
        <p:spPr bwMode="auto">
          <a:xfrm>
            <a:off x="0" y="5486400"/>
            <a:ext cx="3124200" cy="762000"/>
          </a:xfrm>
          <a:prstGeom prst="rightArrowCallout">
            <a:avLst>
              <a:gd name="adj1" fmla="val 25000"/>
              <a:gd name="adj2" fmla="val 25000"/>
              <a:gd name="adj3" fmla="val 24999"/>
              <a:gd name="adj4" fmla="val 64977"/>
            </a:avLst>
          </a:prstGeom>
          <a:noFill/>
          <a:ln w="76200">
            <a:solidFill>
              <a:srgbClr val="0000FF"/>
            </a:solidFill>
            <a:miter lim="800000"/>
            <a:headEnd/>
            <a:tailEnd/>
          </a:ln>
          <a:effectLst>
            <a:outerShdw dist="23000" dir="5400000" rotWithShape="0">
              <a:srgbClr val="808080">
                <a:alpha val="34999"/>
              </a:srgbClr>
            </a:outerShdw>
          </a:effectLst>
        </p:spPr>
        <p:txBody>
          <a:bodyPr anchor="ctr"/>
          <a:lstStyle/>
          <a:p>
            <a:pPr algn="ctr" defTabSz="914400">
              <a:defRPr/>
            </a:pPr>
            <a:endParaRPr lang="en-US">
              <a:solidFill>
                <a:schemeClr val="lt1"/>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Screen shot 2011-03-21 at 8.34.52 PM.jpg"/>
          <p:cNvPicPr>
            <a:picLocks noChangeAspect="1"/>
          </p:cNvPicPr>
          <p:nvPr/>
        </p:nvPicPr>
        <p:blipFill>
          <a:blip r:embed="rId3"/>
          <a:srcRect/>
          <a:stretch>
            <a:fillRect/>
          </a:stretch>
        </p:blipFill>
        <p:spPr bwMode="auto">
          <a:xfrm>
            <a:off x="476250" y="1006475"/>
            <a:ext cx="8448675" cy="5632450"/>
          </a:xfrm>
          <a:prstGeom prst="rect">
            <a:avLst/>
          </a:prstGeom>
          <a:noFill/>
          <a:ln w="9525">
            <a:noFill/>
            <a:miter lim="800000"/>
            <a:headEnd/>
            <a:tailEnd/>
          </a:ln>
        </p:spPr>
      </p:pic>
      <p:sp>
        <p:nvSpPr>
          <p:cNvPr id="4" name="Right Arrow Callout 3"/>
          <p:cNvSpPr>
            <a:spLocks noChangeArrowheads="1"/>
          </p:cNvSpPr>
          <p:nvPr/>
        </p:nvSpPr>
        <p:spPr bwMode="auto">
          <a:xfrm>
            <a:off x="476250" y="2901950"/>
            <a:ext cx="1739900" cy="609600"/>
          </a:xfrm>
          <a:prstGeom prst="rightArrowCallout">
            <a:avLst>
              <a:gd name="adj1" fmla="val 25000"/>
              <a:gd name="adj2" fmla="val 25000"/>
              <a:gd name="adj3" fmla="val 25000"/>
              <a:gd name="adj4" fmla="val 56903"/>
            </a:avLst>
          </a:prstGeom>
          <a:noFill/>
          <a:ln w="76200">
            <a:solidFill>
              <a:srgbClr val="0000FF"/>
            </a:solidFill>
            <a:miter lim="800000"/>
            <a:headEnd/>
            <a:tailEnd/>
          </a:ln>
          <a:effectLst>
            <a:outerShdw dist="23000" dir="5400000" rotWithShape="0">
              <a:srgbClr val="808080">
                <a:alpha val="34999"/>
              </a:srgbClr>
            </a:outerShdw>
          </a:effectLst>
        </p:spPr>
        <p:txBody>
          <a:bodyPr anchor="ctr"/>
          <a:lstStyle/>
          <a:p>
            <a:pPr algn="ctr" defTabSz="914400">
              <a:defRPr/>
            </a:pPr>
            <a:endParaRPr lang="en-US">
              <a:solidFill>
                <a:schemeClr val="lt1"/>
              </a:solidFill>
              <a:latin typeface="+mn-lt"/>
              <a:cs typeface="+mn-cs"/>
            </a:endParaRPr>
          </a:p>
        </p:txBody>
      </p:sp>
      <p:sp>
        <p:nvSpPr>
          <p:cNvPr id="110596" name="Title 1"/>
          <p:cNvSpPr>
            <a:spLocks noGrp="1"/>
          </p:cNvSpPr>
          <p:nvPr>
            <p:ph type="title" idx="4294967295"/>
          </p:nvPr>
        </p:nvSpPr>
        <p:spPr>
          <a:xfrm>
            <a:off x="476250" y="244475"/>
            <a:ext cx="8667750" cy="762000"/>
          </a:xfrm>
          <a:solidFill>
            <a:srgbClr val="FFFFFF"/>
          </a:solidFill>
        </p:spPr>
        <p:txBody>
          <a:bodyPr/>
          <a:lstStyle/>
          <a:p>
            <a:pPr eaLnBrk="1" hangingPunct="1"/>
            <a:r>
              <a:rPr lang="en-US" smtClean="0">
                <a:latin typeface="Calibri" pitchFamily="34" charset="0"/>
              </a:rPr>
              <a:t>Prasugrel versus clopidogrel in TRITON- TIMI 38</a:t>
            </a:r>
            <a:br>
              <a:rPr lang="en-US" smtClean="0">
                <a:latin typeface="Calibri" pitchFamily="34" charset="0"/>
              </a:rPr>
            </a:br>
            <a:r>
              <a:rPr lang="en-US" smtClean="0">
                <a:latin typeface="Calibri" pitchFamily="34" charset="0"/>
              </a:rPr>
              <a:t>Definite or probable stent thrombosis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Screen shot 2011-03-22 at 9.10.00 PM.jpg"/>
          <p:cNvPicPr>
            <a:picLocks noChangeAspect="1"/>
          </p:cNvPicPr>
          <p:nvPr/>
        </p:nvPicPr>
        <p:blipFill>
          <a:blip r:embed="rId3"/>
          <a:srcRect r="4429"/>
          <a:stretch>
            <a:fillRect/>
          </a:stretch>
        </p:blipFill>
        <p:spPr bwMode="auto">
          <a:xfrm>
            <a:off x="414884" y="2445622"/>
            <a:ext cx="7389048" cy="3625850"/>
          </a:xfrm>
          <a:prstGeom prst="rect">
            <a:avLst/>
          </a:prstGeom>
          <a:noFill/>
          <a:ln w="9525">
            <a:noFill/>
            <a:miter lim="800000"/>
            <a:headEnd/>
            <a:tailEnd/>
          </a:ln>
        </p:spPr>
      </p:pic>
      <p:sp>
        <p:nvSpPr>
          <p:cNvPr id="111619" name="Title 1"/>
          <p:cNvSpPr>
            <a:spLocks noGrp="1"/>
          </p:cNvSpPr>
          <p:nvPr>
            <p:ph type="title" idx="4294967295"/>
          </p:nvPr>
        </p:nvSpPr>
        <p:spPr>
          <a:xfrm>
            <a:off x="320675" y="325438"/>
            <a:ext cx="8869363" cy="1143000"/>
          </a:xfrm>
        </p:spPr>
        <p:txBody>
          <a:bodyPr/>
          <a:lstStyle/>
          <a:p>
            <a:pPr eaLnBrk="1" hangingPunct="1"/>
            <a:r>
              <a:rPr lang="en-CA" smtClean="0">
                <a:latin typeface="Calibri" pitchFamily="34" charset="0"/>
              </a:rPr>
              <a:t>Prasugrel (TRITON-TIMI 38) et Ticagrelor (PLATO)</a:t>
            </a:r>
            <a:br>
              <a:rPr lang="en-CA" smtClean="0">
                <a:latin typeface="Calibri" pitchFamily="34" charset="0"/>
              </a:rPr>
            </a:br>
            <a:r>
              <a:rPr lang="en-CA" smtClean="0">
                <a:latin typeface="Calibri" pitchFamily="34" charset="0"/>
              </a:rPr>
              <a:t>Primary outcome according to Creatinine clearance</a:t>
            </a:r>
          </a:p>
        </p:txBody>
      </p:sp>
      <p:sp>
        <p:nvSpPr>
          <p:cNvPr id="111620" name="TextBox 3"/>
          <p:cNvSpPr txBox="1">
            <a:spLocks noChangeArrowheads="1"/>
          </p:cNvSpPr>
          <p:nvPr/>
        </p:nvSpPr>
        <p:spPr bwMode="auto">
          <a:xfrm>
            <a:off x="336053" y="6390669"/>
            <a:ext cx="5008562" cy="338137"/>
          </a:xfrm>
          <a:prstGeom prst="rect">
            <a:avLst/>
          </a:prstGeom>
          <a:noFill/>
          <a:ln w="9525">
            <a:noFill/>
            <a:miter lim="800000"/>
            <a:headEnd/>
            <a:tailEnd/>
          </a:ln>
        </p:spPr>
        <p:txBody>
          <a:bodyPr wrap="square">
            <a:spAutoFit/>
          </a:bodyPr>
          <a:lstStyle/>
          <a:p>
            <a:pPr defTabSz="914400"/>
            <a:r>
              <a:rPr lang="en-US" sz="1600" dirty="0" err="1">
                <a:latin typeface="Calibri" pitchFamily="34" charset="0"/>
                <a:ea typeface="ＭＳ Ｐゴシック" pitchFamily="34" charset="-128"/>
              </a:rPr>
              <a:t>Montalescot</a:t>
            </a:r>
            <a:r>
              <a:rPr lang="en-US" sz="1600" dirty="0">
                <a:latin typeface="Calibri" pitchFamily="34" charset="0"/>
                <a:ea typeface="ＭＳ Ｐゴシック" pitchFamily="34" charset="-128"/>
              </a:rPr>
              <a:t> G et al. Circulation 2010; 122: 1049-52</a:t>
            </a:r>
          </a:p>
        </p:txBody>
      </p:sp>
      <p:sp>
        <p:nvSpPr>
          <p:cNvPr id="3" name="Right Arrow Callout 2"/>
          <p:cNvSpPr>
            <a:spLocks noChangeArrowheads="1"/>
          </p:cNvSpPr>
          <p:nvPr/>
        </p:nvSpPr>
        <p:spPr bwMode="auto">
          <a:xfrm>
            <a:off x="281158" y="3405344"/>
            <a:ext cx="2438400" cy="1524000"/>
          </a:xfrm>
          <a:prstGeom prst="rightArrowCallout">
            <a:avLst>
              <a:gd name="adj1" fmla="val 25000"/>
              <a:gd name="adj2" fmla="val 25000"/>
              <a:gd name="adj3" fmla="val 25000"/>
              <a:gd name="adj4" fmla="val 76625"/>
            </a:avLst>
          </a:prstGeom>
          <a:noFill/>
          <a:ln w="38100">
            <a:solidFill>
              <a:srgbClr val="FF0000"/>
            </a:solidFill>
            <a:miter lim="800000"/>
            <a:headEnd/>
            <a:tailEnd/>
          </a:ln>
          <a:effectLst>
            <a:outerShdw dist="23000" dir="5400000" rotWithShape="0">
              <a:srgbClr val="808080">
                <a:alpha val="34999"/>
              </a:srgbClr>
            </a:outerShdw>
          </a:effectLst>
        </p:spPr>
        <p:txBody>
          <a:bodyPr anchor="ctr"/>
          <a:lstStyle/>
          <a:p>
            <a:pPr algn="ctr" defTabSz="914400">
              <a:defRPr/>
            </a:pPr>
            <a:endParaRPr lang="en-US">
              <a:solidFill>
                <a:schemeClr val="lt1"/>
              </a:solidFill>
              <a:latin typeface="+mn-lt"/>
              <a:cs typeface="+mn-cs"/>
            </a:endParaRPr>
          </a:p>
        </p:txBody>
      </p:sp>
      <p:pic>
        <p:nvPicPr>
          <p:cNvPr id="111622" name="Picture 1" descr="Screen shot 2011-03-22 at 9.09.47 PM.jpg"/>
          <p:cNvPicPr>
            <a:picLocks noChangeAspect="1"/>
          </p:cNvPicPr>
          <p:nvPr/>
        </p:nvPicPr>
        <p:blipFill>
          <a:blip r:embed="rId4"/>
          <a:srcRect/>
          <a:stretch>
            <a:fillRect/>
          </a:stretch>
        </p:blipFill>
        <p:spPr bwMode="auto">
          <a:xfrm>
            <a:off x="414883" y="1524000"/>
            <a:ext cx="7731583" cy="1047750"/>
          </a:xfrm>
          <a:prstGeom prst="rect">
            <a:avLst/>
          </a:prstGeom>
          <a:noFill/>
          <a:ln w="9525">
            <a:noFill/>
            <a:miter lim="800000"/>
            <a:headEnd/>
            <a:tailEnd/>
          </a:ln>
        </p:spPr>
      </p:pic>
      <p:sp>
        <p:nvSpPr>
          <p:cNvPr id="7"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a:t>© 2011 - TIGC</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thuynh\Desktop\platononcabgbleed.png"/>
          <p:cNvPicPr>
            <a:picLocks noChangeAspect="1" noChangeArrowheads="1"/>
          </p:cNvPicPr>
          <p:nvPr/>
        </p:nvPicPr>
        <p:blipFill>
          <a:blip r:embed="rId3"/>
          <a:srcRect t="18899"/>
          <a:stretch>
            <a:fillRect/>
          </a:stretch>
        </p:blipFill>
        <p:spPr bwMode="auto">
          <a:xfrm>
            <a:off x="362619" y="1270042"/>
            <a:ext cx="7990067" cy="4644000"/>
          </a:xfrm>
          <a:prstGeom prst="rect">
            <a:avLst/>
          </a:prstGeom>
          <a:noFill/>
          <a:ln w="9525">
            <a:noFill/>
            <a:miter lim="800000"/>
            <a:headEnd/>
            <a:tailEnd/>
          </a:ln>
        </p:spPr>
      </p:pic>
      <p:sp>
        <p:nvSpPr>
          <p:cNvPr id="112643" name="TextBox 1"/>
          <p:cNvSpPr txBox="1">
            <a:spLocks noChangeArrowheads="1"/>
          </p:cNvSpPr>
          <p:nvPr/>
        </p:nvSpPr>
        <p:spPr bwMode="auto">
          <a:xfrm>
            <a:off x="268288" y="6409501"/>
            <a:ext cx="4684712"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James S et al. Circulation 2010; 122: 1056-67</a:t>
            </a:r>
          </a:p>
        </p:txBody>
      </p:sp>
      <p:sp>
        <p:nvSpPr>
          <p:cNvPr id="112644" name="Title 1"/>
          <p:cNvSpPr>
            <a:spLocks noGrp="1"/>
          </p:cNvSpPr>
          <p:nvPr>
            <p:ph type="title" idx="4294967295"/>
          </p:nvPr>
        </p:nvSpPr>
        <p:spPr>
          <a:xfrm>
            <a:off x="268288" y="328613"/>
            <a:ext cx="8875712" cy="890587"/>
          </a:xfrm>
          <a:solidFill>
            <a:srgbClr val="FFFFFF"/>
          </a:solidFill>
        </p:spPr>
        <p:txBody>
          <a:bodyPr/>
          <a:lstStyle/>
          <a:p>
            <a:pPr eaLnBrk="1" hangingPunct="1"/>
            <a:r>
              <a:rPr lang="en-CA" dirty="0" err="1" smtClean="0">
                <a:latin typeface="Calibri" pitchFamily="34" charset="0"/>
              </a:rPr>
              <a:t>Ticagrelor</a:t>
            </a:r>
            <a:r>
              <a:rPr lang="en-CA" dirty="0" smtClean="0">
                <a:latin typeface="Calibri" pitchFamily="34" charset="0"/>
              </a:rPr>
              <a:t> (PLATO) and non-CABG TIMI major bleeding according to CKD status</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t>© 2011 - TIGC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457200" y="318652"/>
            <a:ext cx="8686800" cy="1219200"/>
          </a:xfr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CA" dirty="0" err="1" smtClean="0">
                <a:latin typeface="Calibri" pitchFamily="34" charset="0"/>
              </a:rPr>
              <a:t>Ticagrelor</a:t>
            </a:r>
            <a:r>
              <a:rPr lang="en-CA" dirty="0" smtClean="0">
                <a:latin typeface="Calibri" pitchFamily="34" charset="0"/>
              </a:rPr>
              <a:t> (PLATO) and PLATO defined major bleeding according to CKD status </a:t>
            </a:r>
            <a:br>
              <a:rPr lang="en-CA" dirty="0" smtClean="0">
                <a:latin typeface="Calibri" pitchFamily="34" charset="0"/>
              </a:rPr>
            </a:br>
            <a:endParaRPr lang="en-CA" dirty="0" smtClean="0">
              <a:latin typeface="Calibri" pitchFamily="34" charset="0"/>
            </a:endParaRPr>
          </a:p>
        </p:txBody>
      </p:sp>
      <p:pic>
        <p:nvPicPr>
          <p:cNvPr id="113667" name="Picture 3" descr="Screen shot 2011-03-22 at 9.20.06 PM.jpg"/>
          <p:cNvPicPr>
            <a:picLocks noChangeAspect="1"/>
          </p:cNvPicPr>
          <p:nvPr/>
        </p:nvPicPr>
        <p:blipFill>
          <a:blip r:embed="rId3"/>
          <a:srcRect/>
          <a:stretch>
            <a:fillRect/>
          </a:stretch>
        </p:blipFill>
        <p:spPr bwMode="auto">
          <a:xfrm>
            <a:off x="268288" y="3560374"/>
            <a:ext cx="8607690" cy="2057400"/>
          </a:xfrm>
          <a:prstGeom prst="rect">
            <a:avLst/>
          </a:prstGeom>
          <a:noFill/>
          <a:ln w="9525">
            <a:noFill/>
            <a:miter lim="800000"/>
            <a:headEnd/>
            <a:tailEnd/>
          </a:ln>
        </p:spPr>
      </p:pic>
      <p:pic>
        <p:nvPicPr>
          <p:cNvPr id="113668" name="Picture 4" descr="Screen shot 2011-03-22 at 9.25.34 PM.jpg"/>
          <p:cNvPicPr>
            <a:picLocks noChangeAspect="1"/>
          </p:cNvPicPr>
          <p:nvPr/>
        </p:nvPicPr>
        <p:blipFill>
          <a:blip r:embed="rId4"/>
          <a:srcRect/>
          <a:stretch>
            <a:fillRect/>
          </a:stretch>
        </p:blipFill>
        <p:spPr bwMode="auto">
          <a:xfrm>
            <a:off x="268288" y="1731574"/>
            <a:ext cx="8607690" cy="1676400"/>
          </a:xfrm>
          <a:prstGeom prst="rect">
            <a:avLst/>
          </a:prstGeom>
          <a:solidFill>
            <a:srgbClr val="FFFFFF"/>
          </a:solidFill>
          <a:ln w="9525">
            <a:noFill/>
            <a:miter lim="800000"/>
            <a:headEnd/>
            <a:tailEnd/>
          </a:ln>
        </p:spPr>
      </p:pic>
      <p:sp>
        <p:nvSpPr>
          <p:cNvPr id="113669" name="TextBox 1"/>
          <p:cNvSpPr txBox="1">
            <a:spLocks noChangeArrowheads="1"/>
          </p:cNvSpPr>
          <p:nvPr/>
        </p:nvSpPr>
        <p:spPr bwMode="auto">
          <a:xfrm>
            <a:off x="268288" y="6409501"/>
            <a:ext cx="4684712"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James S et al. Circulation 2010; 122: 1056-67</a:t>
            </a: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t>© 2011 - TIGC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Screen shot 2011-03-22 at 9.30.56 PM.jpg"/>
          <p:cNvPicPr>
            <a:picLocks noChangeAspect="1"/>
          </p:cNvPicPr>
          <p:nvPr/>
        </p:nvPicPr>
        <p:blipFill>
          <a:blip r:embed="rId3"/>
          <a:srcRect/>
          <a:stretch>
            <a:fillRect/>
          </a:stretch>
        </p:blipFill>
        <p:spPr bwMode="auto">
          <a:xfrm>
            <a:off x="536028" y="1103281"/>
            <a:ext cx="7488620" cy="4965111"/>
          </a:xfrm>
          <a:prstGeom prst="rect">
            <a:avLst/>
          </a:prstGeom>
          <a:solidFill>
            <a:schemeClr val="bg1"/>
          </a:solidFill>
          <a:ln w="9525">
            <a:noFill/>
            <a:miter lim="800000"/>
            <a:headEnd/>
            <a:tailEnd/>
          </a:ln>
        </p:spPr>
      </p:pic>
      <p:sp>
        <p:nvSpPr>
          <p:cNvPr id="114691" name="Title 1"/>
          <p:cNvSpPr>
            <a:spLocks noGrp="1"/>
          </p:cNvSpPr>
          <p:nvPr>
            <p:ph type="title" idx="4294967295"/>
          </p:nvPr>
        </p:nvSpPr>
        <p:spPr>
          <a:xfrm>
            <a:off x="0" y="141894"/>
            <a:ext cx="9144000" cy="1219200"/>
          </a:xfrm>
          <a:solidFill>
            <a:srgbClr val="FFFFFF"/>
          </a:solidFill>
        </p:spPr>
        <p:txBody>
          <a:bodyPr/>
          <a:lstStyle/>
          <a:p>
            <a:pPr marL="442913" eaLnBrk="1" hangingPunct="1"/>
            <a:r>
              <a:rPr lang="en-CA" dirty="0" err="1" smtClean="0">
                <a:latin typeface="Calibri" pitchFamily="34" charset="0"/>
              </a:rPr>
              <a:t>Ticagrelor</a:t>
            </a:r>
            <a:r>
              <a:rPr lang="en-CA" dirty="0" smtClean="0">
                <a:latin typeface="Calibri" pitchFamily="34" charset="0"/>
              </a:rPr>
              <a:t> (PLATO) and PLATO defined major bleeding according to </a:t>
            </a:r>
            <a:r>
              <a:rPr lang="en-CA" dirty="0" err="1" smtClean="0">
                <a:latin typeface="Calibri" pitchFamily="34" charset="0"/>
              </a:rPr>
              <a:t>creatinine</a:t>
            </a:r>
            <a:r>
              <a:rPr lang="en-CA" dirty="0" smtClean="0">
                <a:latin typeface="Calibri" pitchFamily="34" charset="0"/>
              </a:rPr>
              <a:t> clearance</a:t>
            </a:r>
          </a:p>
        </p:txBody>
      </p:sp>
      <p:sp>
        <p:nvSpPr>
          <p:cNvPr id="114692" name="TextBox 1"/>
          <p:cNvSpPr txBox="1">
            <a:spLocks noChangeArrowheads="1"/>
          </p:cNvSpPr>
          <p:nvPr/>
        </p:nvSpPr>
        <p:spPr bwMode="auto">
          <a:xfrm>
            <a:off x="268288" y="6409501"/>
            <a:ext cx="4684712"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James S et al. Circulation 2010; 122: 1056-67</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t>© 2011 - TIGC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Screen shot 2011-03-22 at 9.38.14 PM.jpg"/>
          <p:cNvPicPr>
            <a:picLocks noChangeAspect="1"/>
          </p:cNvPicPr>
          <p:nvPr/>
        </p:nvPicPr>
        <p:blipFill>
          <a:blip r:embed="rId3"/>
          <a:srcRect l="811" t="17670"/>
          <a:stretch>
            <a:fillRect/>
          </a:stretch>
        </p:blipFill>
        <p:spPr bwMode="auto">
          <a:xfrm>
            <a:off x="259210" y="1639618"/>
            <a:ext cx="7591744" cy="4533801"/>
          </a:xfrm>
          <a:prstGeom prst="rect">
            <a:avLst/>
          </a:prstGeom>
          <a:noFill/>
          <a:ln w="9525">
            <a:solidFill>
              <a:schemeClr val="bg1">
                <a:lumMod val="85000"/>
              </a:schemeClr>
            </a:solidFill>
            <a:miter lim="800000"/>
            <a:headEnd/>
            <a:tailEnd/>
          </a:ln>
        </p:spPr>
      </p:pic>
      <p:sp>
        <p:nvSpPr>
          <p:cNvPr id="115716" name="Title 1"/>
          <p:cNvSpPr>
            <a:spLocks noGrp="1"/>
          </p:cNvSpPr>
          <p:nvPr>
            <p:ph type="title" idx="4294967295"/>
          </p:nvPr>
        </p:nvSpPr>
        <p:spPr>
          <a:xfrm>
            <a:off x="488730" y="19050"/>
            <a:ext cx="8072657" cy="1219200"/>
          </a:xfrm>
          <a:solidFill>
            <a:srgbClr val="FFFFFF"/>
          </a:solidFill>
        </p:spPr>
        <p:txBody>
          <a:bodyPr/>
          <a:lstStyle/>
          <a:p>
            <a:pPr eaLnBrk="1" hangingPunct="1"/>
            <a:r>
              <a:rPr lang="en-CA" dirty="0" smtClean="0">
                <a:latin typeface="Calibri" pitchFamily="34" charset="0"/>
              </a:rPr>
              <a:t/>
            </a:r>
            <a:br>
              <a:rPr lang="en-CA" dirty="0" smtClean="0">
                <a:latin typeface="Calibri" pitchFamily="34" charset="0"/>
              </a:rPr>
            </a:br>
            <a:r>
              <a:rPr lang="en-CA" dirty="0" err="1" smtClean="0">
                <a:latin typeface="Calibri" pitchFamily="34" charset="0"/>
              </a:rPr>
              <a:t>Ticagrelor</a:t>
            </a:r>
            <a:r>
              <a:rPr lang="en-CA" dirty="0" smtClean="0">
                <a:latin typeface="Calibri" pitchFamily="34" charset="0"/>
              </a:rPr>
              <a:t> (PLATO) and Non-CABG-related TIMI major bleeding</a:t>
            </a:r>
            <a:br>
              <a:rPr lang="en-CA" dirty="0" smtClean="0">
                <a:latin typeface="Calibri" pitchFamily="34" charset="0"/>
              </a:rPr>
            </a:br>
            <a:r>
              <a:rPr lang="en-CA" sz="2400" dirty="0" smtClean="0">
                <a:latin typeface="Calibri" pitchFamily="34" charset="0"/>
              </a:rPr>
              <a:t>According to </a:t>
            </a:r>
            <a:r>
              <a:rPr lang="en-CA" sz="2400" dirty="0" err="1" smtClean="0">
                <a:latin typeface="Calibri" pitchFamily="34" charset="0"/>
              </a:rPr>
              <a:t>creatinine</a:t>
            </a:r>
            <a:r>
              <a:rPr lang="en-CA" sz="2400" dirty="0" smtClean="0">
                <a:latin typeface="Calibri" pitchFamily="34" charset="0"/>
              </a:rPr>
              <a:t> clearance over or under 60 ml/min</a:t>
            </a:r>
            <a:endParaRPr lang="en-CA" dirty="0" smtClean="0">
              <a:latin typeface="Calibri" pitchFamily="34" charset="0"/>
            </a:endParaRPr>
          </a:p>
        </p:txBody>
      </p:sp>
      <p:sp>
        <p:nvSpPr>
          <p:cNvPr id="5" name="TextBox 1"/>
          <p:cNvSpPr txBox="1">
            <a:spLocks noChangeArrowheads="1"/>
          </p:cNvSpPr>
          <p:nvPr/>
        </p:nvSpPr>
        <p:spPr bwMode="auto">
          <a:xfrm>
            <a:off x="268288" y="6409501"/>
            <a:ext cx="4684712"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James S et al. Circulation 2010; 122: 1056-67</a:t>
            </a: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t>© 2011 - TIGC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304800" y="173038"/>
            <a:ext cx="7918450" cy="1417637"/>
          </a:xfrm>
        </p:spPr>
        <p:txBody>
          <a:bodyPr/>
          <a:lstStyle/>
          <a:p>
            <a:pPr eaLnBrk="1" hangingPunct="1"/>
            <a:r>
              <a:rPr lang="en-US" dirty="0" smtClean="0">
                <a:latin typeface="Calibri" pitchFamily="34" charset="0"/>
                <a:cs typeface="Arial" charset="0"/>
              </a:rPr>
              <a:t>Guidelines on myocardial revascularization</a:t>
            </a:r>
            <a:br>
              <a:rPr lang="en-US" dirty="0" smtClean="0">
                <a:latin typeface="Calibri" pitchFamily="34" charset="0"/>
                <a:cs typeface="Arial" charset="0"/>
              </a:rPr>
            </a:br>
            <a:r>
              <a:rPr lang="en-US" dirty="0" smtClean="0">
                <a:latin typeface="Calibri" pitchFamily="34" charset="0"/>
                <a:cs typeface="Arial" charset="0"/>
              </a:rPr>
              <a:t>European Society of Cardiology (ESC)</a:t>
            </a:r>
            <a:r>
              <a:rPr lang="en-CA" dirty="0" smtClean="0">
                <a:latin typeface="Calibri" pitchFamily="34" charset="0"/>
                <a:cs typeface="Arial" charset="0"/>
              </a:rPr>
              <a:t/>
            </a:r>
            <a:br>
              <a:rPr lang="en-CA" dirty="0" smtClean="0">
                <a:latin typeface="Calibri" pitchFamily="34" charset="0"/>
                <a:cs typeface="Arial" charset="0"/>
              </a:rPr>
            </a:br>
            <a:r>
              <a:rPr lang="en-CA" i="1" dirty="0" err="1" smtClean="0">
                <a:latin typeface="Calibri" pitchFamily="34" charset="0"/>
                <a:cs typeface="Arial" charset="0"/>
              </a:rPr>
              <a:t>Antiplatelet</a:t>
            </a:r>
            <a:r>
              <a:rPr lang="en-CA" i="1" dirty="0" smtClean="0">
                <a:latin typeface="Calibri" pitchFamily="34" charset="0"/>
                <a:cs typeface="Arial" charset="0"/>
              </a:rPr>
              <a:t> therapy in CKD</a:t>
            </a:r>
          </a:p>
        </p:txBody>
      </p:sp>
      <p:pic>
        <p:nvPicPr>
          <p:cNvPr id="116739" name="Picture 1" descr="Screen shot 2011-03-22 at 8.57.43 PM.jpg"/>
          <p:cNvPicPr>
            <a:picLocks noChangeAspect="1"/>
          </p:cNvPicPr>
          <p:nvPr/>
        </p:nvPicPr>
        <p:blipFill>
          <a:blip r:embed="rId2">
            <a:duotone>
              <a:schemeClr val="accent4">
                <a:shade val="45000"/>
                <a:satMod val="135000"/>
              </a:schemeClr>
              <a:prstClr val="white"/>
            </a:duotone>
          </a:blip>
          <a:srcRect/>
          <a:stretch>
            <a:fillRect/>
          </a:stretch>
        </p:blipFill>
        <p:spPr bwMode="auto">
          <a:xfrm>
            <a:off x="304800" y="1761253"/>
            <a:ext cx="7577138" cy="4197350"/>
          </a:xfrm>
          <a:prstGeom prst="rect">
            <a:avLst/>
          </a:prstGeom>
          <a:noFill/>
          <a:ln w="9525">
            <a:noFill/>
            <a:miter lim="800000"/>
            <a:headEnd/>
            <a:tailEnd/>
          </a:ln>
        </p:spPr>
      </p:pic>
      <p:sp>
        <p:nvSpPr>
          <p:cNvPr id="116740" name="TextBox 2"/>
          <p:cNvSpPr txBox="1">
            <a:spLocks noChangeArrowheads="1"/>
          </p:cNvSpPr>
          <p:nvPr/>
        </p:nvSpPr>
        <p:spPr bwMode="auto">
          <a:xfrm>
            <a:off x="304800" y="6381968"/>
            <a:ext cx="6172200" cy="339725"/>
          </a:xfrm>
          <a:prstGeom prst="rect">
            <a:avLst/>
          </a:prstGeom>
          <a:noFill/>
          <a:ln w="9525">
            <a:noFill/>
            <a:miter lim="800000"/>
            <a:headEnd/>
            <a:tailEnd/>
          </a:ln>
        </p:spPr>
        <p:txBody>
          <a:bodyPr>
            <a:spAutoFit/>
          </a:bodyPr>
          <a:lstStyle/>
          <a:p>
            <a:pPr defTabSz="914400"/>
            <a:r>
              <a:rPr lang="en-US" sz="1600" dirty="0" err="1">
                <a:latin typeface="Calibri" pitchFamily="34" charset="0"/>
                <a:ea typeface="ＭＳ Ｐゴシック" pitchFamily="34" charset="-128"/>
              </a:rPr>
              <a:t>Wijns</a:t>
            </a:r>
            <a:r>
              <a:rPr lang="en-US" sz="1600" dirty="0">
                <a:latin typeface="Calibri" pitchFamily="34" charset="0"/>
                <a:ea typeface="ＭＳ Ｐゴシック" pitchFamily="34" charset="-128"/>
              </a:rPr>
              <a:t> W et al. EHJ 2010; 31: 2501-55</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t>© 2011 - TIGC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3"/>
          <p:cNvSpPr>
            <a:spLocks noGrp="1"/>
          </p:cNvSpPr>
          <p:nvPr>
            <p:ph type="title"/>
          </p:nvPr>
        </p:nvSpPr>
        <p:spPr>
          <a:xfrm>
            <a:off x="599094" y="1288642"/>
            <a:ext cx="8686800" cy="1173163"/>
          </a:xfrm>
        </p:spPr>
        <p:txBody>
          <a:bodyPr/>
          <a:lstStyle/>
          <a:p>
            <a:pPr eaLnBrk="1" hangingPunct="1"/>
            <a:r>
              <a:rPr lang="en-CA" sz="2400" b="1" dirty="0" err="1" smtClean="0">
                <a:latin typeface="+mn-lt"/>
                <a:cs typeface="Arial" charset="0"/>
              </a:rPr>
              <a:t>Antiplatelet</a:t>
            </a:r>
            <a:r>
              <a:rPr lang="en-CA" sz="2400" b="1" dirty="0" smtClean="0">
                <a:latin typeface="+mn-lt"/>
                <a:cs typeface="Arial" charset="0"/>
              </a:rPr>
              <a:t> therapy</a:t>
            </a:r>
            <a:br>
              <a:rPr lang="en-CA" sz="2400" b="1" dirty="0" smtClean="0">
                <a:latin typeface="+mn-lt"/>
                <a:cs typeface="Arial" charset="0"/>
              </a:rPr>
            </a:br>
            <a:r>
              <a:rPr lang="en-CA" sz="2400" b="1" dirty="0" smtClean="0">
                <a:latin typeface="+mn-lt"/>
                <a:cs typeface="Arial" charset="0"/>
              </a:rPr>
              <a:t>Patients with chronic kidney disease</a:t>
            </a:r>
            <a:endParaRPr lang="en-US" sz="2400" b="1" dirty="0" smtClean="0">
              <a:solidFill>
                <a:srgbClr val="FF0000"/>
              </a:solidFill>
              <a:latin typeface="+mn-lt"/>
            </a:endParaRPr>
          </a:p>
        </p:txBody>
      </p:sp>
      <p:sp>
        <p:nvSpPr>
          <p:cNvPr id="117763" name="Content Placeholder 4"/>
          <p:cNvSpPr>
            <a:spLocks noGrp="1"/>
          </p:cNvSpPr>
          <p:nvPr>
            <p:ph idx="1"/>
          </p:nvPr>
        </p:nvSpPr>
        <p:spPr>
          <a:xfrm>
            <a:off x="599094" y="2017986"/>
            <a:ext cx="7048500" cy="2146300"/>
          </a:xfrm>
        </p:spPr>
        <p:txBody>
          <a:bodyPr anchor="ctr"/>
          <a:lstStyle/>
          <a:p>
            <a:pPr marL="514350" indent="-514350" eaLnBrk="1" hangingPunct="1">
              <a:lnSpc>
                <a:spcPct val="120000"/>
              </a:lnSpc>
              <a:buFont typeface="Calibri" pitchFamily="34" charset="0"/>
              <a:buAutoNum type="arabicPeriod" startAt="2"/>
            </a:pPr>
            <a:r>
              <a:rPr lang="en-CA" sz="2000" b="0" dirty="0" err="1" smtClean="0"/>
              <a:t>Antiplatelet</a:t>
            </a:r>
            <a:r>
              <a:rPr lang="en-CA" sz="2000" b="0" dirty="0" smtClean="0"/>
              <a:t> therapy should be considered for secondary prevention in patients with CKD and manifest vascular disease for which its benefits are established (Class </a:t>
            </a:r>
            <a:r>
              <a:rPr lang="en-CA" sz="2000" b="0" dirty="0" err="1" smtClean="0"/>
              <a:t>IIa</a:t>
            </a:r>
            <a:r>
              <a:rPr lang="en-CA" sz="2000" b="0" dirty="0" smtClean="0"/>
              <a:t>, Level C).</a:t>
            </a:r>
            <a:endParaRPr lang="en-US" sz="2000" b="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1"/>
          <p:cNvPicPr>
            <a:picLocks noChangeAspect="1"/>
          </p:cNvPicPr>
          <p:nvPr/>
        </p:nvPicPr>
        <p:blipFill>
          <a:blip r:embed="rId3">
            <a:duotone>
              <a:prstClr val="black"/>
              <a:schemeClr val="tx2">
                <a:tint val="45000"/>
                <a:satMod val="400000"/>
              </a:schemeClr>
            </a:duotone>
          </a:blip>
          <a:srcRect/>
          <a:stretch>
            <a:fillRect/>
          </a:stretch>
        </p:blipFill>
        <p:spPr bwMode="auto">
          <a:xfrm>
            <a:off x="2362200" y="1204584"/>
            <a:ext cx="4419600" cy="4405312"/>
          </a:xfrm>
          <a:prstGeom prst="rect">
            <a:avLst/>
          </a:prstGeom>
          <a:noFill/>
          <a:ln w="9525">
            <a:noFill/>
            <a:miter lim="800000"/>
            <a:headEnd/>
            <a:tailEnd/>
          </a:ln>
        </p:spPr>
      </p:pic>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t>© 2011 - TIGC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4294967295"/>
          </p:nvPr>
        </p:nvSpPr>
        <p:spPr>
          <a:xfrm>
            <a:off x="457200" y="1190625"/>
            <a:ext cx="7358063" cy="4657725"/>
          </a:xfrm>
        </p:spPr>
        <p:txBody>
          <a:bodyPr anchor="ctr"/>
          <a:lstStyle/>
          <a:p>
            <a:pPr marL="0" indent="0" eaLnBrk="1" hangingPunct="1">
              <a:buFont typeface="Arial" charset="0"/>
              <a:buNone/>
            </a:pPr>
            <a:r>
              <a:rPr lang="en-US" dirty="0" smtClean="0">
                <a:latin typeface="Calibri" pitchFamily="34" charset="0"/>
              </a:rPr>
              <a:t>A 60 year hypertensive lady with long standing                                    T2 diabetes is now on insulin.</a:t>
            </a:r>
          </a:p>
          <a:p>
            <a:pPr marL="0" indent="0" eaLnBrk="1" hangingPunct="1">
              <a:buFont typeface="Arial" charset="0"/>
              <a:buNone/>
            </a:pPr>
            <a:r>
              <a:rPr lang="en-US" dirty="0" smtClean="0">
                <a:latin typeface="Calibri" pitchFamily="34" charset="0"/>
              </a:rPr>
              <a:t>Her medications include </a:t>
            </a:r>
            <a:r>
              <a:rPr lang="en-US" dirty="0" err="1" smtClean="0">
                <a:latin typeface="Calibri" pitchFamily="34" charset="0"/>
              </a:rPr>
              <a:t>glucophage</a:t>
            </a:r>
            <a:r>
              <a:rPr lang="en-US" dirty="0" smtClean="0">
                <a:latin typeface="Calibri" pitchFamily="34" charset="0"/>
              </a:rPr>
              <a:t>, insulin,                         </a:t>
            </a:r>
            <a:r>
              <a:rPr lang="en-US" dirty="0" err="1" smtClean="0">
                <a:latin typeface="Calibri" pitchFamily="34" charset="0"/>
              </a:rPr>
              <a:t>ramipril</a:t>
            </a:r>
            <a:r>
              <a:rPr lang="en-US" dirty="0" smtClean="0">
                <a:latin typeface="Calibri" pitchFamily="34" charset="0"/>
              </a:rPr>
              <a:t>, </a:t>
            </a:r>
            <a:r>
              <a:rPr lang="en-US" dirty="0" err="1" smtClean="0">
                <a:latin typeface="Calibri" pitchFamily="34" charset="0"/>
              </a:rPr>
              <a:t>amlodipine</a:t>
            </a:r>
            <a:r>
              <a:rPr lang="en-US" dirty="0" smtClean="0">
                <a:latin typeface="Calibri" pitchFamily="34" charset="0"/>
              </a:rPr>
              <a:t>, HCT and </a:t>
            </a:r>
            <a:r>
              <a:rPr lang="en-US" dirty="0" err="1" smtClean="0">
                <a:latin typeface="Calibri" pitchFamily="34" charset="0"/>
              </a:rPr>
              <a:t>pravastatin</a:t>
            </a:r>
            <a:r>
              <a:rPr lang="en-US" dirty="0" smtClean="0">
                <a:latin typeface="Calibri" pitchFamily="34" charset="0"/>
              </a:rPr>
              <a:t>.</a:t>
            </a:r>
          </a:p>
          <a:p>
            <a:pPr marL="0" indent="0" eaLnBrk="1" hangingPunct="1">
              <a:buFont typeface="Arial" charset="0"/>
              <a:buNone/>
            </a:pPr>
            <a:r>
              <a:rPr lang="en-US" dirty="0" smtClean="0">
                <a:latin typeface="Calibri" pitchFamily="34" charset="0"/>
              </a:rPr>
              <a:t>She reports no vascular history but the physical                                    exam reveals a carotid bruit.</a:t>
            </a:r>
          </a:p>
          <a:p>
            <a:pPr marL="0" indent="0" eaLnBrk="1" hangingPunct="1">
              <a:buFont typeface="Arial" charset="0"/>
              <a:buNone/>
            </a:pPr>
            <a:r>
              <a:rPr lang="en-US" dirty="0" smtClean="0">
                <a:latin typeface="Calibri" pitchFamily="34" charset="0"/>
              </a:rPr>
              <a:t>Her lab work has recently deteriorated, resulting                                  in a </a:t>
            </a:r>
            <a:r>
              <a:rPr lang="en-US" dirty="0" err="1" smtClean="0">
                <a:latin typeface="Calibri" pitchFamily="34" charset="0"/>
              </a:rPr>
              <a:t>Creat</a:t>
            </a:r>
            <a:r>
              <a:rPr lang="en-US" dirty="0" smtClean="0">
                <a:latin typeface="Calibri" pitchFamily="34" charset="0"/>
              </a:rPr>
              <a:t> clear of 25 ml/min.</a:t>
            </a:r>
          </a:p>
          <a:p>
            <a:pPr marL="0" indent="0" eaLnBrk="1" hangingPunct="1">
              <a:buFont typeface="Arial" charset="0"/>
              <a:buNone/>
            </a:pPr>
            <a:r>
              <a:rPr lang="en-US" dirty="0" smtClean="0">
                <a:latin typeface="Calibri" pitchFamily="34" charset="0"/>
              </a:rPr>
              <a:t>The ECG is compatible with an old inferior </a:t>
            </a:r>
            <a:r>
              <a:rPr lang="en-US" dirty="0" err="1" smtClean="0">
                <a:latin typeface="Calibri" pitchFamily="34" charset="0"/>
              </a:rPr>
              <a:t>infarctus</a:t>
            </a:r>
            <a:r>
              <a:rPr lang="en-US" dirty="0" smtClean="0">
                <a:latin typeface="Calibri" pitchFamily="34" charset="0"/>
              </a:rPr>
              <a:t>. </a:t>
            </a:r>
          </a:p>
        </p:txBody>
      </p:sp>
      <p:sp>
        <p:nvSpPr>
          <p:cNvPr id="92163" name="Title 1"/>
          <p:cNvSpPr>
            <a:spLocks/>
          </p:cNvSpPr>
          <p:nvPr/>
        </p:nvSpPr>
        <p:spPr bwMode="auto">
          <a:xfrm>
            <a:off x="457200" y="274638"/>
            <a:ext cx="8229600" cy="701675"/>
          </a:xfrm>
          <a:prstGeom prst="rect">
            <a:avLst/>
          </a:prstGeom>
          <a:noFill/>
          <a:ln w="9525">
            <a:noFill/>
            <a:miter lim="800000"/>
            <a:headEnd/>
            <a:tailEnd/>
          </a:ln>
        </p:spPr>
        <p:txBody>
          <a:bodyPr anchor="ctr"/>
          <a:lstStyle/>
          <a:p>
            <a:r>
              <a:rPr lang="en-US" sz="3200" dirty="0" smtClean="0">
                <a:solidFill>
                  <a:srgbClr val="C86400"/>
                </a:solidFill>
                <a:latin typeface="Calibri" pitchFamily="34" charset="0"/>
              </a:rPr>
              <a:t>Case 	</a:t>
            </a:r>
            <a:endParaRPr lang="en-US" sz="3200" dirty="0">
              <a:solidFill>
                <a:srgbClr val="FF0000"/>
              </a:solidFill>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extLst>
      <p:ext uri="{BB962C8B-B14F-4D97-AF65-F5344CB8AC3E}">
        <p14:creationId xmlns:p14="http://schemas.microsoft.com/office/powerpoint/2010/main" val="1910417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pPr eaLnBrk="1" hangingPunct="1"/>
            <a:r>
              <a:rPr lang="en-US" smtClean="0">
                <a:latin typeface="Calibri" pitchFamily="34" charset="0"/>
              </a:rPr>
              <a:t>Antiplatelet management</a:t>
            </a:r>
          </a:p>
        </p:txBody>
      </p:sp>
      <p:sp>
        <p:nvSpPr>
          <p:cNvPr id="93187" name="Content Placeholder 2"/>
          <p:cNvSpPr>
            <a:spLocks noGrp="1"/>
          </p:cNvSpPr>
          <p:nvPr>
            <p:ph idx="4294967295"/>
          </p:nvPr>
        </p:nvSpPr>
        <p:spPr>
          <a:xfrm>
            <a:off x="457200" y="1241425"/>
            <a:ext cx="8229600" cy="2984500"/>
          </a:xfrm>
        </p:spPr>
        <p:txBody>
          <a:bodyPr anchor="ctr"/>
          <a:lstStyle/>
          <a:p>
            <a:pPr marL="0" indent="173038" eaLnBrk="1" hangingPunct="1">
              <a:buFont typeface="Arial" charset="0"/>
              <a:buNone/>
            </a:pPr>
            <a:r>
              <a:rPr lang="en-US" dirty="0" smtClean="0">
                <a:latin typeface="Calibri" pitchFamily="34" charset="0"/>
              </a:rPr>
              <a:t>What </a:t>
            </a:r>
            <a:r>
              <a:rPr lang="en-US" dirty="0" err="1" smtClean="0">
                <a:latin typeface="Calibri" pitchFamily="34" charset="0"/>
              </a:rPr>
              <a:t>antiplatelet</a:t>
            </a:r>
            <a:r>
              <a:rPr lang="en-US" dirty="0" smtClean="0">
                <a:latin typeface="Calibri" pitchFamily="34" charset="0"/>
              </a:rPr>
              <a:t> therapy, if any, would you suggest?</a:t>
            </a:r>
          </a:p>
          <a:p>
            <a:pPr marL="990600" lvl="1" indent="-533400" eaLnBrk="1" hangingPunct="1">
              <a:buFont typeface="Calibri" pitchFamily="34" charset="0"/>
              <a:buAutoNum type="alphaUcPeriod"/>
            </a:pPr>
            <a:r>
              <a:rPr lang="en-US" dirty="0" smtClean="0">
                <a:latin typeface="Calibri" pitchFamily="34" charset="0"/>
              </a:rPr>
              <a:t> </a:t>
            </a:r>
            <a:r>
              <a:rPr lang="en-US" sz="2400" dirty="0" smtClean="0">
                <a:latin typeface="Calibri" pitchFamily="34" charset="0"/>
              </a:rPr>
              <a:t>No </a:t>
            </a:r>
            <a:r>
              <a:rPr lang="en-US" sz="2400" dirty="0" err="1" smtClean="0">
                <a:latin typeface="Calibri" pitchFamily="34" charset="0"/>
              </a:rPr>
              <a:t>antiplatelet</a:t>
            </a:r>
            <a:r>
              <a:rPr lang="en-US" sz="2400" dirty="0" smtClean="0">
                <a:latin typeface="Calibri" pitchFamily="34" charset="0"/>
              </a:rPr>
              <a:t> therapy</a:t>
            </a:r>
          </a:p>
          <a:p>
            <a:pPr marL="990600" lvl="1" indent="-533400" eaLnBrk="1" hangingPunct="1">
              <a:buFont typeface="Calibri" pitchFamily="34" charset="0"/>
              <a:buAutoNum type="alphaUcPeriod"/>
            </a:pPr>
            <a:r>
              <a:rPr lang="en-US" sz="2400" dirty="0" smtClean="0">
                <a:latin typeface="Calibri" pitchFamily="34" charset="0"/>
              </a:rPr>
              <a:t> ASA 80 mg</a:t>
            </a:r>
          </a:p>
          <a:p>
            <a:pPr marL="990600" lvl="1" indent="-533400" eaLnBrk="1" hangingPunct="1">
              <a:buFont typeface="Calibri" pitchFamily="34" charset="0"/>
              <a:buAutoNum type="alphaUcPeriod"/>
            </a:pPr>
            <a:r>
              <a:rPr lang="en-US" sz="2400" dirty="0" smtClean="0">
                <a:latin typeface="Calibri" pitchFamily="34" charset="0"/>
              </a:rPr>
              <a:t> </a:t>
            </a:r>
            <a:r>
              <a:rPr lang="en-US" sz="2400" dirty="0" err="1" smtClean="0">
                <a:latin typeface="Calibri" pitchFamily="34" charset="0"/>
              </a:rPr>
              <a:t>Clopidogrel</a:t>
            </a:r>
            <a:r>
              <a:rPr lang="en-US" sz="2400" dirty="0" smtClean="0">
                <a:latin typeface="Calibri" pitchFamily="34" charset="0"/>
              </a:rPr>
              <a:t> 75 mg</a:t>
            </a:r>
          </a:p>
          <a:p>
            <a:pPr marL="990600" lvl="1" indent="-533400" eaLnBrk="1" hangingPunct="1">
              <a:buFont typeface="Calibri" pitchFamily="34" charset="0"/>
              <a:buAutoNum type="alphaUcPeriod"/>
            </a:pPr>
            <a:r>
              <a:rPr lang="en-US" sz="2400" dirty="0" smtClean="0">
                <a:latin typeface="Calibri" pitchFamily="34" charset="0"/>
              </a:rPr>
              <a:t> ASA 80 mg + </a:t>
            </a:r>
            <a:r>
              <a:rPr lang="en-US" sz="2400" dirty="0" err="1" smtClean="0">
                <a:latin typeface="Calibri" pitchFamily="34" charset="0"/>
              </a:rPr>
              <a:t>Clopidogrel</a:t>
            </a:r>
            <a:r>
              <a:rPr lang="en-US" sz="2400" dirty="0" smtClean="0">
                <a:latin typeface="Calibri" pitchFamily="34" charset="0"/>
              </a:rPr>
              <a:t> 75 mg</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thuynh\Desktop\classesofckd.png"/>
          <p:cNvPicPr>
            <a:picLocks noChangeAspect="1" noChangeArrowheads="1"/>
          </p:cNvPicPr>
          <p:nvPr/>
        </p:nvPicPr>
        <p:blipFill>
          <a:blip r:embed="rId2"/>
          <a:srcRect t="3150"/>
          <a:stretch>
            <a:fillRect/>
          </a:stretch>
        </p:blipFill>
        <p:spPr bwMode="auto">
          <a:xfrm>
            <a:off x="638175" y="1365781"/>
            <a:ext cx="7181522" cy="4656650"/>
          </a:xfrm>
          <a:prstGeom prst="rect">
            <a:avLst/>
          </a:prstGeom>
          <a:noFill/>
          <a:ln w="9525">
            <a:noFill/>
            <a:miter lim="800000"/>
            <a:headEnd/>
            <a:tailEnd/>
          </a:ln>
        </p:spPr>
      </p:pic>
      <p:sp>
        <p:nvSpPr>
          <p:cNvPr id="94211" name="TextBox 2"/>
          <p:cNvSpPr txBox="1">
            <a:spLocks noChangeArrowheads="1"/>
          </p:cNvSpPr>
          <p:nvPr/>
        </p:nvSpPr>
        <p:spPr bwMode="auto">
          <a:xfrm>
            <a:off x="543579" y="6422201"/>
            <a:ext cx="5229225" cy="338554"/>
          </a:xfrm>
          <a:prstGeom prst="rect">
            <a:avLst/>
          </a:prstGeom>
          <a:noFill/>
          <a:ln w="9525">
            <a:noFill/>
            <a:miter lim="800000"/>
            <a:headEnd/>
            <a:tailEnd/>
          </a:ln>
        </p:spPr>
        <p:txBody>
          <a:bodyPr wrap="square">
            <a:spAutoFit/>
          </a:bodyPr>
          <a:lstStyle/>
          <a:p>
            <a:pPr defTabSz="914400"/>
            <a:r>
              <a:rPr lang="en-US" sz="1600" dirty="0" err="1">
                <a:latin typeface="Calibri" pitchFamily="34" charset="0"/>
                <a:ea typeface="ＭＳ Ｐゴシック" pitchFamily="34" charset="-128"/>
              </a:rPr>
              <a:t>Levey</a:t>
            </a:r>
            <a:r>
              <a:rPr lang="en-US" sz="1600" dirty="0">
                <a:latin typeface="Calibri" pitchFamily="34" charset="0"/>
                <a:ea typeface="ＭＳ Ｐゴシック" pitchFamily="34" charset="-128"/>
              </a:rPr>
              <a:t> AS et al. Ann Intern Med 2003; 139: 137-47</a:t>
            </a:r>
          </a:p>
        </p:txBody>
      </p:sp>
      <p:sp>
        <p:nvSpPr>
          <p:cNvPr id="94212" name="Title 1"/>
          <p:cNvSpPr>
            <a:spLocks noGrp="1"/>
          </p:cNvSpPr>
          <p:nvPr>
            <p:ph type="title" idx="4294967295"/>
          </p:nvPr>
        </p:nvSpPr>
        <p:spPr>
          <a:xfrm>
            <a:off x="638175" y="63064"/>
            <a:ext cx="8505825" cy="1295400"/>
          </a:xfrm>
          <a:solidFill>
            <a:schemeClr val="bg1"/>
          </a:solidFill>
        </p:spPr>
        <p:txBody>
          <a:bodyPr/>
          <a:lstStyle/>
          <a:p>
            <a:pPr eaLnBrk="1" hangingPunct="1"/>
            <a:r>
              <a:rPr lang="en-CA" smtClean="0">
                <a:latin typeface="Calibri" pitchFamily="34" charset="0"/>
              </a:rPr>
              <a:t>Chronic kidney disease</a:t>
            </a:r>
            <a:br>
              <a:rPr lang="en-CA" smtClean="0">
                <a:latin typeface="Calibri" pitchFamily="34" charset="0"/>
              </a:rPr>
            </a:br>
            <a:r>
              <a:rPr lang="en-CA" smtClean="0">
                <a:latin typeface="Calibri" pitchFamily="34" charset="0"/>
              </a:rPr>
              <a:t>National Kidney Foundation practice guidelines</a:t>
            </a: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thuynh\Desktop\mortalitywithckd.png"/>
          <p:cNvPicPr>
            <a:picLocks noChangeAspect="1" noChangeArrowheads="1"/>
          </p:cNvPicPr>
          <p:nvPr/>
        </p:nvPicPr>
        <p:blipFill>
          <a:blip r:embed="rId3"/>
          <a:srcRect t="6300"/>
          <a:stretch>
            <a:fillRect/>
          </a:stretch>
        </p:blipFill>
        <p:spPr bwMode="auto">
          <a:xfrm>
            <a:off x="506100" y="1219201"/>
            <a:ext cx="7893338" cy="4614040"/>
          </a:xfrm>
          <a:prstGeom prst="rect">
            <a:avLst/>
          </a:prstGeom>
          <a:noFill/>
          <a:ln w="9525">
            <a:solidFill>
              <a:schemeClr val="tx1">
                <a:lumMod val="65000"/>
                <a:lumOff val="35000"/>
              </a:schemeClr>
            </a:solidFill>
            <a:miter lim="800000"/>
            <a:headEnd/>
            <a:tailEnd/>
          </a:ln>
        </p:spPr>
      </p:pic>
      <p:sp>
        <p:nvSpPr>
          <p:cNvPr id="95235" name="TextBox 2"/>
          <p:cNvSpPr txBox="1">
            <a:spLocks noChangeArrowheads="1"/>
          </p:cNvSpPr>
          <p:nvPr/>
        </p:nvSpPr>
        <p:spPr bwMode="auto">
          <a:xfrm>
            <a:off x="465138" y="6406653"/>
            <a:ext cx="4184650"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Fox CS et al. Circulation 2010; 121: 357-65</a:t>
            </a:r>
          </a:p>
        </p:txBody>
      </p:sp>
      <p:sp>
        <p:nvSpPr>
          <p:cNvPr id="95236" name="Title 1"/>
          <p:cNvSpPr>
            <a:spLocks noGrp="1"/>
          </p:cNvSpPr>
          <p:nvPr>
            <p:ph type="title" idx="4294967295"/>
          </p:nvPr>
        </p:nvSpPr>
        <p:spPr>
          <a:xfrm>
            <a:off x="465138" y="0"/>
            <a:ext cx="8678862" cy="1219200"/>
          </a:xfrm>
          <a:solidFill>
            <a:srgbClr val="FFFFFF"/>
          </a:solidFill>
        </p:spPr>
        <p:txBody>
          <a:bodyPr/>
          <a:lstStyle/>
          <a:p>
            <a:pPr eaLnBrk="1" hangingPunct="1"/>
            <a:r>
              <a:rPr lang="fr-CA" smtClean="0">
                <a:latin typeface="Calibri" pitchFamily="34" charset="0"/>
              </a:rPr>
              <a:t>Mortality according to CKD Stage</a:t>
            </a:r>
            <a:br>
              <a:rPr lang="fr-CA" smtClean="0">
                <a:latin typeface="Calibri" pitchFamily="34" charset="0"/>
              </a:rPr>
            </a:br>
            <a:r>
              <a:rPr lang="fr-CA" smtClean="0">
                <a:latin typeface="Calibri" pitchFamily="34" charset="0"/>
              </a:rPr>
              <a:t>STEMI and NSTEMI</a:t>
            </a:r>
            <a:endParaRPr lang="en-CA" smtClean="0">
              <a:latin typeface="Calibri" pitchFamily="34" charset="0"/>
            </a:endParaRP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descr="Screen shot 2011-03-22 at 6.51.21 PM.jpg"/>
          <p:cNvPicPr>
            <a:picLocks noChangeAspect="1"/>
          </p:cNvPicPr>
          <p:nvPr/>
        </p:nvPicPr>
        <p:blipFill>
          <a:blip r:embed="rId3">
            <a:lum bright="-12000" contrast="15000"/>
          </a:blip>
          <a:srcRect/>
          <a:stretch>
            <a:fillRect/>
          </a:stretch>
        </p:blipFill>
        <p:spPr bwMode="auto">
          <a:xfrm>
            <a:off x="357054" y="1206500"/>
            <a:ext cx="7604604" cy="4752878"/>
          </a:xfrm>
          <a:prstGeom prst="rect">
            <a:avLst/>
          </a:prstGeom>
          <a:noFill/>
          <a:ln w="9525">
            <a:noFill/>
            <a:miter lim="800000"/>
            <a:headEnd/>
            <a:tailEnd/>
          </a:ln>
        </p:spPr>
      </p:pic>
      <p:sp>
        <p:nvSpPr>
          <p:cNvPr id="96259" name="TextBox 2"/>
          <p:cNvSpPr txBox="1">
            <a:spLocks noChangeArrowheads="1"/>
          </p:cNvSpPr>
          <p:nvPr/>
        </p:nvSpPr>
        <p:spPr bwMode="auto">
          <a:xfrm>
            <a:off x="457200" y="6408131"/>
            <a:ext cx="6324600" cy="338138"/>
          </a:xfrm>
          <a:prstGeom prst="rect">
            <a:avLst/>
          </a:prstGeom>
          <a:noFill/>
          <a:ln w="9525">
            <a:noFill/>
            <a:miter lim="800000"/>
            <a:headEnd/>
            <a:tailEnd/>
          </a:ln>
        </p:spPr>
        <p:txBody>
          <a:bodyPr wrap="square">
            <a:spAutoFit/>
          </a:bodyPr>
          <a:lstStyle/>
          <a:p>
            <a:pPr defTabSz="914400"/>
            <a:r>
              <a:rPr lang="en-US" sz="1600" dirty="0" err="1">
                <a:latin typeface="Calibri" pitchFamily="34" charset="0"/>
                <a:ea typeface="ＭＳ Ｐゴシック" pitchFamily="34" charset="-128"/>
              </a:rPr>
              <a:t>Angiolillo</a:t>
            </a:r>
            <a:r>
              <a:rPr lang="en-US" sz="1600" dirty="0">
                <a:latin typeface="Calibri" pitchFamily="34" charset="0"/>
                <a:ea typeface="ＭＳ Ｐゴシック" pitchFamily="34" charset="-128"/>
              </a:rPr>
              <a:t> DJ et al. JACC 2010; 55: 1139-46</a:t>
            </a:r>
          </a:p>
        </p:txBody>
      </p:sp>
      <p:sp>
        <p:nvSpPr>
          <p:cNvPr id="96260" name="Title 1"/>
          <p:cNvSpPr>
            <a:spLocks noGrp="1"/>
          </p:cNvSpPr>
          <p:nvPr>
            <p:ph type="title" idx="4294967295"/>
          </p:nvPr>
        </p:nvSpPr>
        <p:spPr>
          <a:xfrm>
            <a:off x="457200" y="0"/>
            <a:ext cx="8686800" cy="1206500"/>
          </a:xfrm>
        </p:spPr>
        <p:txBody>
          <a:bodyPr/>
          <a:lstStyle/>
          <a:p>
            <a:pPr eaLnBrk="1" hangingPunct="1"/>
            <a:r>
              <a:rPr lang="fr-CA" dirty="0" err="1" smtClean="0">
                <a:latin typeface="Calibri" pitchFamily="34" charset="0"/>
              </a:rPr>
              <a:t>Platelet</a:t>
            </a:r>
            <a:r>
              <a:rPr lang="fr-CA" dirty="0" smtClean="0">
                <a:latin typeface="Calibri" pitchFamily="34" charset="0"/>
              </a:rPr>
              <a:t> </a:t>
            </a:r>
            <a:r>
              <a:rPr lang="fr-CA" dirty="0" err="1" smtClean="0">
                <a:latin typeface="Calibri" pitchFamily="34" charset="0"/>
              </a:rPr>
              <a:t>response</a:t>
            </a:r>
            <a:r>
              <a:rPr lang="fr-CA" dirty="0" smtClean="0">
                <a:latin typeface="Calibri" pitchFamily="34" charset="0"/>
              </a:rPr>
              <a:t> to ASA + </a:t>
            </a:r>
            <a:r>
              <a:rPr lang="fr-CA" dirty="0" err="1" smtClean="0">
                <a:latin typeface="Calibri" pitchFamily="34" charset="0"/>
              </a:rPr>
              <a:t>Clopidogrel</a:t>
            </a:r>
            <a:r>
              <a:rPr lang="fr-CA" dirty="0" smtClean="0">
                <a:latin typeface="Calibri" pitchFamily="34" charset="0"/>
              </a:rPr>
              <a:t> </a:t>
            </a:r>
            <a:r>
              <a:rPr lang="fr-CA" dirty="0" err="1" smtClean="0">
                <a:latin typeface="Calibri" pitchFamily="34" charset="0"/>
              </a:rPr>
              <a:t>according</a:t>
            </a:r>
            <a:r>
              <a:rPr lang="fr-CA" dirty="0" smtClean="0">
                <a:latin typeface="Calibri" pitchFamily="34" charset="0"/>
              </a:rPr>
              <a:t>    to CKD </a:t>
            </a:r>
            <a:r>
              <a:rPr lang="fr-CA" sz="2800" dirty="0" smtClean="0">
                <a:latin typeface="Calibri" pitchFamily="34" charset="0"/>
              </a:rPr>
              <a:t>(306 </a:t>
            </a:r>
            <a:r>
              <a:rPr lang="fr-CA" sz="2800" dirty="0" err="1" smtClean="0">
                <a:latin typeface="Calibri" pitchFamily="34" charset="0"/>
              </a:rPr>
              <a:t>diabetic</a:t>
            </a:r>
            <a:r>
              <a:rPr lang="fr-CA" sz="2800" dirty="0" smtClean="0">
                <a:latin typeface="Calibri" pitchFamily="34" charset="0"/>
              </a:rPr>
              <a:t> patients </a:t>
            </a:r>
            <a:r>
              <a:rPr lang="fr-CA" sz="2800" dirty="0" err="1" smtClean="0">
                <a:latin typeface="Calibri" pitchFamily="34" charset="0"/>
              </a:rPr>
              <a:t>with</a:t>
            </a:r>
            <a:r>
              <a:rPr lang="fr-CA" sz="2800" dirty="0" smtClean="0">
                <a:latin typeface="Calibri" pitchFamily="34" charset="0"/>
              </a:rPr>
              <a:t> CAD)</a:t>
            </a:r>
            <a:endParaRPr lang="en-CA" dirty="0" smtClean="0">
              <a:latin typeface="Calibri" pitchFamily="34" charset="0"/>
            </a:endParaRPr>
          </a:p>
        </p:txBody>
      </p:sp>
      <p:sp>
        <p:nvSpPr>
          <p:cNvPr id="5" name="TextBox 4"/>
          <p:cNvSpPr txBox="1"/>
          <p:nvPr/>
        </p:nvSpPr>
        <p:spPr>
          <a:xfrm>
            <a:off x="357054" y="5013434"/>
            <a:ext cx="636174" cy="378373"/>
          </a:xfrm>
          <a:prstGeom prst="rect">
            <a:avLst/>
          </a:prstGeom>
          <a:solidFill>
            <a:schemeClr val="bg1"/>
          </a:solidFill>
        </p:spPr>
        <p:txBody>
          <a:bodyPr wrap="square" rtlCol="0">
            <a:spAutoFit/>
          </a:bodyPr>
          <a:lstStyle/>
          <a:p>
            <a:endParaRPr lang="fr-CA" dirty="0"/>
          </a:p>
        </p:txBody>
      </p:sp>
      <p:sp>
        <p:nvSpPr>
          <p:cNvPr id="7"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thuynh\Desktop\noncabgbleeds.png"/>
          <p:cNvPicPr>
            <a:picLocks noChangeAspect="1" noChangeArrowheads="1"/>
          </p:cNvPicPr>
          <p:nvPr/>
        </p:nvPicPr>
        <p:blipFill>
          <a:blip r:embed="rId3"/>
          <a:srcRect t="6300"/>
          <a:stretch>
            <a:fillRect/>
          </a:stretch>
        </p:blipFill>
        <p:spPr bwMode="auto">
          <a:xfrm>
            <a:off x="517525" y="1341438"/>
            <a:ext cx="7770194" cy="4428741"/>
          </a:xfrm>
          <a:prstGeom prst="rect">
            <a:avLst/>
          </a:prstGeom>
          <a:noFill/>
          <a:ln w="9525">
            <a:noFill/>
            <a:miter lim="800000"/>
            <a:headEnd/>
            <a:tailEnd/>
          </a:ln>
        </p:spPr>
      </p:pic>
      <p:sp>
        <p:nvSpPr>
          <p:cNvPr id="97283" name="TextBox 3"/>
          <p:cNvSpPr txBox="1">
            <a:spLocks noChangeArrowheads="1"/>
          </p:cNvSpPr>
          <p:nvPr/>
        </p:nvSpPr>
        <p:spPr bwMode="auto">
          <a:xfrm>
            <a:off x="517525" y="6390887"/>
            <a:ext cx="4132263" cy="338137"/>
          </a:xfrm>
          <a:prstGeom prst="rect">
            <a:avLst/>
          </a:prstGeom>
          <a:noFill/>
          <a:ln w="9525">
            <a:noFill/>
            <a:miter lim="800000"/>
            <a:headEnd/>
            <a:tailEnd/>
          </a:ln>
        </p:spPr>
        <p:txBody>
          <a:bodyPr>
            <a:spAutoFit/>
          </a:bodyPr>
          <a:lstStyle/>
          <a:p>
            <a:pPr defTabSz="914400"/>
            <a:r>
              <a:rPr lang="en-US" sz="1600" dirty="0">
                <a:latin typeface="Calibri" pitchFamily="34" charset="0"/>
                <a:ea typeface="ＭＳ Ｐゴシック" pitchFamily="34" charset="-128"/>
              </a:rPr>
              <a:t>Fox CS et al. Circulation 2010; 121: 357-65</a:t>
            </a:r>
          </a:p>
        </p:txBody>
      </p:sp>
      <p:sp>
        <p:nvSpPr>
          <p:cNvPr id="97284" name="Title 1"/>
          <p:cNvSpPr>
            <a:spLocks noGrp="1"/>
          </p:cNvSpPr>
          <p:nvPr>
            <p:ph type="title" idx="4294967295"/>
          </p:nvPr>
        </p:nvSpPr>
        <p:spPr>
          <a:xfrm>
            <a:off x="517525" y="258763"/>
            <a:ext cx="8540750" cy="960437"/>
          </a:xfrm>
          <a:solidFill>
            <a:srgbClr val="FFFFFF"/>
          </a:solidFill>
        </p:spPr>
        <p:txBody>
          <a:bodyPr/>
          <a:lstStyle/>
          <a:p>
            <a:pPr eaLnBrk="1" hangingPunct="1"/>
            <a:r>
              <a:rPr lang="fr-CA" dirty="0" err="1" smtClean="0">
                <a:latin typeface="Calibri" pitchFamily="34" charset="0"/>
              </a:rPr>
              <a:t>Bleeding</a:t>
            </a:r>
            <a:r>
              <a:rPr lang="fr-CA" dirty="0" smtClean="0">
                <a:latin typeface="Calibri" pitchFamily="34" charset="0"/>
              </a:rPr>
              <a:t> </a:t>
            </a:r>
            <a:r>
              <a:rPr lang="fr-CA" dirty="0" err="1" smtClean="0">
                <a:latin typeface="Calibri" pitchFamily="34" charset="0"/>
              </a:rPr>
              <a:t>according</a:t>
            </a:r>
            <a:r>
              <a:rPr lang="fr-CA" dirty="0" smtClean="0">
                <a:latin typeface="Calibri" pitchFamily="34" charset="0"/>
              </a:rPr>
              <a:t> to CKD stage</a:t>
            </a:r>
            <a:br>
              <a:rPr lang="fr-CA" dirty="0" smtClean="0">
                <a:latin typeface="Calibri" pitchFamily="34" charset="0"/>
              </a:rPr>
            </a:br>
            <a:r>
              <a:rPr lang="fr-CA" dirty="0" smtClean="0">
                <a:latin typeface="Calibri" pitchFamily="34" charset="0"/>
              </a:rPr>
              <a:t>STEMI and NSTEMI</a:t>
            </a:r>
            <a:endParaRPr lang="en-CA" dirty="0" smtClean="0">
              <a:latin typeface="Calibri" pitchFamily="34" charset="0"/>
            </a:endParaRP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a:xfrm>
            <a:off x="476250" y="355599"/>
            <a:ext cx="6875463" cy="1063625"/>
          </a:xfrm>
        </p:spPr>
        <p:txBody>
          <a:bodyPr/>
          <a:lstStyle/>
          <a:p>
            <a:pPr eaLnBrk="1" hangingPunct="1"/>
            <a:r>
              <a:rPr lang="en-US" dirty="0" smtClean="0">
                <a:latin typeface="Calibri" pitchFamily="34" charset="0"/>
              </a:rPr>
              <a:t>Primary prevention</a:t>
            </a:r>
            <a:br>
              <a:rPr lang="en-US" dirty="0" smtClean="0">
                <a:latin typeface="Calibri" pitchFamily="34" charset="0"/>
              </a:rPr>
            </a:br>
            <a:r>
              <a:rPr lang="en-US" dirty="0" err="1" smtClean="0">
                <a:latin typeface="Calibri" pitchFamily="34" charset="0"/>
              </a:rPr>
              <a:t>Antiplatelet</a:t>
            </a:r>
            <a:r>
              <a:rPr lang="en-US" dirty="0" smtClean="0">
                <a:latin typeface="Calibri" pitchFamily="34" charset="0"/>
              </a:rPr>
              <a:t> therapy in </a:t>
            </a:r>
            <a:r>
              <a:rPr lang="en-US" dirty="0" err="1" smtClean="0">
                <a:latin typeface="Calibri" pitchFamily="34" charset="0"/>
              </a:rPr>
              <a:t>haemodialysis</a:t>
            </a:r>
            <a:endParaRPr lang="en-US" dirty="0" smtClean="0">
              <a:latin typeface="Calibri" pitchFamily="34" charset="0"/>
            </a:endParaRPr>
          </a:p>
        </p:txBody>
      </p:sp>
      <p:pic>
        <p:nvPicPr>
          <p:cNvPr id="98307" name="Picture 2" descr="Screen shot 2011-03-21 at 8.17.44 PM.jpg"/>
          <p:cNvPicPr>
            <a:picLocks noChangeAspect="1"/>
          </p:cNvPicPr>
          <p:nvPr/>
        </p:nvPicPr>
        <p:blipFill>
          <a:blip r:embed="rId3"/>
          <a:srcRect/>
          <a:stretch>
            <a:fillRect/>
          </a:stretch>
        </p:blipFill>
        <p:spPr bwMode="auto">
          <a:xfrm>
            <a:off x="476250" y="2127250"/>
            <a:ext cx="7952335" cy="1225550"/>
          </a:xfrm>
          <a:prstGeom prst="rect">
            <a:avLst/>
          </a:prstGeom>
          <a:noFill/>
          <a:ln w="9525">
            <a:noFill/>
            <a:miter lim="800000"/>
            <a:headEnd/>
            <a:tailEnd/>
          </a:ln>
        </p:spPr>
      </p:pic>
      <p:pic>
        <p:nvPicPr>
          <p:cNvPr id="98308" name="Picture 3" descr="Screen shot 2011-03-21 at 8.18.03 PM.jpg"/>
          <p:cNvPicPr>
            <a:picLocks noChangeAspect="1"/>
          </p:cNvPicPr>
          <p:nvPr/>
        </p:nvPicPr>
        <p:blipFill>
          <a:blip r:embed="rId4"/>
          <a:srcRect/>
          <a:stretch>
            <a:fillRect/>
          </a:stretch>
        </p:blipFill>
        <p:spPr bwMode="auto">
          <a:xfrm>
            <a:off x="476250" y="3575050"/>
            <a:ext cx="7952335" cy="1225550"/>
          </a:xfrm>
          <a:prstGeom prst="rect">
            <a:avLst/>
          </a:prstGeom>
          <a:noFill/>
          <a:ln w="9525">
            <a:noFill/>
            <a:miter lim="800000"/>
            <a:headEnd/>
            <a:tailEnd/>
          </a:ln>
        </p:spPr>
      </p:pic>
      <p:sp>
        <p:nvSpPr>
          <p:cNvPr id="98309" name="TextBox 4"/>
          <p:cNvSpPr txBox="1">
            <a:spLocks noChangeArrowheads="1"/>
          </p:cNvSpPr>
          <p:nvPr/>
        </p:nvSpPr>
        <p:spPr bwMode="auto">
          <a:xfrm>
            <a:off x="476249" y="6376988"/>
            <a:ext cx="3552825" cy="338137"/>
          </a:xfrm>
          <a:prstGeom prst="rect">
            <a:avLst/>
          </a:prstGeom>
          <a:noFill/>
          <a:ln w="9525">
            <a:noFill/>
            <a:miter lim="800000"/>
            <a:headEnd/>
            <a:tailEnd/>
          </a:ln>
        </p:spPr>
        <p:txBody>
          <a:bodyPr wrap="square">
            <a:spAutoFit/>
          </a:bodyPr>
          <a:lstStyle/>
          <a:p>
            <a:pPr defTabSz="914400"/>
            <a:r>
              <a:rPr lang="en-US" sz="1600" dirty="0">
                <a:latin typeface="Calibri" pitchFamily="34" charset="0"/>
                <a:ea typeface="ＭＳ Ｐゴシック" pitchFamily="34" charset="-128"/>
              </a:rPr>
              <a:t>ATC. BMJ 2002; 324: 71-86</a:t>
            </a:r>
          </a:p>
        </p:txBody>
      </p:sp>
      <p:sp>
        <p:nvSpPr>
          <p:cNvPr id="8" name="Oval 7"/>
          <p:cNvSpPr/>
          <p:nvPr/>
        </p:nvSpPr>
        <p:spPr>
          <a:xfrm>
            <a:off x="4884738" y="4939584"/>
            <a:ext cx="2895600" cy="1182687"/>
          </a:xfrm>
          <a:prstGeom prst="ellipse">
            <a:avLst/>
          </a:prstGeom>
          <a:solidFill>
            <a:srgbClr val="C864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3600" dirty="0" smtClean="0"/>
              <a:t>OR 41%</a:t>
            </a:r>
            <a:endParaRPr lang="fr-CA" sz="3600" dirty="0"/>
          </a:p>
        </p:txBody>
      </p:sp>
      <p:sp>
        <p:nvSpPr>
          <p:cNvPr id="9"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ccs_powerpoint">
  <a:themeElements>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lobal Template">
  <a:themeElements>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ccs_powerpoint">
  <a:themeElements>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cs_powerpoint">
  <a:themeElements>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ccs_powerpoint">
  <a:themeElements>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Azure">
  <a:themeElements>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Azure">
  <a:themeElements>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Azure">
  <a:themeElements>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3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3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3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Azure">
  <a:themeElements>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4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4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4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Azure">
  <a:themeElements>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5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5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5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Azure">
  <a:themeElements>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6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6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6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Azure">
  <a:themeElements>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7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7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7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Azure">
  <a:themeElements>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8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8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8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Azure">
  <a:themeElements>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9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9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9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ll  ACS">
  <a:themeElements>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ell  AC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Azure">
  <a:themeElements>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0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0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0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Azure">
  <a:themeElements>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Azure">
  <a:themeElements>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Office Theme">
  <a:themeElements>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Office Theme">
  <a:themeElements>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6_Office Theme">
  <a:themeElements>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7_Office Theme">
  <a:themeElements>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_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Blank Presentation">
  <a:themeElements>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Blank Presentation">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7_Blank Presentation">
  <a:themeElements>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8_Blank Presentation">
  <a:themeElements>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Blank Presentation">
  <a:themeElements>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0_Blank Presentation">
  <a:themeElements>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1_Blank Presentation">
  <a:themeElements>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Blank Presentation">
  <a:themeElements>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4_Blank Presentation">
  <a:themeElements>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5_Blank Presentation">
  <a:themeElements>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6_Blank Presentation">
  <a:themeElements>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Global Template">
  <a:themeElements>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1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1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_ccs_powerpoint">
  <a:themeElements>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8_ccs_powerpoint">
  <a:themeElements>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_ccs_powerpoint">
  <a:themeElements>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Blank Presentation">
  <a:themeElements>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Blank Presentation">
  <a:themeElements>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Blank Presentation">
  <a:themeElements>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Blank Presentation">
  <a:themeElements>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Blank Presentation">
  <a:themeElements>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2_Blank Presentation">
  <a:themeElements>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Blank Presentation">
  <a:themeElements>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4_Blank Presentation">
  <a:themeElements>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Blank Presentation">
  <a:themeElements>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Blank Presentation">
  <a:themeElements>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Blank Presentation">
  <a:themeElements>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Blank Presentation">
  <a:themeElements>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23_Blank Presentation">
  <a:themeElements>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_Office Theme">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3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570</TotalTime>
  <Words>5890</Words>
  <Application>Microsoft Office PowerPoint</Application>
  <PresentationFormat>On-screen Show (4:3)</PresentationFormat>
  <Paragraphs>192</Paragraphs>
  <Slides>29</Slides>
  <Notes>18</Notes>
  <HiddenSlides>0</HiddenSlides>
  <MMClips>0</MMClips>
  <ScaleCrop>false</ScaleCrop>
  <HeadingPairs>
    <vt:vector size="4" baseType="variant">
      <vt:variant>
        <vt:lpstr>Theme</vt:lpstr>
      </vt:variant>
      <vt:variant>
        <vt:i4>86</vt:i4>
      </vt:variant>
      <vt:variant>
        <vt:lpstr>Slide Titles</vt:lpstr>
      </vt:variant>
      <vt:variant>
        <vt:i4>29</vt:i4>
      </vt:variant>
    </vt:vector>
  </HeadingPairs>
  <TitlesOfParts>
    <vt:vector size="115" baseType="lpstr">
      <vt:lpstr>5_ccs_powerpoint</vt:lpstr>
      <vt:lpstr>6_ccs_powerpoint</vt:lpstr>
      <vt:lpstr>Bell  ACS</vt:lpstr>
      <vt:lpstr>Default Design</vt:lpstr>
      <vt:lpstr>ccs_powerpoint</vt:lpstr>
      <vt:lpstr>Azure</vt:lpstr>
      <vt:lpstr>1_Office Theme</vt:lpstr>
      <vt:lpstr>Blank</vt:lpstr>
      <vt:lpstr>4_Office Theme</vt:lpstr>
      <vt:lpstr>Blank Presentation</vt:lpstr>
      <vt:lpstr>1_Blank Presentation</vt:lpstr>
      <vt:lpstr>Global Template</vt:lpstr>
      <vt:lpstr>1_ccs_powerpoint</vt:lpstr>
      <vt:lpstr>2_ccs_powerpoint</vt:lpstr>
      <vt:lpstr>1_Default Design</vt:lpstr>
      <vt:lpstr>2_Blank Presentation</vt:lpstr>
      <vt:lpstr>6_Office Theme</vt:lpstr>
      <vt:lpstr>2_Default Design</vt:lpstr>
      <vt:lpstr>3_ccs_powerpoint</vt:lpstr>
      <vt:lpstr>4_ccs_powerpoint</vt:lpstr>
      <vt:lpstr>1_Azure</vt:lpstr>
      <vt:lpstr>2_Azure</vt:lpstr>
      <vt:lpstr>3_Azure</vt:lpstr>
      <vt:lpstr>4_Azure</vt:lpstr>
      <vt:lpstr>5_Azure</vt:lpstr>
      <vt:lpstr>6_Azure</vt:lpstr>
      <vt:lpstr>7_Azure</vt:lpstr>
      <vt:lpstr>8_Azure</vt:lpstr>
      <vt:lpstr>9_Azure</vt:lpstr>
      <vt:lpstr>10_Azure</vt:lpstr>
      <vt:lpstr>11_Azure</vt:lpstr>
      <vt:lpstr>12_Azure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1_Blank</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24_Blank Presentation</vt:lpstr>
      <vt:lpstr>25_Blank Presentation</vt:lpstr>
      <vt:lpstr>26_Blank Presentation</vt:lpstr>
      <vt:lpstr>1_Global Template</vt:lpstr>
      <vt:lpstr>7_ccs_powerpoint</vt:lpstr>
      <vt:lpstr>8_ccs_powerpoint</vt:lpstr>
      <vt:lpstr>9_ccs_powerpoint</vt:lpstr>
      <vt:lpstr>3_Default Design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23_Blank Presentation</vt:lpstr>
      <vt:lpstr>3_Office Theme</vt:lpstr>
      <vt:lpstr>Canadian Cardiovascular Society  Antiplatelet Guidelines</vt:lpstr>
      <vt:lpstr>PowerPoint Presentation</vt:lpstr>
      <vt:lpstr>PowerPoint Presentation</vt:lpstr>
      <vt:lpstr>Antiplatelet management</vt:lpstr>
      <vt:lpstr>Chronic kidney disease National Kidney Foundation practice guidelines</vt:lpstr>
      <vt:lpstr>Mortality according to CKD Stage STEMI and NSTEMI</vt:lpstr>
      <vt:lpstr>Platelet response to ASA + Clopidogrel according    to CKD (306 diabetic patients with CAD)</vt:lpstr>
      <vt:lpstr>Bleeding according to CKD stage STEMI and NSTEMI</vt:lpstr>
      <vt:lpstr>Primary prevention Antiplatelet therapy in haemodialysis</vt:lpstr>
      <vt:lpstr>Antiplatelet therapy Patients with chronic kidney disease</vt:lpstr>
      <vt:lpstr>PowerPoint Presentation</vt:lpstr>
      <vt:lpstr>Secondary prevention: ESRD after an acute MI</vt:lpstr>
      <vt:lpstr>Secondary prevention: Renal insufficiency, heart failure and CAD</vt:lpstr>
      <vt:lpstr>Antiplatelet therapy Patients with chronic kidney disease</vt:lpstr>
      <vt:lpstr>PowerPoint Presentation</vt:lpstr>
      <vt:lpstr>Back to our case</vt:lpstr>
      <vt:lpstr>Antiplatelet management</vt:lpstr>
      <vt:lpstr>“What if” ACS</vt:lpstr>
      <vt:lpstr>Clopidogrel in CURE and CREDO Less effective if clearance below 60 ml/min ?</vt:lpstr>
      <vt:lpstr>Prasugrel in TRITON- TIMI 38: Primary end point</vt:lpstr>
      <vt:lpstr>Prasugrel versus clopidogrel in TRITON- TIMI 38 Definite or probable stent thrombosis</vt:lpstr>
      <vt:lpstr>Prasugrel (TRITON-TIMI 38) et Ticagrelor (PLATO) Primary outcome according to Creatinine clearance</vt:lpstr>
      <vt:lpstr>Ticagrelor (PLATO) and non-CABG TIMI major bleeding according to CKD status</vt:lpstr>
      <vt:lpstr>Ticagrelor (PLATO) and PLATO defined major bleeding according to CKD status  </vt:lpstr>
      <vt:lpstr>Ticagrelor (PLATO) and PLATO defined major bleeding according to creatinine clearance</vt:lpstr>
      <vt:lpstr> Ticagrelor (PLATO) and Non-CABG-related TIMI major bleeding According to creatinine clearance over or under 60 ml/min</vt:lpstr>
      <vt:lpstr>Guidelines on myocardial revascularization European Society of Cardiology (ESC) Antiplatelet therapy in CKD</vt:lpstr>
      <vt:lpstr>Antiplatelet therapy Patients with chronic kidney disease</vt:lpstr>
      <vt:lpstr>PowerPoint Presentation</vt:lpstr>
    </vt:vector>
  </TitlesOfParts>
  <Company>Tattoo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 Morisset</dc:creator>
  <cp:lastModifiedBy>Kaytlin Mullen</cp:lastModifiedBy>
  <cp:revision>95</cp:revision>
  <dcterms:created xsi:type="dcterms:W3CDTF">2011-05-19T14:01:29Z</dcterms:created>
  <dcterms:modified xsi:type="dcterms:W3CDTF">2014-05-05T17:38:57Z</dcterms:modified>
</cp:coreProperties>
</file>